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557" r:id="rId2"/>
    <p:sldId id="558" r:id="rId3"/>
    <p:sldId id="560" r:id="rId4"/>
    <p:sldId id="561" r:id="rId5"/>
    <p:sldId id="562" r:id="rId6"/>
    <p:sldId id="563" r:id="rId7"/>
    <p:sldId id="564" r:id="rId8"/>
    <p:sldId id="565" r:id="rId9"/>
    <p:sldId id="567" r:id="rId10"/>
    <p:sldId id="568" r:id="rId11"/>
    <p:sldId id="570" r:id="rId12"/>
    <p:sldId id="573" r:id="rId13"/>
    <p:sldId id="574" r:id="rId14"/>
    <p:sldId id="575" r:id="rId15"/>
    <p:sldId id="576" r:id="rId16"/>
    <p:sldId id="577" r:id="rId17"/>
    <p:sldId id="578" r:id="rId18"/>
    <p:sldId id="579" r:id="rId19"/>
    <p:sldId id="580" r:id="rId20"/>
    <p:sldId id="581" r:id="rId21"/>
    <p:sldId id="582" r:id="rId22"/>
    <p:sldId id="583" r:id="rId23"/>
    <p:sldId id="590" r:id="rId24"/>
    <p:sldId id="591" r:id="rId25"/>
    <p:sldId id="584" r:id="rId26"/>
    <p:sldId id="585" r:id="rId27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12" userDrawn="1">
          <p15:clr>
            <a:srgbClr val="A4A3A4"/>
          </p15:clr>
        </p15:guide>
        <p15:guide id="2" pos="56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8000"/>
    <a:srgbClr val="D1E391"/>
    <a:srgbClr val="38BE3E"/>
    <a:srgbClr val="7EC234"/>
    <a:srgbClr val="BCE292"/>
    <a:srgbClr val="99FF99"/>
    <a:srgbClr val="990033"/>
    <a:srgbClr val="9900FF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17" autoAdjust="0"/>
    <p:restoredTop sz="97625" autoAdjust="0"/>
  </p:normalViewPr>
  <p:slideViewPr>
    <p:cSldViewPr snapToGrid="0" showGuides="1">
      <p:cViewPr varScale="1">
        <p:scale>
          <a:sx n="101" d="100"/>
          <a:sy n="101" d="100"/>
        </p:scale>
        <p:origin x="1062" y="108"/>
      </p:cViewPr>
      <p:guideLst>
        <p:guide orient="horz" pos="3612"/>
        <p:guide pos="560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hstaff-l.uoa.abdn.ac.uk\HOME\My%20Documents\Talks\External\2017\02-17%20VLAG%20course%20Wageningen\CAZY%20data%20a-amylas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fhstaff-l.uoa.abdn.ac.uk\HOME\My%20Documents\Projects\Companies\Danone\Meetings\Material%20for%20slides%20Oct18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hstaff-l.uoa.abdn.ac.uk\HOME\My%20Documents\Projects\Companies\Danone\Meetings\Material%20for%20slides%20Oct18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hstaff-l.uoa.abdn.ac.uk\HOME\My%20Documents\Projects\Companies\Danone\Meetings\Material%20for%20slides%20Oct18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hstaff-l.uoa.abdn.ac.uk\HOME\hjf\Research\Ruminococcus\Rbicirculans\paper%202012\Bernie\R_bicirculans%20comparison%20(3)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uoa\global\CLSM\Rowett\Shared\SP%20satiety\Nicole\Experiments\in%20vitro%20Fermentations\Manuscript\Petra\final%20SCFA%20data%20131015%20PL.xlsx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uoa\global\CLSM\Rowett\Shared\SP%20satiety\Nicole\Experiments\in%20vitro%20Fermentations\Manuscript\Petra\final%20SCFA%20data%20131015%20PL.xlsx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fhstaff-l.uoa.abdn.ac.uk\HOME\My%20Documents\Projects\Companies\Danone\Meetings\Material%20for%20slides%20Oct18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fhstaff-l.uoa.abdn.ac.uk\HOME\My%20Documents\Projects\Companies\Danone\Meetings\Material%20for%20slides%20Oct18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fhstaff-l.uoa.abdn.ac.uk\HOME\My%20Documents\Projects\Companies\Danone\Meetings\Material%20for%20slides%20Oct18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fhstaff-l.uoa.abdn.ac.uk\HOME\My%20Documents\Projects\Companies\Danone\Meetings\Material%20for%20slides%20Oct18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fhstaff-l.uoa.abdn.ac.uk\HOME\My%20Documents\Projects\Companies\Danone\Meetings\Material%20for%20slides%20Oct18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GH!$B$337</c:f>
              <c:strCache>
                <c:ptCount val="1"/>
                <c:pt idx="0">
                  <c:v>GH13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GH!$A$338:$A$345</c:f>
              <c:strCache>
                <c:ptCount val="8"/>
                <c:pt idx="0">
                  <c:v>Bacteroides thetaiotaomicron VPI-5482</c:v>
                </c:pt>
                <c:pt idx="1">
                  <c:v>Bacteroides xylanisolvens XB1A</c:v>
                </c:pt>
                <c:pt idx="2">
                  <c:v>Bifidobacterium adolescentis ATCC 15703</c:v>
                </c:pt>
                <c:pt idx="3">
                  <c:v>Eubacterium rectale ATCC 33656</c:v>
                </c:pt>
                <c:pt idx="4">
                  <c:v>Eubacterium rectale M104/1</c:v>
                </c:pt>
                <c:pt idx="5">
                  <c:v>Roseburia intestinalis M50/1</c:v>
                </c:pt>
                <c:pt idx="6">
                  <c:v>Roseburia intestinalis XB6B4</c:v>
                </c:pt>
                <c:pt idx="7">
                  <c:v>Ruminococcus bromii L2-63</c:v>
                </c:pt>
              </c:strCache>
            </c:strRef>
          </c:cat>
          <c:val>
            <c:numRef>
              <c:f>GH!$B$338:$B$345</c:f>
              <c:numCache>
                <c:formatCode>General</c:formatCode>
                <c:ptCount val="8"/>
                <c:pt idx="0">
                  <c:v>8</c:v>
                </c:pt>
                <c:pt idx="1">
                  <c:v>4</c:v>
                </c:pt>
                <c:pt idx="2">
                  <c:v>13</c:v>
                </c:pt>
                <c:pt idx="3">
                  <c:v>13</c:v>
                </c:pt>
                <c:pt idx="4">
                  <c:v>13</c:v>
                </c:pt>
                <c:pt idx="5">
                  <c:v>11</c:v>
                </c:pt>
                <c:pt idx="6">
                  <c:v>12</c:v>
                </c:pt>
                <c:pt idx="7">
                  <c:v>15</c:v>
                </c:pt>
              </c:numCache>
            </c:numRef>
          </c:val>
        </c:ser>
        <c:ser>
          <c:idx val="1"/>
          <c:order val="1"/>
          <c:tx>
            <c:strRef>
              <c:f>GH!$C$337</c:f>
              <c:strCache>
                <c:ptCount val="1"/>
                <c:pt idx="0">
                  <c:v>GH15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GH!$A$338:$A$345</c:f>
              <c:strCache>
                <c:ptCount val="8"/>
                <c:pt idx="0">
                  <c:v>Bacteroides thetaiotaomicron VPI-5482</c:v>
                </c:pt>
                <c:pt idx="1">
                  <c:v>Bacteroides xylanisolvens XB1A</c:v>
                </c:pt>
                <c:pt idx="2">
                  <c:v>Bifidobacterium adolescentis ATCC 15703</c:v>
                </c:pt>
                <c:pt idx="3">
                  <c:v>Eubacterium rectale ATCC 33656</c:v>
                </c:pt>
                <c:pt idx="4">
                  <c:v>Eubacterium rectale M104/1</c:v>
                </c:pt>
                <c:pt idx="5">
                  <c:v>Roseburia intestinalis M50/1</c:v>
                </c:pt>
                <c:pt idx="6">
                  <c:v>Roseburia intestinalis XB6B4</c:v>
                </c:pt>
                <c:pt idx="7">
                  <c:v>Ruminococcus bromii L2-63</c:v>
                </c:pt>
              </c:strCache>
            </c:strRef>
          </c:cat>
          <c:val>
            <c:numRef>
              <c:f>GH!$C$338:$C$345</c:f>
              <c:numCache>
                <c:formatCode>General</c:formatCode>
                <c:ptCount val="8"/>
              </c:numCache>
            </c:numRef>
          </c:val>
        </c:ser>
        <c:ser>
          <c:idx val="2"/>
          <c:order val="2"/>
          <c:tx>
            <c:strRef>
              <c:f>GH!$D$337</c:f>
              <c:strCache>
                <c:ptCount val="1"/>
                <c:pt idx="0">
                  <c:v>GH16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GH!$A$338:$A$345</c:f>
              <c:strCache>
                <c:ptCount val="8"/>
                <c:pt idx="0">
                  <c:v>Bacteroides thetaiotaomicron VPI-5482</c:v>
                </c:pt>
                <c:pt idx="1">
                  <c:v>Bacteroides xylanisolvens XB1A</c:v>
                </c:pt>
                <c:pt idx="2">
                  <c:v>Bifidobacterium adolescentis ATCC 15703</c:v>
                </c:pt>
                <c:pt idx="3">
                  <c:v>Eubacterium rectale ATCC 33656</c:v>
                </c:pt>
                <c:pt idx="4">
                  <c:v>Eubacterium rectale M104/1</c:v>
                </c:pt>
                <c:pt idx="5">
                  <c:v>Roseburia intestinalis M50/1</c:v>
                </c:pt>
                <c:pt idx="6">
                  <c:v>Roseburia intestinalis XB6B4</c:v>
                </c:pt>
                <c:pt idx="7">
                  <c:v>Ruminococcus bromii L2-63</c:v>
                </c:pt>
              </c:strCache>
            </c:strRef>
          </c:cat>
          <c:val>
            <c:numRef>
              <c:f>GH!$D$338:$D$345</c:f>
              <c:numCache>
                <c:formatCode>General</c:formatCode>
                <c:ptCount val="8"/>
                <c:pt idx="0">
                  <c:v>4</c:v>
                </c:pt>
                <c:pt idx="1">
                  <c:v>1</c:v>
                </c:pt>
                <c:pt idx="4">
                  <c:v>1</c:v>
                </c:pt>
              </c:numCache>
            </c:numRef>
          </c:val>
        </c:ser>
        <c:ser>
          <c:idx val="3"/>
          <c:order val="3"/>
          <c:tx>
            <c:strRef>
              <c:f>GH!$E$337</c:f>
              <c:strCache>
                <c:ptCount val="1"/>
                <c:pt idx="0">
                  <c:v>GH31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GH!$A$338:$A$345</c:f>
              <c:strCache>
                <c:ptCount val="8"/>
                <c:pt idx="0">
                  <c:v>Bacteroides thetaiotaomicron VPI-5482</c:v>
                </c:pt>
                <c:pt idx="1">
                  <c:v>Bacteroides xylanisolvens XB1A</c:v>
                </c:pt>
                <c:pt idx="2">
                  <c:v>Bifidobacterium adolescentis ATCC 15703</c:v>
                </c:pt>
                <c:pt idx="3">
                  <c:v>Eubacterium rectale ATCC 33656</c:v>
                </c:pt>
                <c:pt idx="4">
                  <c:v>Eubacterium rectale M104/1</c:v>
                </c:pt>
                <c:pt idx="5">
                  <c:v>Roseburia intestinalis M50/1</c:v>
                </c:pt>
                <c:pt idx="6">
                  <c:v>Roseburia intestinalis XB6B4</c:v>
                </c:pt>
                <c:pt idx="7">
                  <c:v>Ruminococcus bromii L2-63</c:v>
                </c:pt>
              </c:strCache>
            </c:strRef>
          </c:cat>
          <c:val>
            <c:numRef>
              <c:f>GH!$E$338:$E$345</c:f>
              <c:numCache>
                <c:formatCode>General</c:formatCode>
                <c:ptCount val="8"/>
                <c:pt idx="0">
                  <c:v>6</c:v>
                </c:pt>
                <c:pt idx="1">
                  <c:v>5</c:v>
                </c:pt>
                <c:pt idx="2">
                  <c:v>1</c:v>
                </c:pt>
                <c:pt idx="3">
                  <c:v>3</c:v>
                </c:pt>
                <c:pt idx="4">
                  <c:v>2</c:v>
                </c:pt>
                <c:pt idx="5">
                  <c:v>4</c:v>
                </c:pt>
                <c:pt idx="6">
                  <c:v>4</c:v>
                </c:pt>
                <c:pt idx="7">
                  <c:v>1</c:v>
                </c:pt>
              </c:numCache>
            </c:numRef>
          </c:val>
        </c:ser>
        <c:ser>
          <c:idx val="4"/>
          <c:order val="4"/>
          <c:tx>
            <c:strRef>
              <c:f>GH!$F$337</c:f>
              <c:strCache>
                <c:ptCount val="1"/>
                <c:pt idx="0">
                  <c:v>GH57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GH!$A$338:$A$345</c:f>
              <c:strCache>
                <c:ptCount val="8"/>
                <c:pt idx="0">
                  <c:v>Bacteroides thetaiotaomicron VPI-5482</c:v>
                </c:pt>
                <c:pt idx="1">
                  <c:v>Bacteroides xylanisolvens XB1A</c:v>
                </c:pt>
                <c:pt idx="2">
                  <c:v>Bifidobacterium adolescentis ATCC 15703</c:v>
                </c:pt>
                <c:pt idx="3">
                  <c:v>Eubacterium rectale ATCC 33656</c:v>
                </c:pt>
                <c:pt idx="4">
                  <c:v>Eubacterium rectale M104/1</c:v>
                </c:pt>
                <c:pt idx="5">
                  <c:v>Roseburia intestinalis M50/1</c:v>
                </c:pt>
                <c:pt idx="6">
                  <c:v>Roseburia intestinalis XB6B4</c:v>
                </c:pt>
                <c:pt idx="7">
                  <c:v>Ruminococcus bromii L2-63</c:v>
                </c:pt>
              </c:strCache>
            </c:strRef>
          </c:cat>
          <c:val>
            <c:numRef>
              <c:f>GH!$F$338:$F$345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</c:numCache>
            </c:numRef>
          </c:val>
        </c:ser>
        <c:ser>
          <c:idx val="5"/>
          <c:order val="5"/>
          <c:tx>
            <c:strRef>
              <c:f>GH!$G$337</c:f>
              <c:strCache>
                <c:ptCount val="1"/>
                <c:pt idx="0">
                  <c:v>GH63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GH!$A$338:$A$345</c:f>
              <c:strCache>
                <c:ptCount val="8"/>
                <c:pt idx="0">
                  <c:v>Bacteroides thetaiotaomicron VPI-5482</c:v>
                </c:pt>
                <c:pt idx="1">
                  <c:v>Bacteroides xylanisolvens XB1A</c:v>
                </c:pt>
                <c:pt idx="2">
                  <c:v>Bifidobacterium adolescentis ATCC 15703</c:v>
                </c:pt>
                <c:pt idx="3">
                  <c:v>Eubacterium rectale ATCC 33656</c:v>
                </c:pt>
                <c:pt idx="4">
                  <c:v>Eubacterium rectale M104/1</c:v>
                </c:pt>
                <c:pt idx="5">
                  <c:v>Roseburia intestinalis M50/1</c:v>
                </c:pt>
                <c:pt idx="6">
                  <c:v>Roseburia intestinalis XB6B4</c:v>
                </c:pt>
                <c:pt idx="7">
                  <c:v>Ruminococcus bromii L2-63</c:v>
                </c:pt>
              </c:strCache>
            </c:strRef>
          </c:cat>
          <c:val>
            <c:numRef>
              <c:f>GH!$G$338:$G$345</c:f>
              <c:numCache>
                <c:formatCode>General</c:formatCode>
                <c:ptCount val="8"/>
                <c:pt idx="6">
                  <c:v>1</c:v>
                </c:pt>
              </c:numCache>
            </c:numRef>
          </c:val>
        </c:ser>
        <c:ser>
          <c:idx val="6"/>
          <c:order val="6"/>
          <c:tx>
            <c:strRef>
              <c:f>GH!$H$337</c:f>
              <c:strCache>
                <c:ptCount val="1"/>
                <c:pt idx="0">
                  <c:v>GH66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GH!$A$338:$A$345</c:f>
              <c:strCache>
                <c:ptCount val="8"/>
                <c:pt idx="0">
                  <c:v>Bacteroides thetaiotaomicron VPI-5482</c:v>
                </c:pt>
                <c:pt idx="1">
                  <c:v>Bacteroides xylanisolvens XB1A</c:v>
                </c:pt>
                <c:pt idx="2">
                  <c:v>Bifidobacterium adolescentis ATCC 15703</c:v>
                </c:pt>
                <c:pt idx="3">
                  <c:v>Eubacterium rectale ATCC 33656</c:v>
                </c:pt>
                <c:pt idx="4">
                  <c:v>Eubacterium rectale M104/1</c:v>
                </c:pt>
                <c:pt idx="5">
                  <c:v>Roseburia intestinalis M50/1</c:v>
                </c:pt>
                <c:pt idx="6">
                  <c:v>Roseburia intestinalis XB6B4</c:v>
                </c:pt>
                <c:pt idx="7">
                  <c:v>Ruminococcus bromii L2-63</c:v>
                </c:pt>
              </c:strCache>
            </c:strRef>
          </c:cat>
          <c:val>
            <c:numRef>
              <c:f>GH!$H$338:$H$345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</c:numCache>
            </c:numRef>
          </c:val>
        </c:ser>
        <c:ser>
          <c:idx val="7"/>
          <c:order val="7"/>
          <c:tx>
            <c:strRef>
              <c:f>GH!$I$337</c:f>
              <c:strCache>
                <c:ptCount val="1"/>
                <c:pt idx="0">
                  <c:v>GH97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GH!$A$338:$A$345</c:f>
              <c:strCache>
                <c:ptCount val="8"/>
                <c:pt idx="0">
                  <c:v>Bacteroides thetaiotaomicron VPI-5482</c:v>
                </c:pt>
                <c:pt idx="1">
                  <c:v>Bacteroides xylanisolvens XB1A</c:v>
                </c:pt>
                <c:pt idx="2">
                  <c:v>Bifidobacterium adolescentis ATCC 15703</c:v>
                </c:pt>
                <c:pt idx="3">
                  <c:v>Eubacterium rectale ATCC 33656</c:v>
                </c:pt>
                <c:pt idx="4">
                  <c:v>Eubacterium rectale M104/1</c:v>
                </c:pt>
                <c:pt idx="5">
                  <c:v>Roseburia intestinalis M50/1</c:v>
                </c:pt>
                <c:pt idx="6">
                  <c:v>Roseburia intestinalis XB6B4</c:v>
                </c:pt>
                <c:pt idx="7">
                  <c:v>Ruminococcus bromii L2-63</c:v>
                </c:pt>
              </c:strCache>
            </c:strRef>
          </c:cat>
          <c:val>
            <c:numRef>
              <c:f>GH!$I$338:$I$345</c:f>
              <c:numCache>
                <c:formatCode>General</c:formatCode>
                <c:ptCount val="8"/>
                <c:pt idx="0">
                  <c:v>10</c:v>
                </c:pt>
                <c:pt idx="1">
                  <c:v>6</c:v>
                </c:pt>
              </c:numCache>
            </c:numRef>
          </c:val>
        </c:ser>
        <c:ser>
          <c:idx val="8"/>
          <c:order val="8"/>
          <c:tx>
            <c:strRef>
              <c:f>GH!$J$337</c:f>
              <c:strCache>
                <c:ptCount val="1"/>
                <c:pt idx="0">
                  <c:v>GH133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GH!$A$338:$A$345</c:f>
              <c:strCache>
                <c:ptCount val="8"/>
                <c:pt idx="0">
                  <c:v>Bacteroides thetaiotaomicron VPI-5482</c:v>
                </c:pt>
                <c:pt idx="1">
                  <c:v>Bacteroides xylanisolvens XB1A</c:v>
                </c:pt>
                <c:pt idx="2">
                  <c:v>Bifidobacterium adolescentis ATCC 15703</c:v>
                </c:pt>
                <c:pt idx="3">
                  <c:v>Eubacterium rectale ATCC 33656</c:v>
                </c:pt>
                <c:pt idx="4">
                  <c:v>Eubacterium rectale M104/1</c:v>
                </c:pt>
                <c:pt idx="5">
                  <c:v>Roseburia intestinalis M50/1</c:v>
                </c:pt>
                <c:pt idx="6">
                  <c:v>Roseburia intestinalis XB6B4</c:v>
                </c:pt>
                <c:pt idx="7">
                  <c:v>Ruminococcus bromii L2-63</c:v>
                </c:pt>
              </c:strCache>
            </c:strRef>
          </c:cat>
          <c:val>
            <c:numRef>
              <c:f>GH!$J$338:$J$345</c:f>
              <c:numCache>
                <c:formatCode>General</c:formatCode>
                <c:ptCount val="8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overlap val="100"/>
        <c:axId val="378950504"/>
        <c:axId val="378950896"/>
      </c:barChart>
      <c:catAx>
        <c:axId val="378950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8950896"/>
        <c:crosses val="autoZero"/>
        <c:auto val="1"/>
        <c:lblAlgn val="ctr"/>
        <c:lblOffset val="100"/>
        <c:noMultiLvlLbl val="0"/>
      </c:catAx>
      <c:valAx>
        <c:axId val="37895089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number of genes</a:t>
                </a:r>
                <a:endParaRPr lang="en-US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8950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58053243776705"/>
          <c:y val="3.1770534723325097E-2"/>
          <c:w val="0.17879037526348276"/>
          <c:h val="0.9079718161499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'vit data'!$B$4</c:f>
              <c:strCache>
                <c:ptCount val="1"/>
                <c:pt idx="0">
                  <c:v>all vit.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'vit data'!$A$5:$A$221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data'!$B$5:$B$221</c:f>
              <c:numCache>
                <c:formatCode>General</c:formatCode>
                <c:ptCount val="217"/>
                <c:pt idx="0">
                  <c:v>5.0000000000000044E-4</c:v>
                </c:pt>
                <c:pt idx="1">
                  <c:v>1.0000000000000009E-3</c:v>
                </c:pt>
                <c:pt idx="2">
                  <c:v>5.0000000000000044E-4</c:v>
                </c:pt>
                <c:pt idx="3">
                  <c:v>1.0000000000000009E-3</c:v>
                </c:pt>
                <c:pt idx="4">
                  <c:v>2.0000000000000018E-3</c:v>
                </c:pt>
                <c:pt idx="5">
                  <c:v>2.5000000000000022E-3</c:v>
                </c:pt>
                <c:pt idx="6">
                  <c:v>4.500000000000004E-3</c:v>
                </c:pt>
                <c:pt idx="7">
                  <c:v>4.500000000000004E-3</c:v>
                </c:pt>
                <c:pt idx="8">
                  <c:v>5.0000000000000044E-3</c:v>
                </c:pt>
                <c:pt idx="9">
                  <c:v>5.5000000000000049E-3</c:v>
                </c:pt>
                <c:pt idx="10">
                  <c:v>4.500000000000004E-3</c:v>
                </c:pt>
                <c:pt idx="11">
                  <c:v>4.500000000000004E-3</c:v>
                </c:pt>
                <c:pt idx="12">
                  <c:v>5.0000000000000044E-3</c:v>
                </c:pt>
                <c:pt idx="13">
                  <c:v>4.500000000000004E-3</c:v>
                </c:pt>
                <c:pt idx="14">
                  <c:v>4.0000000000000036E-3</c:v>
                </c:pt>
                <c:pt idx="15">
                  <c:v>4.0000000000000036E-3</c:v>
                </c:pt>
                <c:pt idx="16">
                  <c:v>4.0000000000000036E-3</c:v>
                </c:pt>
                <c:pt idx="17">
                  <c:v>4.500000000000004E-3</c:v>
                </c:pt>
                <c:pt idx="18">
                  <c:v>4.500000000000004E-3</c:v>
                </c:pt>
                <c:pt idx="19">
                  <c:v>4.500000000000004E-3</c:v>
                </c:pt>
                <c:pt idx="20">
                  <c:v>4.500000000000004E-3</c:v>
                </c:pt>
                <c:pt idx="21">
                  <c:v>4.500000000000004E-3</c:v>
                </c:pt>
                <c:pt idx="22">
                  <c:v>4.500000000000004E-3</c:v>
                </c:pt>
                <c:pt idx="23">
                  <c:v>4.500000000000004E-3</c:v>
                </c:pt>
                <c:pt idx="24">
                  <c:v>5.0000000000000044E-3</c:v>
                </c:pt>
                <c:pt idx="25">
                  <c:v>5.0000000000000044E-3</c:v>
                </c:pt>
                <c:pt idx="26">
                  <c:v>5.0000000000000044E-3</c:v>
                </c:pt>
                <c:pt idx="27">
                  <c:v>5.0000000000000044E-3</c:v>
                </c:pt>
                <c:pt idx="28">
                  <c:v>5.0000000000000044E-3</c:v>
                </c:pt>
                <c:pt idx="29">
                  <c:v>5.5000000000000049E-3</c:v>
                </c:pt>
                <c:pt idx="30">
                  <c:v>6.5000000000000058E-3</c:v>
                </c:pt>
                <c:pt idx="31">
                  <c:v>6.5000000000000058E-3</c:v>
                </c:pt>
                <c:pt idx="32">
                  <c:v>6.5000000000000058E-3</c:v>
                </c:pt>
                <c:pt idx="33">
                  <c:v>7.5000000000000067E-3</c:v>
                </c:pt>
                <c:pt idx="34">
                  <c:v>7.5000000000000067E-3</c:v>
                </c:pt>
                <c:pt idx="35">
                  <c:v>7.5000000000000067E-3</c:v>
                </c:pt>
                <c:pt idx="36">
                  <c:v>8.5000000000000075E-3</c:v>
                </c:pt>
                <c:pt idx="37">
                  <c:v>1.0000000000000009E-2</c:v>
                </c:pt>
                <c:pt idx="38">
                  <c:v>1.0000000000000009E-2</c:v>
                </c:pt>
                <c:pt idx="39">
                  <c:v>1.100000000000001E-2</c:v>
                </c:pt>
                <c:pt idx="40">
                  <c:v>1.2000000000000011E-2</c:v>
                </c:pt>
                <c:pt idx="41">
                  <c:v>1.3000000000000012E-2</c:v>
                </c:pt>
                <c:pt idx="42">
                  <c:v>1.4500000000000013E-2</c:v>
                </c:pt>
                <c:pt idx="43">
                  <c:v>1.5500000000000014E-2</c:v>
                </c:pt>
                <c:pt idx="44">
                  <c:v>1.6499999999999987E-2</c:v>
                </c:pt>
                <c:pt idx="45">
                  <c:v>1.7499999999999988E-2</c:v>
                </c:pt>
                <c:pt idx="46">
                  <c:v>1.7999999999999988E-2</c:v>
                </c:pt>
                <c:pt idx="47">
                  <c:v>1.8999999999999989E-2</c:v>
                </c:pt>
                <c:pt idx="48">
                  <c:v>2.0999999999999991E-2</c:v>
                </c:pt>
                <c:pt idx="49">
                  <c:v>2.2999999999999993E-2</c:v>
                </c:pt>
                <c:pt idx="50">
                  <c:v>2.4999999999999994E-2</c:v>
                </c:pt>
                <c:pt idx="51">
                  <c:v>2.7999999999999997E-2</c:v>
                </c:pt>
                <c:pt idx="52">
                  <c:v>3.1E-2</c:v>
                </c:pt>
                <c:pt idx="53">
                  <c:v>3.4000000000000002E-2</c:v>
                </c:pt>
                <c:pt idx="54">
                  <c:v>3.8500000000000006E-2</c:v>
                </c:pt>
                <c:pt idx="55">
                  <c:v>4.250000000000001E-2</c:v>
                </c:pt>
                <c:pt idx="56">
                  <c:v>4.7499999999999987E-2</c:v>
                </c:pt>
                <c:pt idx="57">
                  <c:v>5.1999999999999991E-2</c:v>
                </c:pt>
                <c:pt idx="58">
                  <c:v>5.6499999999999995E-2</c:v>
                </c:pt>
                <c:pt idx="59">
                  <c:v>6.25E-2</c:v>
                </c:pt>
                <c:pt idx="60">
                  <c:v>6.8500000000000005E-2</c:v>
                </c:pt>
                <c:pt idx="61">
                  <c:v>7.4500000000000011E-2</c:v>
                </c:pt>
                <c:pt idx="62">
                  <c:v>8.1499999999999989E-2</c:v>
                </c:pt>
                <c:pt idx="63">
                  <c:v>8.9499999999999996E-2</c:v>
                </c:pt>
                <c:pt idx="64">
                  <c:v>9.9000000000000005E-2</c:v>
                </c:pt>
                <c:pt idx="65">
                  <c:v>0.10800000000000001</c:v>
                </c:pt>
                <c:pt idx="66">
                  <c:v>0.11799999999999999</c:v>
                </c:pt>
                <c:pt idx="67">
                  <c:v>0.129</c:v>
                </c:pt>
                <c:pt idx="68">
                  <c:v>0.14100000000000001</c:v>
                </c:pt>
                <c:pt idx="69">
                  <c:v>0.15500000000000003</c:v>
                </c:pt>
                <c:pt idx="70">
                  <c:v>0.16999999999999998</c:v>
                </c:pt>
                <c:pt idx="71">
                  <c:v>0.186</c:v>
                </c:pt>
                <c:pt idx="72">
                  <c:v>0.20350000000000001</c:v>
                </c:pt>
                <c:pt idx="73">
                  <c:v>0.22499999999999998</c:v>
                </c:pt>
                <c:pt idx="74">
                  <c:v>0.2475</c:v>
                </c:pt>
                <c:pt idx="75">
                  <c:v>0.26</c:v>
                </c:pt>
                <c:pt idx="76">
                  <c:v>0.28499999999999998</c:v>
                </c:pt>
                <c:pt idx="77">
                  <c:v>0.308</c:v>
                </c:pt>
                <c:pt idx="78">
                  <c:v>0.32600000000000001</c:v>
                </c:pt>
                <c:pt idx="79">
                  <c:v>0.35399999999999998</c:v>
                </c:pt>
                <c:pt idx="80">
                  <c:v>0.38</c:v>
                </c:pt>
                <c:pt idx="81">
                  <c:v>0.41800000000000004</c:v>
                </c:pt>
                <c:pt idx="82">
                  <c:v>0.43800000000000006</c:v>
                </c:pt>
                <c:pt idx="83">
                  <c:v>0.497</c:v>
                </c:pt>
                <c:pt idx="84">
                  <c:v>0.57799999999999996</c:v>
                </c:pt>
                <c:pt idx="85">
                  <c:v>0.55300000000000005</c:v>
                </c:pt>
                <c:pt idx="86">
                  <c:v>0.627</c:v>
                </c:pt>
                <c:pt idx="87">
                  <c:v>0.63250000000000006</c:v>
                </c:pt>
                <c:pt idx="88">
                  <c:v>0.66800000000000004</c:v>
                </c:pt>
                <c:pt idx="89">
                  <c:v>0.73350000000000004</c:v>
                </c:pt>
                <c:pt idx="90">
                  <c:v>0.71950000000000003</c:v>
                </c:pt>
                <c:pt idx="91">
                  <c:v>0.76600000000000001</c:v>
                </c:pt>
                <c:pt idx="92">
                  <c:v>0.8194999999999999</c:v>
                </c:pt>
                <c:pt idx="93">
                  <c:v>0.83149999999999991</c:v>
                </c:pt>
                <c:pt idx="94">
                  <c:v>0.85099999999999998</c:v>
                </c:pt>
                <c:pt idx="95">
                  <c:v>0.87349999999999994</c:v>
                </c:pt>
                <c:pt idx="96">
                  <c:v>0.95650000000000013</c:v>
                </c:pt>
                <c:pt idx="97">
                  <c:v>0.95450000000000013</c:v>
                </c:pt>
                <c:pt idx="98">
                  <c:v>0.96150000000000002</c:v>
                </c:pt>
                <c:pt idx="99">
                  <c:v>1.0425</c:v>
                </c:pt>
                <c:pt idx="100">
                  <c:v>1.1225000000000001</c:v>
                </c:pt>
                <c:pt idx="101">
                  <c:v>1.2705</c:v>
                </c:pt>
                <c:pt idx="102">
                  <c:v>1.3155000000000001</c:v>
                </c:pt>
                <c:pt idx="103">
                  <c:v>1.2935000000000001</c:v>
                </c:pt>
                <c:pt idx="104">
                  <c:v>1.306</c:v>
                </c:pt>
                <c:pt idx="105">
                  <c:v>1.3135000000000001</c:v>
                </c:pt>
                <c:pt idx="106">
                  <c:v>1.3265</c:v>
                </c:pt>
                <c:pt idx="107">
                  <c:v>1.3635000000000002</c:v>
                </c:pt>
                <c:pt idx="108">
                  <c:v>1.3215000000000001</c:v>
                </c:pt>
                <c:pt idx="109">
                  <c:v>1.3640000000000001</c:v>
                </c:pt>
                <c:pt idx="110">
                  <c:v>1.3625</c:v>
                </c:pt>
                <c:pt idx="111">
                  <c:v>1.3845000000000001</c:v>
                </c:pt>
                <c:pt idx="112">
                  <c:v>1.3819999999999999</c:v>
                </c:pt>
                <c:pt idx="113">
                  <c:v>1.4025000000000001</c:v>
                </c:pt>
                <c:pt idx="114">
                  <c:v>1.3615000000000002</c:v>
                </c:pt>
                <c:pt idx="115">
                  <c:v>1.3415000000000001</c:v>
                </c:pt>
                <c:pt idx="116">
                  <c:v>1.3335000000000001</c:v>
                </c:pt>
                <c:pt idx="117">
                  <c:v>1.319</c:v>
                </c:pt>
                <c:pt idx="118">
                  <c:v>1.2805</c:v>
                </c:pt>
                <c:pt idx="119">
                  <c:v>1.2895000000000001</c:v>
                </c:pt>
                <c:pt idx="120">
                  <c:v>1.1779999999999999</c:v>
                </c:pt>
                <c:pt idx="121">
                  <c:v>1.2705</c:v>
                </c:pt>
                <c:pt idx="122">
                  <c:v>1.2450000000000001</c:v>
                </c:pt>
                <c:pt idx="123">
                  <c:v>1.226</c:v>
                </c:pt>
                <c:pt idx="124">
                  <c:v>1.1480000000000001</c:v>
                </c:pt>
                <c:pt idx="125">
                  <c:v>1.1269999999999998</c:v>
                </c:pt>
                <c:pt idx="126">
                  <c:v>1.1294999999999999</c:v>
                </c:pt>
                <c:pt idx="127">
                  <c:v>1.1419999999999999</c:v>
                </c:pt>
                <c:pt idx="128">
                  <c:v>1.0819999999999999</c:v>
                </c:pt>
                <c:pt idx="129">
                  <c:v>1.0950000000000002</c:v>
                </c:pt>
                <c:pt idx="130">
                  <c:v>1.085</c:v>
                </c:pt>
                <c:pt idx="131">
                  <c:v>1.0329999999999999</c:v>
                </c:pt>
                <c:pt idx="132">
                  <c:v>1.0310000000000001</c:v>
                </c:pt>
                <c:pt idx="133">
                  <c:v>1.0225</c:v>
                </c:pt>
                <c:pt idx="134">
                  <c:v>1.0169999999999999</c:v>
                </c:pt>
                <c:pt idx="135">
                  <c:v>1.0169999999999999</c:v>
                </c:pt>
                <c:pt idx="136">
                  <c:v>1.0099999999999998</c:v>
                </c:pt>
                <c:pt idx="137">
                  <c:v>1.0049999999999999</c:v>
                </c:pt>
                <c:pt idx="138">
                  <c:v>1.0015000000000001</c:v>
                </c:pt>
                <c:pt idx="139">
                  <c:v>0.99250000000000016</c:v>
                </c:pt>
                <c:pt idx="140">
                  <c:v>0.99800000000000011</c:v>
                </c:pt>
                <c:pt idx="141">
                  <c:v>0.99800000000000011</c:v>
                </c:pt>
                <c:pt idx="142">
                  <c:v>0.99350000000000005</c:v>
                </c:pt>
                <c:pt idx="143">
                  <c:v>0.99150000000000005</c:v>
                </c:pt>
                <c:pt idx="144">
                  <c:v>0.99050000000000016</c:v>
                </c:pt>
                <c:pt idx="145">
                  <c:v>0.98650000000000015</c:v>
                </c:pt>
                <c:pt idx="146">
                  <c:v>0.98350000000000004</c:v>
                </c:pt>
                <c:pt idx="147">
                  <c:v>0.98450000000000015</c:v>
                </c:pt>
                <c:pt idx="148">
                  <c:v>0.97950000000000004</c:v>
                </c:pt>
                <c:pt idx="149">
                  <c:v>0.98150000000000004</c:v>
                </c:pt>
                <c:pt idx="150">
                  <c:v>0.98150000000000004</c:v>
                </c:pt>
                <c:pt idx="151">
                  <c:v>0.97750000000000004</c:v>
                </c:pt>
                <c:pt idx="152">
                  <c:v>0.97450000000000014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'vit data'!$C$4</c:f>
              <c:strCache>
                <c:ptCount val="1"/>
                <c:pt idx="0">
                  <c:v>biotin</c:v>
                </c:pt>
              </c:strCache>
            </c:strRef>
          </c:tx>
          <c:spPr>
            <a:ln w="19050" cap="rnd">
              <a:solidFill>
                <a:srgbClr val="FF6600"/>
              </a:solidFill>
              <a:round/>
            </a:ln>
            <a:effectLst/>
          </c:spPr>
          <c:marker>
            <c:symbol val="none"/>
          </c:marker>
          <c:xVal>
            <c:numRef>
              <c:f>'vit data'!$A$5:$A$221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data'!$C$5:$C$221</c:f>
              <c:numCache>
                <c:formatCode>General</c:formatCode>
                <c:ptCount val="217"/>
                <c:pt idx="0">
                  <c:v>1.100000000000001E-2</c:v>
                </c:pt>
                <c:pt idx="1">
                  <c:v>1.100000000000001E-2</c:v>
                </c:pt>
                <c:pt idx="2">
                  <c:v>1.0500000000000009E-2</c:v>
                </c:pt>
                <c:pt idx="3">
                  <c:v>1.150000000000001E-2</c:v>
                </c:pt>
                <c:pt idx="4">
                  <c:v>1.0500000000000009E-2</c:v>
                </c:pt>
                <c:pt idx="5">
                  <c:v>1.100000000000001E-2</c:v>
                </c:pt>
                <c:pt idx="6">
                  <c:v>9.000000000000008E-3</c:v>
                </c:pt>
                <c:pt idx="7">
                  <c:v>1.0000000000000009E-2</c:v>
                </c:pt>
                <c:pt idx="8">
                  <c:v>1.100000000000001E-2</c:v>
                </c:pt>
                <c:pt idx="9">
                  <c:v>1.2000000000000011E-2</c:v>
                </c:pt>
                <c:pt idx="10">
                  <c:v>1.2500000000000011E-2</c:v>
                </c:pt>
                <c:pt idx="11">
                  <c:v>1.150000000000001E-2</c:v>
                </c:pt>
                <c:pt idx="12">
                  <c:v>1.150000000000001E-2</c:v>
                </c:pt>
                <c:pt idx="13">
                  <c:v>1.150000000000001E-2</c:v>
                </c:pt>
                <c:pt idx="14">
                  <c:v>1.150000000000001E-2</c:v>
                </c:pt>
                <c:pt idx="15">
                  <c:v>1.0500000000000009E-2</c:v>
                </c:pt>
                <c:pt idx="16">
                  <c:v>1.100000000000001E-2</c:v>
                </c:pt>
                <c:pt idx="17">
                  <c:v>1.0500000000000009E-2</c:v>
                </c:pt>
                <c:pt idx="18">
                  <c:v>1.0500000000000009E-2</c:v>
                </c:pt>
                <c:pt idx="19">
                  <c:v>9.5000000000000084E-3</c:v>
                </c:pt>
                <c:pt idx="20">
                  <c:v>9.000000000000008E-3</c:v>
                </c:pt>
                <c:pt idx="21">
                  <c:v>9.000000000000008E-3</c:v>
                </c:pt>
                <c:pt idx="22">
                  <c:v>1.0000000000000009E-2</c:v>
                </c:pt>
                <c:pt idx="23">
                  <c:v>1.0000000000000009E-2</c:v>
                </c:pt>
                <c:pt idx="24">
                  <c:v>1.0000000000000009E-2</c:v>
                </c:pt>
                <c:pt idx="25">
                  <c:v>1.0000000000000009E-2</c:v>
                </c:pt>
                <c:pt idx="26">
                  <c:v>1.0000000000000009E-2</c:v>
                </c:pt>
                <c:pt idx="27">
                  <c:v>1.0000000000000009E-2</c:v>
                </c:pt>
                <c:pt idx="28">
                  <c:v>1.0000000000000009E-2</c:v>
                </c:pt>
                <c:pt idx="29">
                  <c:v>1.0500000000000009E-2</c:v>
                </c:pt>
                <c:pt idx="30">
                  <c:v>1.0000000000000009E-2</c:v>
                </c:pt>
                <c:pt idx="31">
                  <c:v>1.0500000000000009E-2</c:v>
                </c:pt>
                <c:pt idx="32">
                  <c:v>1.0500000000000009E-2</c:v>
                </c:pt>
                <c:pt idx="33">
                  <c:v>1.150000000000001E-2</c:v>
                </c:pt>
                <c:pt idx="34">
                  <c:v>1.150000000000001E-2</c:v>
                </c:pt>
                <c:pt idx="35">
                  <c:v>1.150000000000001E-2</c:v>
                </c:pt>
                <c:pt idx="36">
                  <c:v>1.2500000000000011E-2</c:v>
                </c:pt>
                <c:pt idx="37">
                  <c:v>1.2500000000000011E-2</c:v>
                </c:pt>
                <c:pt idx="38">
                  <c:v>1.3500000000000012E-2</c:v>
                </c:pt>
                <c:pt idx="39">
                  <c:v>1.3500000000000012E-2</c:v>
                </c:pt>
                <c:pt idx="40">
                  <c:v>1.4500000000000013E-2</c:v>
                </c:pt>
                <c:pt idx="41">
                  <c:v>1.5500000000000014E-2</c:v>
                </c:pt>
                <c:pt idx="42">
                  <c:v>1.6500000000000015E-2</c:v>
                </c:pt>
                <c:pt idx="43">
                  <c:v>1.7500000000000016E-2</c:v>
                </c:pt>
                <c:pt idx="44">
                  <c:v>1.8000000000000016E-2</c:v>
                </c:pt>
                <c:pt idx="45">
                  <c:v>1.999999999999999E-2</c:v>
                </c:pt>
                <c:pt idx="46">
                  <c:v>2.049999999999999E-2</c:v>
                </c:pt>
                <c:pt idx="47">
                  <c:v>2.2499999999999992E-2</c:v>
                </c:pt>
                <c:pt idx="48">
                  <c:v>2.3499999999999993E-2</c:v>
                </c:pt>
                <c:pt idx="49">
                  <c:v>2.5499999999999995E-2</c:v>
                </c:pt>
                <c:pt idx="50">
                  <c:v>2.7499999999999997E-2</c:v>
                </c:pt>
                <c:pt idx="51">
                  <c:v>2.9499999999999998E-2</c:v>
                </c:pt>
                <c:pt idx="52">
                  <c:v>3.2500000000000001E-2</c:v>
                </c:pt>
                <c:pt idx="53">
                  <c:v>3.5000000000000003E-2</c:v>
                </c:pt>
                <c:pt idx="54">
                  <c:v>3.8000000000000006E-2</c:v>
                </c:pt>
                <c:pt idx="55">
                  <c:v>4.1000000000000009E-2</c:v>
                </c:pt>
                <c:pt idx="56">
                  <c:v>4.4000000000000011E-2</c:v>
                </c:pt>
                <c:pt idx="57">
                  <c:v>4.7000000000000014E-2</c:v>
                </c:pt>
                <c:pt idx="58">
                  <c:v>5.099999999999999E-2</c:v>
                </c:pt>
                <c:pt idx="59">
                  <c:v>5.3999999999999992E-2</c:v>
                </c:pt>
                <c:pt idx="60">
                  <c:v>5.7499999999999996E-2</c:v>
                </c:pt>
                <c:pt idx="61">
                  <c:v>6.3E-2</c:v>
                </c:pt>
                <c:pt idx="62">
                  <c:v>6.7000000000000004E-2</c:v>
                </c:pt>
                <c:pt idx="63">
                  <c:v>7.0000000000000007E-2</c:v>
                </c:pt>
                <c:pt idx="64">
                  <c:v>7.400000000000001E-2</c:v>
                </c:pt>
                <c:pt idx="65">
                  <c:v>7.9000000000000015E-2</c:v>
                </c:pt>
                <c:pt idx="66">
                  <c:v>8.299999999999999E-2</c:v>
                </c:pt>
                <c:pt idx="67">
                  <c:v>8.6999999999999994E-2</c:v>
                </c:pt>
                <c:pt idx="68">
                  <c:v>0.09</c:v>
                </c:pt>
                <c:pt idx="69">
                  <c:v>9.4E-2</c:v>
                </c:pt>
                <c:pt idx="70">
                  <c:v>9.8000000000000004E-2</c:v>
                </c:pt>
                <c:pt idx="71">
                  <c:v>0.10100000000000001</c:v>
                </c:pt>
                <c:pt idx="72">
                  <c:v>0.10250000000000001</c:v>
                </c:pt>
                <c:pt idx="73">
                  <c:v>0.10600000000000001</c:v>
                </c:pt>
                <c:pt idx="74">
                  <c:v>0.10800000000000001</c:v>
                </c:pt>
                <c:pt idx="75">
                  <c:v>0.11000000000000001</c:v>
                </c:pt>
                <c:pt idx="76">
                  <c:v>0.11200000000000002</c:v>
                </c:pt>
                <c:pt idx="77">
                  <c:v>0.11300000000000002</c:v>
                </c:pt>
                <c:pt idx="78">
                  <c:v>0.11499999999999999</c:v>
                </c:pt>
                <c:pt idx="79">
                  <c:v>0.11499999999999999</c:v>
                </c:pt>
                <c:pt idx="80">
                  <c:v>0.11649999999999999</c:v>
                </c:pt>
                <c:pt idx="81">
                  <c:v>0.11699999999999999</c:v>
                </c:pt>
                <c:pt idx="82">
                  <c:v>0.11649999999999999</c:v>
                </c:pt>
                <c:pt idx="83">
                  <c:v>0.11649999999999999</c:v>
                </c:pt>
                <c:pt idx="84">
                  <c:v>0.11749999999999999</c:v>
                </c:pt>
                <c:pt idx="85">
                  <c:v>0.11799999999999999</c:v>
                </c:pt>
                <c:pt idx="86">
                  <c:v>0.11799999999999999</c:v>
                </c:pt>
                <c:pt idx="87">
                  <c:v>0.11649999999999999</c:v>
                </c:pt>
                <c:pt idx="88">
                  <c:v>0.11699999999999999</c:v>
                </c:pt>
                <c:pt idx="89">
                  <c:v>0.11549999999999999</c:v>
                </c:pt>
                <c:pt idx="90">
                  <c:v>0.11549999999999999</c:v>
                </c:pt>
                <c:pt idx="91">
                  <c:v>0.11349999999999999</c:v>
                </c:pt>
                <c:pt idx="92">
                  <c:v>0.11349999999999999</c:v>
                </c:pt>
                <c:pt idx="93">
                  <c:v>0.11250000000000002</c:v>
                </c:pt>
                <c:pt idx="94">
                  <c:v>0.11150000000000002</c:v>
                </c:pt>
                <c:pt idx="95">
                  <c:v>0.11100000000000002</c:v>
                </c:pt>
                <c:pt idx="96">
                  <c:v>0.11000000000000001</c:v>
                </c:pt>
                <c:pt idx="97">
                  <c:v>0.10850000000000001</c:v>
                </c:pt>
                <c:pt idx="98">
                  <c:v>0.10800000000000001</c:v>
                </c:pt>
                <c:pt idx="99">
                  <c:v>0.10750000000000001</c:v>
                </c:pt>
                <c:pt idx="100">
                  <c:v>0.10700000000000001</c:v>
                </c:pt>
                <c:pt idx="101">
                  <c:v>0.10550000000000001</c:v>
                </c:pt>
                <c:pt idx="102">
                  <c:v>0.10450000000000001</c:v>
                </c:pt>
                <c:pt idx="103">
                  <c:v>0.10450000000000001</c:v>
                </c:pt>
                <c:pt idx="104">
                  <c:v>0.10300000000000001</c:v>
                </c:pt>
                <c:pt idx="105">
                  <c:v>0.10300000000000001</c:v>
                </c:pt>
                <c:pt idx="106">
                  <c:v>0.10150000000000001</c:v>
                </c:pt>
                <c:pt idx="107">
                  <c:v>0.10100000000000001</c:v>
                </c:pt>
                <c:pt idx="108">
                  <c:v>0.10050000000000001</c:v>
                </c:pt>
                <c:pt idx="109">
                  <c:v>9.9500000000000005E-2</c:v>
                </c:pt>
                <c:pt idx="110">
                  <c:v>9.9500000000000005E-2</c:v>
                </c:pt>
                <c:pt idx="111">
                  <c:v>9.8500000000000004E-2</c:v>
                </c:pt>
                <c:pt idx="112">
                  <c:v>9.7500000000000003E-2</c:v>
                </c:pt>
                <c:pt idx="113">
                  <c:v>9.7500000000000003E-2</c:v>
                </c:pt>
                <c:pt idx="114">
                  <c:v>9.6500000000000002E-2</c:v>
                </c:pt>
                <c:pt idx="115">
                  <c:v>9.6000000000000002E-2</c:v>
                </c:pt>
                <c:pt idx="116">
                  <c:v>9.6000000000000002E-2</c:v>
                </c:pt>
                <c:pt idx="117">
                  <c:v>9.4E-2</c:v>
                </c:pt>
                <c:pt idx="118">
                  <c:v>9.35E-2</c:v>
                </c:pt>
                <c:pt idx="119">
                  <c:v>9.2999999999999999E-2</c:v>
                </c:pt>
                <c:pt idx="120">
                  <c:v>9.2999999999999999E-2</c:v>
                </c:pt>
                <c:pt idx="121">
                  <c:v>9.1999999999999998E-2</c:v>
                </c:pt>
                <c:pt idx="122">
                  <c:v>9.0999999999999998E-2</c:v>
                </c:pt>
                <c:pt idx="123">
                  <c:v>9.0999999999999998E-2</c:v>
                </c:pt>
                <c:pt idx="124">
                  <c:v>0.09</c:v>
                </c:pt>
                <c:pt idx="125">
                  <c:v>8.8999999999999996E-2</c:v>
                </c:pt>
                <c:pt idx="126">
                  <c:v>8.7999999999999995E-2</c:v>
                </c:pt>
                <c:pt idx="127">
                  <c:v>8.7999999999999995E-2</c:v>
                </c:pt>
                <c:pt idx="128">
                  <c:v>8.7999999999999995E-2</c:v>
                </c:pt>
                <c:pt idx="129">
                  <c:v>8.6999999999999994E-2</c:v>
                </c:pt>
                <c:pt idx="130">
                  <c:v>8.5999999999999993E-2</c:v>
                </c:pt>
                <c:pt idx="131">
                  <c:v>8.5999999999999993E-2</c:v>
                </c:pt>
                <c:pt idx="132">
                  <c:v>8.4999999999999992E-2</c:v>
                </c:pt>
                <c:pt idx="133">
                  <c:v>8.3999999999999991E-2</c:v>
                </c:pt>
                <c:pt idx="134">
                  <c:v>8.3999999999999991E-2</c:v>
                </c:pt>
                <c:pt idx="135">
                  <c:v>8.299999999999999E-2</c:v>
                </c:pt>
                <c:pt idx="136">
                  <c:v>8.299999999999999E-2</c:v>
                </c:pt>
                <c:pt idx="137">
                  <c:v>8.199999999999999E-2</c:v>
                </c:pt>
                <c:pt idx="138">
                  <c:v>8.1000000000000016E-2</c:v>
                </c:pt>
                <c:pt idx="139">
                  <c:v>8.1000000000000016E-2</c:v>
                </c:pt>
                <c:pt idx="140">
                  <c:v>8.0000000000000016E-2</c:v>
                </c:pt>
                <c:pt idx="141">
                  <c:v>8.0000000000000016E-2</c:v>
                </c:pt>
                <c:pt idx="142">
                  <c:v>7.9000000000000015E-2</c:v>
                </c:pt>
                <c:pt idx="143">
                  <c:v>7.8000000000000014E-2</c:v>
                </c:pt>
                <c:pt idx="144">
                  <c:v>7.8000000000000014E-2</c:v>
                </c:pt>
                <c:pt idx="145">
                  <c:v>7.7000000000000013E-2</c:v>
                </c:pt>
                <c:pt idx="146">
                  <c:v>7.7000000000000013E-2</c:v>
                </c:pt>
                <c:pt idx="147">
                  <c:v>7.6000000000000012E-2</c:v>
                </c:pt>
                <c:pt idx="148">
                  <c:v>7.6000000000000012E-2</c:v>
                </c:pt>
                <c:pt idx="149">
                  <c:v>7.5000000000000011E-2</c:v>
                </c:pt>
                <c:pt idx="150">
                  <c:v>7.5000000000000011E-2</c:v>
                </c:pt>
                <c:pt idx="151">
                  <c:v>7.400000000000001E-2</c:v>
                </c:pt>
                <c:pt idx="152">
                  <c:v>7.3000000000000009E-2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'vit data'!$D$4</c:f>
              <c:strCache>
                <c:ptCount val="1"/>
                <c:pt idx="0">
                  <c:v>cobalamin</c:v>
                </c:pt>
              </c:strCache>
            </c:strRef>
          </c:tx>
          <c:spPr>
            <a:ln w="19050" cap="rnd">
              <a:solidFill>
                <a:srgbClr val="CC0000"/>
              </a:solidFill>
              <a:round/>
            </a:ln>
            <a:effectLst/>
          </c:spPr>
          <c:marker>
            <c:symbol val="none"/>
          </c:marker>
          <c:xVal>
            <c:numRef>
              <c:f>'vit data'!$A$5:$A$221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data'!$D$5:$D$221</c:f>
              <c:numCache>
                <c:formatCode>General</c:formatCode>
                <c:ptCount val="217"/>
                <c:pt idx="0">
                  <c:v>2.5499999999999995E-2</c:v>
                </c:pt>
                <c:pt idx="1">
                  <c:v>2.2999999999999993E-2</c:v>
                </c:pt>
                <c:pt idx="2">
                  <c:v>2.1499999999999991E-2</c:v>
                </c:pt>
                <c:pt idx="3">
                  <c:v>1.949999999999999E-2</c:v>
                </c:pt>
                <c:pt idx="4">
                  <c:v>1.7499999999999988E-2</c:v>
                </c:pt>
                <c:pt idx="5">
                  <c:v>1.6999999999999987E-2</c:v>
                </c:pt>
                <c:pt idx="6">
                  <c:v>1.7999999999999988E-2</c:v>
                </c:pt>
                <c:pt idx="7">
                  <c:v>1.6500000000000015E-2</c:v>
                </c:pt>
                <c:pt idx="8">
                  <c:v>1.7000000000000015E-2</c:v>
                </c:pt>
                <c:pt idx="9">
                  <c:v>1.6000000000000014E-2</c:v>
                </c:pt>
                <c:pt idx="10">
                  <c:v>1.5000000000000013E-2</c:v>
                </c:pt>
                <c:pt idx="11">
                  <c:v>1.5500000000000014E-2</c:v>
                </c:pt>
                <c:pt idx="12">
                  <c:v>1.4500000000000013E-2</c:v>
                </c:pt>
                <c:pt idx="13">
                  <c:v>1.3500000000000012E-2</c:v>
                </c:pt>
                <c:pt idx="14">
                  <c:v>1.3500000000000012E-2</c:v>
                </c:pt>
                <c:pt idx="15">
                  <c:v>1.3500000000000012E-2</c:v>
                </c:pt>
                <c:pt idx="16">
                  <c:v>1.3500000000000012E-2</c:v>
                </c:pt>
                <c:pt idx="17">
                  <c:v>1.3000000000000012E-2</c:v>
                </c:pt>
                <c:pt idx="18">
                  <c:v>1.3000000000000012E-2</c:v>
                </c:pt>
                <c:pt idx="19">
                  <c:v>1.3000000000000012E-2</c:v>
                </c:pt>
                <c:pt idx="20">
                  <c:v>1.2500000000000011E-2</c:v>
                </c:pt>
                <c:pt idx="21">
                  <c:v>1.2500000000000011E-2</c:v>
                </c:pt>
                <c:pt idx="22">
                  <c:v>1.3000000000000012E-2</c:v>
                </c:pt>
                <c:pt idx="23">
                  <c:v>1.3500000000000012E-2</c:v>
                </c:pt>
                <c:pt idx="24">
                  <c:v>1.2000000000000011E-2</c:v>
                </c:pt>
                <c:pt idx="25">
                  <c:v>1.2500000000000011E-2</c:v>
                </c:pt>
                <c:pt idx="26">
                  <c:v>1.2000000000000011E-2</c:v>
                </c:pt>
                <c:pt idx="27">
                  <c:v>1.2000000000000011E-2</c:v>
                </c:pt>
                <c:pt idx="28">
                  <c:v>1.2500000000000011E-2</c:v>
                </c:pt>
                <c:pt idx="29">
                  <c:v>1.2000000000000011E-2</c:v>
                </c:pt>
                <c:pt idx="30">
                  <c:v>1.2500000000000011E-2</c:v>
                </c:pt>
                <c:pt idx="31">
                  <c:v>1.2000000000000011E-2</c:v>
                </c:pt>
                <c:pt idx="32">
                  <c:v>1.2500000000000011E-2</c:v>
                </c:pt>
                <c:pt idx="33">
                  <c:v>1.3000000000000012E-2</c:v>
                </c:pt>
                <c:pt idx="34">
                  <c:v>1.2000000000000011E-2</c:v>
                </c:pt>
                <c:pt idx="35">
                  <c:v>1.2500000000000011E-2</c:v>
                </c:pt>
                <c:pt idx="36">
                  <c:v>1.3500000000000012E-2</c:v>
                </c:pt>
                <c:pt idx="37">
                  <c:v>1.4000000000000012E-2</c:v>
                </c:pt>
                <c:pt idx="38">
                  <c:v>1.4000000000000012E-2</c:v>
                </c:pt>
                <c:pt idx="39">
                  <c:v>1.3500000000000012E-2</c:v>
                </c:pt>
                <c:pt idx="40">
                  <c:v>1.5000000000000013E-2</c:v>
                </c:pt>
                <c:pt idx="41">
                  <c:v>1.5000000000000013E-2</c:v>
                </c:pt>
                <c:pt idx="42">
                  <c:v>1.5500000000000014E-2</c:v>
                </c:pt>
                <c:pt idx="43">
                  <c:v>1.6000000000000014E-2</c:v>
                </c:pt>
                <c:pt idx="44">
                  <c:v>1.7000000000000015E-2</c:v>
                </c:pt>
                <c:pt idx="45">
                  <c:v>1.8500000000000016E-2</c:v>
                </c:pt>
                <c:pt idx="46">
                  <c:v>1.8499999999999989E-2</c:v>
                </c:pt>
                <c:pt idx="47">
                  <c:v>1.999999999999999E-2</c:v>
                </c:pt>
                <c:pt idx="48">
                  <c:v>2.0999999999999991E-2</c:v>
                </c:pt>
                <c:pt idx="49">
                  <c:v>2.1499999999999991E-2</c:v>
                </c:pt>
                <c:pt idx="50">
                  <c:v>2.2999999999999993E-2</c:v>
                </c:pt>
                <c:pt idx="51">
                  <c:v>2.4999999999999994E-2</c:v>
                </c:pt>
                <c:pt idx="52">
                  <c:v>2.6999999999999996E-2</c:v>
                </c:pt>
                <c:pt idx="53">
                  <c:v>2.8999999999999998E-2</c:v>
                </c:pt>
                <c:pt idx="54">
                  <c:v>3.2500000000000001E-2</c:v>
                </c:pt>
                <c:pt idx="55">
                  <c:v>3.4500000000000003E-2</c:v>
                </c:pt>
                <c:pt idx="56">
                  <c:v>3.7500000000000006E-2</c:v>
                </c:pt>
                <c:pt idx="57">
                  <c:v>4.0000000000000008E-2</c:v>
                </c:pt>
                <c:pt idx="58">
                  <c:v>4.4500000000000012E-2</c:v>
                </c:pt>
                <c:pt idx="59">
                  <c:v>4.8500000000000015E-2</c:v>
                </c:pt>
                <c:pt idx="60">
                  <c:v>5.1999999999999991E-2</c:v>
                </c:pt>
                <c:pt idx="61">
                  <c:v>5.6999999999999995E-2</c:v>
                </c:pt>
                <c:pt idx="62">
                  <c:v>6.25E-2</c:v>
                </c:pt>
                <c:pt idx="63">
                  <c:v>6.8500000000000005E-2</c:v>
                </c:pt>
                <c:pt idx="64">
                  <c:v>7.4500000000000011E-2</c:v>
                </c:pt>
                <c:pt idx="65">
                  <c:v>8.0500000000000016E-2</c:v>
                </c:pt>
                <c:pt idx="66">
                  <c:v>8.7999999999999995E-2</c:v>
                </c:pt>
                <c:pt idx="67">
                  <c:v>9.6000000000000002E-2</c:v>
                </c:pt>
                <c:pt idx="68">
                  <c:v>0.10650000000000001</c:v>
                </c:pt>
                <c:pt idx="69">
                  <c:v>0.11749999999999999</c:v>
                </c:pt>
                <c:pt idx="70">
                  <c:v>0.1275</c:v>
                </c:pt>
                <c:pt idx="71">
                  <c:v>0.13950000000000001</c:v>
                </c:pt>
                <c:pt idx="72">
                  <c:v>0.15150000000000002</c:v>
                </c:pt>
                <c:pt idx="73">
                  <c:v>0.16449999999999998</c:v>
                </c:pt>
                <c:pt idx="74">
                  <c:v>0.18049999999999999</c:v>
                </c:pt>
                <c:pt idx="75">
                  <c:v>0.19650000000000001</c:v>
                </c:pt>
                <c:pt idx="76">
                  <c:v>0.21350000000000002</c:v>
                </c:pt>
                <c:pt idx="77">
                  <c:v>0.23199999999999998</c:v>
                </c:pt>
                <c:pt idx="78">
                  <c:v>0.2525</c:v>
                </c:pt>
                <c:pt idx="79">
                  <c:v>0.27550000000000002</c:v>
                </c:pt>
                <c:pt idx="80">
                  <c:v>0.29749999999999999</c:v>
                </c:pt>
                <c:pt idx="81">
                  <c:v>0.32350000000000001</c:v>
                </c:pt>
                <c:pt idx="82">
                  <c:v>0.34749999999999998</c:v>
                </c:pt>
                <c:pt idx="83">
                  <c:v>0.3695</c:v>
                </c:pt>
                <c:pt idx="84">
                  <c:v>0.40650000000000003</c:v>
                </c:pt>
                <c:pt idx="85">
                  <c:v>0.43450000000000005</c:v>
                </c:pt>
                <c:pt idx="86">
                  <c:v>0.46449999999999997</c:v>
                </c:pt>
                <c:pt idx="87">
                  <c:v>0.4995</c:v>
                </c:pt>
                <c:pt idx="88">
                  <c:v>0.52849999999999997</c:v>
                </c:pt>
                <c:pt idx="89">
                  <c:v>0.5585</c:v>
                </c:pt>
                <c:pt idx="90">
                  <c:v>0.59250000000000003</c:v>
                </c:pt>
                <c:pt idx="91">
                  <c:v>0.62149999999999994</c:v>
                </c:pt>
                <c:pt idx="92">
                  <c:v>0.65600000000000003</c:v>
                </c:pt>
                <c:pt idx="93">
                  <c:v>0.68250000000000011</c:v>
                </c:pt>
                <c:pt idx="94">
                  <c:v>0.72249999999999992</c:v>
                </c:pt>
                <c:pt idx="95">
                  <c:v>0.78950000000000009</c:v>
                </c:pt>
                <c:pt idx="96">
                  <c:v>0.8194999999999999</c:v>
                </c:pt>
                <c:pt idx="97">
                  <c:v>0.85349999999999993</c:v>
                </c:pt>
                <c:pt idx="98">
                  <c:v>0.97650000000000015</c:v>
                </c:pt>
                <c:pt idx="99">
                  <c:v>1.0365</c:v>
                </c:pt>
                <c:pt idx="100">
                  <c:v>1.0035000000000001</c:v>
                </c:pt>
                <c:pt idx="101">
                  <c:v>1.1065</c:v>
                </c:pt>
                <c:pt idx="102">
                  <c:v>1.1655</c:v>
                </c:pt>
                <c:pt idx="103">
                  <c:v>1.2290000000000001</c:v>
                </c:pt>
                <c:pt idx="104">
                  <c:v>1.2555000000000001</c:v>
                </c:pt>
                <c:pt idx="105">
                  <c:v>1.2465000000000002</c:v>
                </c:pt>
                <c:pt idx="106">
                  <c:v>1.2665</c:v>
                </c:pt>
                <c:pt idx="107">
                  <c:v>1.2955000000000001</c:v>
                </c:pt>
                <c:pt idx="108">
                  <c:v>1.3135000000000001</c:v>
                </c:pt>
                <c:pt idx="109">
                  <c:v>1.3115000000000001</c:v>
                </c:pt>
                <c:pt idx="110">
                  <c:v>1.3185</c:v>
                </c:pt>
                <c:pt idx="111">
                  <c:v>1.3315000000000001</c:v>
                </c:pt>
                <c:pt idx="112">
                  <c:v>1.3195000000000001</c:v>
                </c:pt>
                <c:pt idx="113">
                  <c:v>1.3115000000000001</c:v>
                </c:pt>
                <c:pt idx="114">
                  <c:v>1.3355000000000001</c:v>
                </c:pt>
                <c:pt idx="115">
                  <c:v>1.3225</c:v>
                </c:pt>
                <c:pt idx="116">
                  <c:v>1.3319999999999999</c:v>
                </c:pt>
                <c:pt idx="117">
                  <c:v>1.3119999999999998</c:v>
                </c:pt>
                <c:pt idx="118">
                  <c:v>1.3375000000000001</c:v>
                </c:pt>
                <c:pt idx="119">
                  <c:v>1.347</c:v>
                </c:pt>
                <c:pt idx="120">
                  <c:v>1.3414999999999999</c:v>
                </c:pt>
                <c:pt idx="121">
                  <c:v>1.3410000000000002</c:v>
                </c:pt>
                <c:pt idx="122">
                  <c:v>1.323</c:v>
                </c:pt>
                <c:pt idx="123">
                  <c:v>1.3199999999999998</c:v>
                </c:pt>
                <c:pt idx="124">
                  <c:v>1.3114999999999999</c:v>
                </c:pt>
                <c:pt idx="125">
                  <c:v>1.3439999999999999</c:v>
                </c:pt>
                <c:pt idx="126">
                  <c:v>1.278</c:v>
                </c:pt>
                <c:pt idx="127">
                  <c:v>1.3149999999999999</c:v>
                </c:pt>
                <c:pt idx="128">
                  <c:v>1.2909999999999999</c:v>
                </c:pt>
                <c:pt idx="129">
                  <c:v>1.282</c:v>
                </c:pt>
                <c:pt idx="130">
                  <c:v>1.2490000000000001</c:v>
                </c:pt>
                <c:pt idx="131">
                  <c:v>1.2309999999999999</c:v>
                </c:pt>
                <c:pt idx="132">
                  <c:v>1.133</c:v>
                </c:pt>
                <c:pt idx="133">
                  <c:v>1.1120000000000001</c:v>
                </c:pt>
                <c:pt idx="134">
                  <c:v>1.081</c:v>
                </c:pt>
                <c:pt idx="135">
                  <c:v>1.0680000000000001</c:v>
                </c:pt>
                <c:pt idx="136">
                  <c:v>1.0294999999999999</c:v>
                </c:pt>
                <c:pt idx="137">
                  <c:v>1.0070000000000001</c:v>
                </c:pt>
                <c:pt idx="138">
                  <c:v>1.0834999999999999</c:v>
                </c:pt>
                <c:pt idx="139">
                  <c:v>1.0589999999999999</c:v>
                </c:pt>
                <c:pt idx="140">
                  <c:v>0.99800000000000011</c:v>
                </c:pt>
                <c:pt idx="141">
                  <c:v>0.99099999999999999</c:v>
                </c:pt>
                <c:pt idx="142">
                  <c:v>0.98649999999999993</c:v>
                </c:pt>
                <c:pt idx="143">
                  <c:v>0.98299999999999998</c:v>
                </c:pt>
                <c:pt idx="144">
                  <c:v>0.98299999999999998</c:v>
                </c:pt>
                <c:pt idx="145">
                  <c:v>0.9840000000000001</c:v>
                </c:pt>
                <c:pt idx="146">
                  <c:v>0.98099999999999998</c:v>
                </c:pt>
                <c:pt idx="147">
                  <c:v>0.97600000000000009</c:v>
                </c:pt>
                <c:pt idx="148">
                  <c:v>0.97249999999999992</c:v>
                </c:pt>
                <c:pt idx="149">
                  <c:v>0.97099999999999997</c:v>
                </c:pt>
                <c:pt idx="150">
                  <c:v>0.97499999999999998</c:v>
                </c:pt>
                <c:pt idx="151">
                  <c:v>0.97299999999999998</c:v>
                </c:pt>
                <c:pt idx="152">
                  <c:v>0.97299999999999998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'vit data'!$E$4</c:f>
              <c:strCache>
                <c:ptCount val="1"/>
                <c:pt idx="0">
                  <c:v>folate no pABA</c:v>
                </c:pt>
              </c:strCache>
            </c:strRef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'vit data'!$A$5:$A$221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data'!$E$5:$E$221</c:f>
              <c:numCache>
                <c:formatCode>General</c:formatCode>
                <c:ptCount val="217"/>
                <c:pt idx="0">
                  <c:v>1.4500000000000013E-2</c:v>
                </c:pt>
                <c:pt idx="1">
                  <c:v>1.5499999999999986E-2</c:v>
                </c:pt>
                <c:pt idx="2">
                  <c:v>1.5500000000000014E-2</c:v>
                </c:pt>
                <c:pt idx="3">
                  <c:v>1.4500000000000013E-2</c:v>
                </c:pt>
                <c:pt idx="4">
                  <c:v>1.4000000000000012E-2</c:v>
                </c:pt>
                <c:pt idx="5">
                  <c:v>1.4000000000000012E-2</c:v>
                </c:pt>
                <c:pt idx="6">
                  <c:v>1.5000000000000013E-2</c:v>
                </c:pt>
                <c:pt idx="7">
                  <c:v>1.5000000000000013E-2</c:v>
                </c:pt>
                <c:pt idx="8">
                  <c:v>1.5000000000000013E-2</c:v>
                </c:pt>
                <c:pt idx="9">
                  <c:v>1.5000000000000013E-2</c:v>
                </c:pt>
                <c:pt idx="10">
                  <c:v>1.5000000000000013E-2</c:v>
                </c:pt>
                <c:pt idx="11">
                  <c:v>1.4000000000000012E-2</c:v>
                </c:pt>
                <c:pt idx="12">
                  <c:v>1.4000000000000012E-2</c:v>
                </c:pt>
                <c:pt idx="13">
                  <c:v>1.4000000000000012E-2</c:v>
                </c:pt>
                <c:pt idx="14">
                  <c:v>1.2500000000000011E-2</c:v>
                </c:pt>
                <c:pt idx="15">
                  <c:v>1.3500000000000012E-2</c:v>
                </c:pt>
                <c:pt idx="16">
                  <c:v>1.3500000000000012E-2</c:v>
                </c:pt>
                <c:pt idx="17">
                  <c:v>1.3500000000000012E-2</c:v>
                </c:pt>
                <c:pt idx="18">
                  <c:v>1.3500000000000012E-2</c:v>
                </c:pt>
                <c:pt idx="19">
                  <c:v>1.3500000000000012E-2</c:v>
                </c:pt>
                <c:pt idx="20">
                  <c:v>1.3000000000000012E-2</c:v>
                </c:pt>
                <c:pt idx="21">
                  <c:v>1.2000000000000011E-2</c:v>
                </c:pt>
                <c:pt idx="22">
                  <c:v>1.3000000000000012E-2</c:v>
                </c:pt>
                <c:pt idx="23">
                  <c:v>1.2500000000000011E-2</c:v>
                </c:pt>
                <c:pt idx="24">
                  <c:v>1.3000000000000012E-2</c:v>
                </c:pt>
                <c:pt idx="25">
                  <c:v>1.2500000000000011E-2</c:v>
                </c:pt>
                <c:pt idx="26">
                  <c:v>1.2500000000000011E-2</c:v>
                </c:pt>
                <c:pt idx="27">
                  <c:v>1.2500000000000011E-2</c:v>
                </c:pt>
                <c:pt idx="28">
                  <c:v>1.2500000000000011E-2</c:v>
                </c:pt>
                <c:pt idx="29">
                  <c:v>1.3000000000000012E-2</c:v>
                </c:pt>
                <c:pt idx="30">
                  <c:v>1.2500000000000011E-2</c:v>
                </c:pt>
                <c:pt idx="31">
                  <c:v>1.3000000000000012E-2</c:v>
                </c:pt>
                <c:pt idx="32">
                  <c:v>1.3000000000000012E-2</c:v>
                </c:pt>
                <c:pt idx="33">
                  <c:v>1.2500000000000011E-2</c:v>
                </c:pt>
                <c:pt idx="34">
                  <c:v>1.3000000000000012E-2</c:v>
                </c:pt>
                <c:pt idx="35">
                  <c:v>1.4000000000000012E-2</c:v>
                </c:pt>
                <c:pt idx="36">
                  <c:v>1.4000000000000012E-2</c:v>
                </c:pt>
                <c:pt idx="37">
                  <c:v>1.4500000000000013E-2</c:v>
                </c:pt>
                <c:pt idx="38">
                  <c:v>1.5500000000000014E-2</c:v>
                </c:pt>
                <c:pt idx="39">
                  <c:v>1.6500000000000015E-2</c:v>
                </c:pt>
                <c:pt idx="40">
                  <c:v>1.7000000000000015E-2</c:v>
                </c:pt>
                <c:pt idx="41">
                  <c:v>1.7500000000000016E-2</c:v>
                </c:pt>
                <c:pt idx="42">
                  <c:v>1.8500000000000016E-2</c:v>
                </c:pt>
                <c:pt idx="43">
                  <c:v>1.949999999999999E-2</c:v>
                </c:pt>
                <c:pt idx="44">
                  <c:v>2.049999999999999E-2</c:v>
                </c:pt>
                <c:pt idx="45">
                  <c:v>2.0999999999999991E-2</c:v>
                </c:pt>
                <c:pt idx="46">
                  <c:v>2.3499999999999993E-2</c:v>
                </c:pt>
                <c:pt idx="47">
                  <c:v>2.3999999999999994E-2</c:v>
                </c:pt>
                <c:pt idx="48">
                  <c:v>2.5499999999999995E-2</c:v>
                </c:pt>
                <c:pt idx="49">
                  <c:v>2.7499999999999997E-2</c:v>
                </c:pt>
                <c:pt idx="50">
                  <c:v>2.8499999999999998E-2</c:v>
                </c:pt>
                <c:pt idx="51">
                  <c:v>3.0499999999999999E-2</c:v>
                </c:pt>
                <c:pt idx="52">
                  <c:v>3.3500000000000002E-2</c:v>
                </c:pt>
                <c:pt idx="53">
                  <c:v>3.5500000000000004E-2</c:v>
                </c:pt>
                <c:pt idx="54">
                  <c:v>3.9000000000000007E-2</c:v>
                </c:pt>
                <c:pt idx="55">
                  <c:v>4.200000000000001E-2</c:v>
                </c:pt>
                <c:pt idx="56">
                  <c:v>4.6000000000000013E-2</c:v>
                </c:pt>
                <c:pt idx="57">
                  <c:v>4.9000000000000016E-2</c:v>
                </c:pt>
                <c:pt idx="58">
                  <c:v>5.2999999999999992E-2</c:v>
                </c:pt>
                <c:pt idx="59">
                  <c:v>5.6999999999999995E-2</c:v>
                </c:pt>
                <c:pt idx="60">
                  <c:v>6.2E-2</c:v>
                </c:pt>
                <c:pt idx="61">
                  <c:v>6.4500000000000002E-2</c:v>
                </c:pt>
                <c:pt idx="62">
                  <c:v>7.1000000000000008E-2</c:v>
                </c:pt>
                <c:pt idx="63">
                  <c:v>7.5500000000000012E-2</c:v>
                </c:pt>
                <c:pt idx="64">
                  <c:v>8.0000000000000016E-2</c:v>
                </c:pt>
                <c:pt idx="65">
                  <c:v>8.5999999999999993E-2</c:v>
                </c:pt>
                <c:pt idx="66">
                  <c:v>0.09</c:v>
                </c:pt>
                <c:pt idx="67">
                  <c:v>9.6000000000000002E-2</c:v>
                </c:pt>
                <c:pt idx="68">
                  <c:v>0.10400000000000001</c:v>
                </c:pt>
                <c:pt idx="69">
                  <c:v>0.10900000000000001</c:v>
                </c:pt>
                <c:pt idx="70">
                  <c:v>0.11449999999999999</c:v>
                </c:pt>
                <c:pt idx="71">
                  <c:v>0.121</c:v>
                </c:pt>
                <c:pt idx="72">
                  <c:v>0.128</c:v>
                </c:pt>
                <c:pt idx="73">
                  <c:v>0.13400000000000001</c:v>
                </c:pt>
                <c:pt idx="74">
                  <c:v>0.13900000000000001</c:v>
                </c:pt>
                <c:pt idx="75">
                  <c:v>0.14400000000000002</c:v>
                </c:pt>
                <c:pt idx="76">
                  <c:v>0.15100000000000002</c:v>
                </c:pt>
                <c:pt idx="77">
                  <c:v>0.15800000000000003</c:v>
                </c:pt>
                <c:pt idx="78">
                  <c:v>0.16199999999999998</c:v>
                </c:pt>
                <c:pt idx="79">
                  <c:v>0.16899999999999998</c:v>
                </c:pt>
                <c:pt idx="80">
                  <c:v>0.17499999999999999</c:v>
                </c:pt>
                <c:pt idx="81">
                  <c:v>0.17899999999999999</c:v>
                </c:pt>
                <c:pt idx="82">
                  <c:v>0.185</c:v>
                </c:pt>
                <c:pt idx="83">
                  <c:v>0.191</c:v>
                </c:pt>
                <c:pt idx="84">
                  <c:v>0.19800000000000001</c:v>
                </c:pt>
                <c:pt idx="85">
                  <c:v>0.20400000000000001</c:v>
                </c:pt>
                <c:pt idx="86">
                  <c:v>0.21000000000000002</c:v>
                </c:pt>
                <c:pt idx="87">
                  <c:v>0.21300000000000002</c:v>
                </c:pt>
                <c:pt idx="88">
                  <c:v>0.21900000000000003</c:v>
                </c:pt>
                <c:pt idx="89">
                  <c:v>0.22499999999999998</c:v>
                </c:pt>
                <c:pt idx="90">
                  <c:v>0.22899999999999998</c:v>
                </c:pt>
                <c:pt idx="91">
                  <c:v>0.23399999999999999</c:v>
                </c:pt>
                <c:pt idx="92">
                  <c:v>0.23799999999999999</c:v>
                </c:pt>
                <c:pt idx="93">
                  <c:v>0.24299999999999999</c:v>
                </c:pt>
                <c:pt idx="94">
                  <c:v>0.245</c:v>
                </c:pt>
                <c:pt idx="95">
                  <c:v>0.251</c:v>
                </c:pt>
                <c:pt idx="96">
                  <c:v>0.255</c:v>
                </c:pt>
                <c:pt idx="97">
                  <c:v>0.25800000000000001</c:v>
                </c:pt>
                <c:pt idx="98">
                  <c:v>0.26200000000000001</c:v>
                </c:pt>
                <c:pt idx="99">
                  <c:v>0.26300000000000001</c:v>
                </c:pt>
                <c:pt idx="100">
                  <c:v>0.26800000000000002</c:v>
                </c:pt>
                <c:pt idx="101">
                  <c:v>0.27</c:v>
                </c:pt>
                <c:pt idx="102">
                  <c:v>0.27300000000000002</c:v>
                </c:pt>
                <c:pt idx="103">
                  <c:v>0.27500000000000002</c:v>
                </c:pt>
                <c:pt idx="104">
                  <c:v>0.27500000000000002</c:v>
                </c:pt>
                <c:pt idx="105">
                  <c:v>0.27700000000000002</c:v>
                </c:pt>
                <c:pt idx="106">
                  <c:v>0.27900000000000003</c:v>
                </c:pt>
                <c:pt idx="107">
                  <c:v>0.28100000000000003</c:v>
                </c:pt>
                <c:pt idx="108">
                  <c:v>0.28000000000000003</c:v>
                </c:pt>
                <c:pt idx="109">
                  <c:v>0.28400000000000003</c:v>
                </c:pt>
                <c:pt idx="110">
                  <c:v>0.28300000000000003</c:v>
                </c:pt>
                <c:pt idx="111">
                  <c:v>0.28300000000000003</c:v>
                </c:pt>
                <c:pt idx="112">
                  <c:v>0.28500000000000003</c:v>
                </c:pt>
                <c:pt idx="113">
                  <c:v>0.28500000000000003</c:v>
                </c:pt>
                <c:pt idx="114">
                  <c:v>0.28599999999999998</c:v>
                </c:pt>
                <c:pt idx="115">
                  <c:v>0.28599999999999998</c:v>
                </c:pt>
                <c:pt idx="116">
                  <c:v>0.28699999999999998</c:v>
                </c:pt>
                <c:pt idx="117">
                  <c:v>0.28599999999999998</c:v>
                </c:pt>
                <c:pt idx="118">
                  <c:v>0.28599999999999998</c:v>
                </c:pt>
                <c:pt idx="119">
                  <c:v>0.28499999999999998</c:v>
                </c:pt>
                <c:pt idx="120">
                  <c:v>0.28499999999999998</c:v>
                </c:pt>
                <c:pt idx="121">
                  <c:v>0.28400000000000003</c:v>
                </c:pt>
                <c:pt idx="122">
                  <c:v>0.28599999999999998</c:v>
                </c:pt>
                <c:pt idx="123">
                  <c:v>0.28400000000000003</c:v>
                </c:pt>
                <c:pt idx="124">
                  <c:v>0.28400000000000003</c:v>
                </c:pt>
                <c:pt idx="125">
                  <c:v>0.28300000000000003</c:v>
                </c:pt>
                <c:pt idx="126">
                  <c:v>0.28050000000000003</c:v>
                </c:pt>
                <c:pt idx="127">
                  <c:v>0.28100000000000003</c:v>
                </c:pt>
                <c:pt idx="128">
                  <c:v>0.28000000000000003</c:v>
                </c:pt>
                <c:pt idx="129">
                  <c:v>0.27900000000000003</c:v>
                </c:pt>
                <c:pt idx="130">
                  <c:v>0.27900000000000003</c:v>
                </c:pt>
                <c:pt idx="131">
                  <c:v>0.27700000000000002</c:v>
                </c:pt>
                <c:pt idx="132">
                  <c:v>0.27800000000000002</c:v>
                </c:pt>
                <c:pt idx="133">
                  <c:v>0.27500000000000002</c:v>
                </c:pt>
                <c:pt idx="134">
                  <c:v>0.27700000000000002</c:v>
                </c:pt>
                <c:pt idx="135">
                  <c:v>0.27400000000000002</c:v>
                </c:pt>
                <c:pt idx="136">
                  <c:v>0.27500000000000002</c:v>
                </c:pt>
                <c:pt idx="137">
                  <c:v>0.27500000000000002</c:v>
                </c:pt>
                <c:pt idx="138">
                  <c:v>0.27400000000000002</c:v>
                </c:pt>
                <c:pt idx="139">
                  <c:v>0.27100000000000002</c:v>
                </c:pt>
                <c:pt idx="140">
                  <c:v>0.27300000000000002</c:v>
                </c:pt>
                <c:pt idx="141">
                  <c:v>0.27100000000000002</c:v>
                </c:pt>
                <c:pt idx="142">
                  <c:v>0.27100000000000002</c:v>
                </c:pt>
                <c:pt idx="143">
                  <c:v>0.26900000000000002</c:v>
                </c:pt>
                <c:pt idx="144">
                  <c:v>0.27</c:v>
                </c:pt>
                <c:pt idx="145">
                  <c:v>0.26900000000000002</c:v>
                </c:pt>
                <c:pt idx="146">
                  <c:v>0.26800000000000002</c:v>
                </c:pt>
                <c:pt idx="147">
                  <c:v>0.26800000000000002</c:v>
                </c:pt>
                <c:pt idx="148">
                  <c:v>0.26800000000000002</c:v>
                </c:pt>
                <c:pt idx="149">
                  <c:v>0.26700000000000002</c:v>
                </c:pt>
                <c:pt idx="150">
                  <c:v>0.26700000000000002</c:v>
                </c:pt>
                <c:pt idx="151">
                  <c:v>0.26700000000000002</c:v>
                </c:pt>
                <c:pt idx="152">
                  <c:v>0.26600000000000001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'vit data'!$F$4</c:f>
              <c:strCache>
                <c:ptCount val="1"/>
                <c:pt idx="0">
                  <c:v>folate + pABA</c:v>
                </c:pt>
              </c:strCache>
            </c:strRef>
          </c:tx>
          <c:spPr>
            <a:ln w="19050" cap="rnd">
              <a:solidFill>
                <a:srgbClr val="0000CC"/>
              </a:solidFill>
              <a:round/>
            </a:ln>
            <a:effectLst/>
          </c:spPr>
          <c:marker>
            <c:symbol val="none"/>
          </c:marker>
          <c:xVal>
            <c:numRef>
              <c:f>'vit data'!$A$5:$A$221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data'!$F$5:$F$221</c:f>
              <c:numCache>
                <c:formatCode>General</c:formatCode>
                <c:ptCount val="217"/>
                <c:pt idx="0">
                  <c:v>2.1499999999999991E-2</c:v>
                </c:pt>
                <c:pt idx="1">
                  <c:v>2.0999999999999991E-2</c:v>
                </c:pt>
                <c:pt idx="2">
                  <c:v>2.0999999999999991E-2</c:v>
                </c:pt>
                <c:pt idx="3">
                  <c:v>2.0999999999999991E-2</c:v>
                </c:pt>
                <c:pt idx="4">
                  <c:v>1.949999999999999E-2</c:v>
                </c:pt>
                <c:pt idx="5">
                  <c:v>1.8499999999999989E-2</c:v>
                </c:pt>
                <c:pt idx="6">
                  <c:v>1.8999999999999989E-2</c:v>
                </c:pt>
                <c:pt idx="7">
                  <c:v>1.8999999999999989E-2</c:v>
                </c:pt>
                <c:pt idx="8">
                  <c:v>1.8999999999999989E-2</c:v>
                </c:pt>
                <c:pt idx="9">
                  <c:v>1.8999999999999989E-2</c:v>
                </c:pt>
                <c:pt idx="10">
                  <c:v>1.949999999999999E-2</c:v>
                </c:pt>
                <c:pt idx="11">
                  <c:v>1.8499999999999989E-2</c:v>
                </c:pt>
                <c:pt idx="12">
                  <c:v>1.7500000000000016E-2</c:v>
                </c:pt>
                <c:pt idx="13">
                  <c:v>1.7500000000000016E-2</c:v>
                </c:pt>
                <c:pt idx="14">
                  <c:v>1.7000000000000015E-2</c:v>
                </c:pt>
                <c:pt idx="15">
                  <c:v>1.7000000000000015E-2</c:v>
                </c:pt>
                <c:pt idx="16">
                  <c:v>1.6000000000000014E-2</c:v>
                </c:pt>
                <c:pt idx="17">
                  <c:v>1.6000000000000014E-2</c:v>
                </c:pt>
                <c:pt idx="18">
                  <c:v>1.6000000000000014E-2</c:v>
                </c:pt>
                <c:pt idx="19">
                  <c:v>1.5000000000000013E-2</c:v>
                </c:pt>
                <c:pt idx="20">
                  <c:v>1.5000000000000013E-2</c:v>
                </c:pt>
                <c:pt idx="21">
                  <c:v>1.5000000000000013E-2</c:v>
                </c:pt>
                <c:pt idx="22">
                  <c:v>1.5000000000000013E-2</c:v>
                </c:pt>
                <c:pt idx="23">
                  <c:v>1.5000000000000013E-2</c:v>
                </c:pt>
                <c:pt idx="24">
                  <c:v>1.5000000000000013E-2</c:v>
                </c:pt>
                <c:pt idx="25">
                  <c:v>1.5000000000000013E-2</c:v>
                </c:pt>
                <c:pt idx="26">
                  <c:v>1.5000000000000013E-2</c:v>
                </c:pt>
                <c:pt idx="27">
                  <c:v>1.4000000000000012E-2</c:v>
                </c:pt>
                <c:pt idx="28">
                  <c:v>1.4000000000000012E-2</c:v>
                </c:pt>
                <c:pt idx="29">
                  <c:v>1.4000000000000012E-2</c:v>
                </c:pt>
                <c:pt idx="30">
                  <c:v>1.4000000000000012E-2</c:v>
                </c:pt>
                <c:pt idx="31">
                  <c:v>1.4000000000000012E-2</c:v>
                </c:pt>
                <c:pt idx="32">
                  <c:v>1.4000000000000012E-2</c:v>
                </c:pt>
                <c:pt idx="33">
                  <c:v>1.4000000000000012E-2</c:v>
                </c:pt>
                <c:pt idx="34">
                  <c:v>1.4000000000000012E-2</c:v>
                </c:pt>
                <c:pt idx="35">
                  <c:v>1.4500000000000013E-2</c:v>
                </c:pt>
                <c:pt idx="36">
                  <c:v>1.4500000000000013E-2</c:v>
                </c:pt>
                <c:pt idx="37">
                  <c:v>1.5500000000000014E-2</c:v>
                </c:pt>
                <c:pt idx="38">
                  <c:v>1.5500000000000014E-2</c:v>
                </c:pt>
                <c:pt idx="39">
                  <c:v>1.5500000000000014E-2</c:v>
                </c:pt>
                <c:pt idx="40">
                  <c:v>1.5500000000000014E-2</c:v>
                </c:pt>
                <c:pt idx="41">
                  <c:v>1.6500000000000015E-2</c:v>
                </c:pt>
                <c:pt idx="42">
                  <c:v>1.6500000000000015E-2</c:v>
                </c:pt>
                <c:pt idx="43">
                  <c:v>1.7500000000000016E-2</c:v>
                </c:pt>
                <c:pt idx="44">
                  <c:v>1.8500000000000016E-2</c:v>
                </c:pt>
                <c:pt idx="45">
                  <c:v>1.8500000000000016E-2</c:v>
                </c:pt>
                <c:pt idx="46">
                  <c:v>2.049999999999999E-2</c:v>
                </c:pt>
                <c:pt idx="47">
                  <c:v>2.1499999999999991E-2</c:v>
                </c:pt>
                <c:pt idx="48">
                  <c:v>2.2499999999999992E-2</c:v>
                </c:pt>
                <c:pt idx="49">
                  <c:v>2.3499999999999993E-2</c:v>
                </c:pt>
                <c:pt idx="50">
                  <c:v>2.4499999999999994E-2</c:v>
                </c:pt>
                <c:pt idx="51">
                  <c:v>2.6499999999999996E-2</c:v>
                </c:pt>
                <c:pt idx="52">
                  <c:v>2.7499999999999997E-2</c:v>
                </c:pt>
                <c:pt idx="53">
                  <c:v>2.9499999999999998E-2</c:v>
                </c:pt>
                <c:pt idx="54">
                  <c:v>3.2000000000000001E-2</c:v>
                </c:pt>
                <c:pt idx="55">
                  <c:v>3.4000000000000002E-2</c:v>
                </c:pt>
                <c:pt idx="56">
                  <c:v>3.6500000000000005E-2</c:v>
                </c:pt>
                <c:pt idx="57">
                  <c:v>3.9000000000000007E-2</c:v>
                </c:pt>
                <c:pt idx="58">
                  <c:v>4.200000000000001E-2</c:v>
                </c:pt>
                <c:pt idx="59">
                  <c:v>4.3500000000000011E-2</c:v>
                </c:pt>
                <c:pt idx="60">
                  <c:v>4.6500000000000014E-2</c:v>
                </c:pt>
                <c:pt idx="61">
                  <c:v>4.9500000000000016E-2</c:v>
                </c:pt>
                <c:pt idx="62">
                  <c:v>5.3499999999999992E-2</c:v>
                </c:pt>
                <c:pt idx="63">
                  <c:v>5.6499999999999995E-2</c:v>
                </c:pt>
                <c:pt idx="64">
                  <c:v>6.0499999999999998E-2</c:v>
                </c:pt>
                <c:pt idx="65">
                  <c:v>6.4500000000000002E-2</c:v>
                </c:pt>
                <c:pt idx="66">
                  <c:v>6.8000000000000005E-2</c:v>
                </c:pt>
                <c:pt idx="67">
                  <c:v>7.2000000000000008E-2</c:v>
                </c:pt>
                <c:pt idx="68">
                  <c:v>7.5500000000000012E-2</c:v>
                </c:pt>
                <c:pt idx="69">
                  <c:v>8.1500000000000017E-2</c:v>
                </c:pt>
                <c:pt idx="70">
                  <c:v>8.3499999999999991E-2</c:v>
                </c:pt>
                <c:pt idx="71">
                  <c:v>8.7499999999999994E-2</c:v>
                </c:pt>
                <c:pt idx="72">
                  <c:v>9.2999999999999999E-2</c:v>
                </c:pt>
                <c:pt idx="73">
                  <c:v>9.7500000000000003E-2</c:v>
                </c:pt>
                <c:pt idx="74">
                  <c:v>0.10200000000000001</c:v>
                </c:pt>
                <c:pt idx="75">
                  <c:v>0.10600000000000001</c:v>
                </c:pt>
                <c:pt idx="76">
                  <c:v>0.10950000000000001</c:v>
                </c:pt>
                <c:pt idx="77">
                  <c:v>0.11349999999999999</c:v>
                </c:pt>
                <c:pt idx="78">
                  <c:v>0.11899999999999999</c:v>
                </c:pt>
                <c:pt idx="79">
                  <c:v>0.1225</c:v>
                </c:pt>
                <c:pt idx="80">
                  <c:v>0.1265</c:v>
                </c:pt>
                <c:pt idx="81">
                  <c:v>0.13150000000000001</c:v>
                </c:pt>
                <c:pt idx="82">
                  <c:v>0.13500000000000001</c:v>
                </c:pt>
                <c:pt idx="83">
                  <c:v>0.13750000000000001</c:v>
                </c:pt>
                <c:pt idx="84">
                  <c:v>0.14400000000000002</c:v>
                </c:pt>
                <c:pt idx="85">
                  <c:v>0.14900000000000002</c:v>
                </c:pt>
                <c:pt idx="86">
                  <c:v>0.15300000000000002</c:v>
                </c:pt>
                <c:pt idx="87">
                  <c:v>0.15700000000000003</c:v>
                </c:pt>
                <c:pt idx="88">
                  <c:v>0.16199999999999998</c:v>
                </c:pt>
                <c:pt idx="89">
                  <c:v>0.16499999999999998</c:v>
                </c:pt>
                <c:pt idx="90">
                  <c:v>0.16899999999999998</c:v>
                </c:pt>
                <c:pt idx="91">
                  <c:v>0.17299999999999999</c:v>
                </c:pt>
                <c:pt idx="92">
                  <c:v>0.17599999999999999</c:v>
                </c:pt>
                <c:pt idx="93">
                  <c:v>0.18</c:v>
                </c:pt>
                <c:pt idx="94">
                  <c:v>0.1835</c:v>
                </c:pt>
                <c:pt idx="95">
                  <c:v>0.186</c:v>
                </c:pt>
                <c:pt idx="96">
                  <c:v>0.19</c:v>
                </c:pt>
                <c:pt idx="97">
                  <c:v>0.193</c:v>
                </c:pt>
                <c:pt idx="98">
                  <c:v>0.19600000000000001</c:v>
                </c:pt>
                <c:pt idx="99">
                  <c:v>0.19800000000000001</c:v>
                </c:pt>
                <c:pt idx="100">
                  <c:v>0.2</c:v>
                </c:pt>
                <c:pt idx="101">
                  <c:v>0.20300000000000001</c:v>
                </c:pt>
                <c:pt idx="102">
                  <c:v>0.20500000000000002</c:v>
                </c:pt>
                <c:pt idx="103">
                  <c:v>0.20700000000000002</c:v>
                </c:pt>
                <c:pt idx="104">
                  <c:v>0.20900000000000002</c:v>
                </c:pt>
                <c:pt idx="105">
                  <c:v>0.21100000000000002</c:v>
                </c:pt>
                <c:pt idx="106">
                  <c:v>0.21200000000000002</c:v>
                </c:pt>
                <c:pt idx="107">
                  <c:v>0.21400000000000002</c:v>
                </c:pt>
                <c:pt idx="108">
                  <c:v>0.21500000000000002</c:v>
                </c:pt>
                <c:pt idx="109">
                  <c:v>0.21600000000000003</c:v>
                </c:pt>
                <c:pt idx="110">
                  <c:v>0.21700000000000003</c:v>
                </c:pt>
                <c:pt idx="111">
                  <c:v>0.21800000000000003</c:v>
                </c:pt>
                <c:pt idx="112">
                  <c:v>0.21900000000000003</c:v>
                </c:pt>
                <c:pt idx="113">
                  <c:v>0.22000000000000003</c:v>
                </c:pt>
                <c:pt idx="114">
                  <c:v>0.21950000000000003</c:v>
                </c:pt>
                <c:pt idx="115">
                  <c:v>0.22000000000000003</c:v>
                </c:pt>
                <c:pt idx="116">
                  <c:v>0.22050000000000003</c:v>
                </c:pt>
                <c:pt idx="117">
                  <c:v>0.22050000000000003</c:v>
                </c:pt>
                <c:pt idx="118">
                  <c:v>0.22050000000000003</c:v>
                </c:pt>
                <c:pt idx="119">
                  <c:v>0.22050000000000003</c:v>
                </c:pt>
                <c:pt idx="120">
                  <c:v>0.22050000000000003</c:v>
                </c:pt>
                <c:pt idx="121">
                  <c:v>0.22050000000000003</c:v>
                </c:pt>
                <c:pt idx="122">
                  <c:v>0.21950000000000003</c:v>
                </c:pt>
                <c:pt idx="123">
                  <c:v>0.21950000000000003</c:v>
                </c:pt>
                <c:pt idx="124">
                  <c:v>0.21950000000000003</c:v>
                </c:pt>
                <c:pt idx="125">
                  <c:v>0.21850000000000003</c:v>
                </c:pt>
                <c:pt idx="126">
                  <c:v>0.21750000000000003</c:v>
                </c:pt>
                <c:pt idx="127">
                  <c:v>0.21750000000000003</c:v>
                </c:pt>
                <c:pt idx="128">
                  <c:v>0.21750000000000003</c:v>
                </c:pt>
                <c:pt idx="129">
                  <c:v>0.21650000000000003</c:v>
                </c:pt>
                <c:pt idx="130">
                  <c:v>0.21650000000000003</c:v>
                </c:pt>
                <c:pt idx="131">
                  <c:v>0.21550000000000002</c:v>
                </c:pt>
                <c:pt idx="132">
                  <c:v>0.21450000000000002</c:v>
                </c:pt>
                <c:pt idx="133">
                  <c:v>0.21450000000000002</c:v>
                </c:pt>
                <c:pt idx="134">
                  <c:v>0.21350000000000002</c:v>
                </c:pt>
                <c:pt idx="135">
                  <c:v>0.21350000000000002</c:v>
                </c:pt>
                <c:pt idx="136">
                  <c:v>0.21350000000000002</c:v>
                </c:pt>
                <c:pt idx="137">
                  <c:v>0.21250000000000002</c:v>
                </c:pt>
                <c:pt idx="138">
                  <c:v>0.21250000000000002</c:v>
                </c:pt>
                <c:pt idx="139">
                  <c:v>0.21150000000000002</c:v>
                </c:pt>
                <c:pt idx="140">
                  <c:v>0.21150000000000002</c:v>
                </c:pt>
                <c:pt idx="141">
                  <c:v>0.21150000000000002</c:v>
                </c:pt>
                <c:pt idx="142">
                  <c:v>0.21050000000000002</c:v>
                </c:pt>
                <c:pt idx="143">
                  <c:v>0.21050000000000002</c:v>
                </c:pt>
                <c:pt idx="144">
                  <c:v>0.20950000000000002</c:v>
                </c:pt>
                <c:pt idx="145">
                  <c:v>0.20950000000000002</c:v>
                </c:pt>
                <c:pt idx="146">
                  <c:v>0.20950000000000002</c:v>
                </c:pt>
                <c:pt idx="147">
                  <c:v>0.20850000000000002</c:v>
                </c:pt>
                <c:pt idx="148">
                  <c:v>0.20850000000000002</c:v>
                </c:pt>
                <c:pt idx="149">
                  <c:v>0.20850000000000002</c:v>
                </c:pt>
                <c:pt idx="150">
                  <c:v>0.20850000000000002</c:v>
                </c:pt>
                <c:pt idx="151">
                  <c:v>0.20850000000000002</c:v>
                </c:pt>
                <c:pt idx="152">
                  <c:v>0.20750000000000002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'vit data'!$G$4</c:f>
              <c:strCache>
                <c:ptCount val="1"/>
                <c:pt idx="0">
                  <c:v>niacin</c:v>
                </c:pt>
              </c:strCache>
            </c:strRef>
          </c:tx>
          <c:spPr>
            <a:ln w="19050" cap="rnd">
              <a:solidFill>
                <a:srgbClr val="996633"/>
              </a:solidFill>
              <a:round/>
            </a:ln>
            <a:effectLst/>
          </c:spPr>
          <c:marker>
            <c:symbol val="none"/>
          </c:marker>
          <c:xVal>
            <c:numRef>
              <c:f>'vit data'!$A$5:$A$221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data'!$G$5:$G$221</c:f>
              <c:numCache>
                <c:formatCode>General</c:formatCode>
                <c:ptCount val="217"/>
                <c:pt idx="0">
                  <c:v>3.5000000000000031E-3</c:v>
                </c:pt>
                <c:pt idx="1">
                  <c:v>5.0000000000000044E-3</c:v>
                </c:pt>
                <c:pt idx="2">
                  <c:v>5.0000000000000044E-3</c:v>
                </c:pt>
                <c:pt idx="3">
                  <c:v>7.0000000000000062E-3</c:v>
                </c:pt>
                <c:pt idx="4">
                  <c:v>5.5000000000000049E-3</c:v>
                </c:pt>
                <c:pt idx="5">
                  <c:v>6.0000000000000053E-3</c:v>
                </c:pt>
                <c:pt idx="6">
                  <c:v>6.5000000000000058E-3</c:v>
                </c:pt>
                <c:pt idx="7">
                  <c:v>6.5000000000000058E-3</c:v>
                </c:pt>
                <c:pt idx="8">
                  <c:v>6.0000000000000053E-3</c:v>
                </c:pt>
                <c:pt idx="9">
                  <c:v>7.5000000000000067E-3</c:v>
                </c:pt>
                <c:pt idx="10">
                  <c:v>6.5000000000000058E-3</c:v>
                </c:pt>
                <c:pt idx="11">
                  <c:v>7.5000000000000067E-3</c:v>
                </c:pt>
                <c:pt idx="12">
                  <c:v>6.5000000000000058E-3</c:v>
                </c:pt>
                <c:pt idx="13">
                  <c:v>7.0000000000000062E-3</c:v>
                </c:pt>
                <c:pt idx="14">
                  <c:v>7.0000000000000062E-3</c:v>
                </c:pt>
                <c:pt idx="15">
                  <c:v>6.0000000000000053E-3</c:v>
                </c:pt>
                <c:pt idx="16">
                  <c:v>6.0000000000000053E-3</c:v>
                </c:pt>
                <c:pt idx="17">
                  <c:v>6.5000000000000058E-3</c:v>
                </c:pt>
                <c:pt idx="18">
                  <c:v>6.5000000000000058E-3</c:v>
                </c:pt>
                <c:pt idx="19">
                  <c:v>6.5000000000000058E-3</c:v>
                </c:pt>
                <c:pt idx="20">
                  <c:v>6.5000000000000058E-3</c:v>
                </c:pt>
                <c:pt idx="21">
                  <c:v>6.5000000000000058E-3</c:v>
                </c:pt>
                <c:pt idx="22">
                  <c:v>6.0000000000000053E-3</c:v>
                </c:pt>
                <c:pt idx="23">
                  <c:v>6.0000000000000053E-3</c:v>
                </c:pt>
                <c:pt idx="24">
                  <c:v>6.0000000000000053E-3</c:v>
                </c:pt>
                <c:pt idx="25">
                  <c:v>6.0000000000000053E-3</c:v>
                </c:pt>
                <c:pt idx="26">
                  <c:v>7.0000000000000062E-3</c:v>
                </c:pt>
                <c:pt idx="27">
                  <c:v>6.0000000000000053E-3</c:v>
                </c:pt>
                <c:pt idx="28">
                  <c:v>7.5000000000000067E-3</c:v>
                </c:pt>
                <c:pt idx="29">
                  <c:v>7.5000000000000067E-3</c:v>
                </c:pt>
                <c:pt idx="30">
                  <c:v>7.5000000000000067E-3</c:v>
                </c:pt>
                <c:pt idx="31">
                  <c:v>7.5000000000000067E-3</c:v>
                </c:pt>
                <c:pt idx="32">
                  <c:v>7.5000000000000067E-3</c:v>
                </c:pt>
                <c:pt idx="33">
                  <c:v>8.5000000000000075E-3</c:v>
                </c:pt>
                <c:pt idx="34">
                  <c:v>9.000000000000008E-3</c:v>
                </c:pt>
                <c:pt idx="35">
                  <c:v>8.5000000000000075E-3</c:v>
                </c:pt>
                <c:pt idx="36">
                  <c:v>9.000000000000008E-3</c:v>
                </c:pt>
                <c:pt idx="37">
                  <c:v>1.0000000000000009E-2</c:v>
                </c:pt>
                <c:pt idx="38">
                  <c:v>1.0000000000000009E-2</c:v>
                </c:pt>
                <c:pt idx="39">
                  <c:v>1.150000000000001E-2</c:v>
                </c:pt>
                <c:pt idx="40">
                  <c:v>1.2000000000000011E-2</c:v>
                </c:pt>
                <c:pt idx="41">
                  <c:v>1.2000000000000011E-2</c:v>
                </c:pt>
                <c:pt idx="42">
                  <c:v>1.3500000000000012E-2</c:v>
                </c:pt>
                <c:pt idx="43">
                  <c:v>1.4000000000000012E-2</c:v>
                </c:pt>
                <c:pt idx="44">
                  <c:v>1.5000000000000013E-2</c:v>
                </c:pt>
                <c:pt idx="45">
                  <c:v>1.6500000000000015E-2</c:v>
                </c:pt>
                <c:pt idx="46">
                  <c:v>1.8499999999999989E-2</c:v>
                </c:pt>
                <c:pt idx="47">
                  <c:v>1.949999999999999E-2</c:v>
                </c:pt>
                <c:pt idx="48">
                  <c:v>2.049999999999999E-2</c:v>
                </c:pt>
                <c:pt idx="49">
                  <c:v>2.1999999999999992E-2</c:v>
                </c:pt>
                <c:pt idx="50">
                  <c:v>2.4999999999999994E-2</c:v>
                </c:pt>
                <c:pt idx="51">
                  <c:v>2.6499999999999996E-2</c:v>
                </c:pt>
                <c:pt idx="52">
                  <c:v>0.03</c:v>
                </c:pt>
                <c:pt idx="53">
                  <c:v>3.2000000000000001E-2</c:v>
                </c:pt>
                <c:pt idx="54">
                  <c:v>3.5000000000000003E-2</c:v>
                </c:pt>
                <c:pt idx="55">
                  <c:v>3.8000000000000006E-2</c:v>
                </c:pt>
                <c:pt idx="56">
                  <c:v>4.1000000000000009E-2</c:v>
                </c:pt>
                <c:pt idx="57">
                  <c:v>4.4000000000000011E-2</c:v>
                </c:pt>
                <c:pt idx="58">
                  <c:v>4.8000000000000015E-2</c:v>
                </c:pt>
                <c:pt idx="59">
                  <c:v>5.1999999999999991E-2</c:v>
                </c:pt>
                <c:pt idx="60">
                  <c:v>5.5999999999999994E-2</c:v>
                </c:pt>
                <c:pt idx="61">
                  <c:v>6.0499999999999998E-2</c:v>
                </c:pt>
                <c:pt idx="62">
                  <c:v>6.4500000000000002E-2</c:v>
                </c:pt>
                <c:pt idx="63">
                  <c:v>7.0500000000000007E-2</c:v>
                </c:pt>
                <c:pt idx="64">
                  <c:v>7.6500000000000012E-2</c:v>
                </c:pt>
                <c:pt idx="65">
                  <c:v>8.249999999999999E-2</c:v>
                </c:pt>
                <c:pt idx="66">
                  <c:v>8.8499999999999995E-2</c:v>
                </c:pt>
                <c:pt idx="67">
                  <c:v>9.6500000000000002E-2</c:v>
                </c:pt>
                <c:pt idx="68">
                  <c:v>0.10450000000000001</c:v>
                </c:pt>
                <c:pt idx="69">
                  <c:v>0.11249999999999999</c:v>
                </c:pt>
                <c:pt idx="70">
                  <c:v>0.1205</c:v>
                </c:pt>
                <c:pt idx="71">
                  <c:v>0.1295</c:v>
                </c:pt>
                <c:pt idx="72">
                  <c:v>0.14050000000000001</c:v>
                </c:pt>
                <c:pt idx="73">
                  <c:v>0.15200000000000002</c:v>
                </c:pt>
                <c:pt idx="74">
                  <c:v>0.16249999999999998</c:v>
                </c:pt>
                <c:pt idx="75">
                  <c:v>0.17549999999999999</c:v>
                </c:pt>
                <c:pt idx="76">
                  <c:v>0.189</c:v>
                </c:pt>
                <c:pt idx="77">
                  <c:v>0.20250000000000001</c:v>
                </c:pt>
                <c:pt idx="78">
                  <c:v>0.21700000000000003</c:v>
                </c:pt>
                <c:pt idx="79">
                  <c:v>0.23349999999999999</c:v>
                </c:pt>
                <c:pt idx="80">
                  <c:v>0.25</c:v>
                </c:pt>
                <c:pt idx="81">
                  <c:v>0.26800000000000002</c:v>
                </c:pt>
                <c:pt idx="82">
                  <c:v>0.28599999999999998</c:v>
                </c:pt>
                <c:pt idx="83">
                  <c:v>0.30199999999999999</c:v>
                </c:pt>
                <c:pt idx="84">
                  <c:v>0.32700000000000001</c:v>
                </c:pt>
                <c:pt idx="85">
                  <c:v>0.34899999999999998</c:v>
                </c:pt>
                <c:pt idx="86">
                  <c:v>0.371</c:v>
                </c:pt>
                <c:pt idx="87">
                  <c:v>0.39200000000000002</c:v>
                </c:pt>
                <c:pt idx="88">
                  <c:v>0.42500000000000004</c:v>
                </c:pt>
                <c:pt idx="89">
                  <c:v>0.45399999999999996</c:v>
                </c:pt>
                <c:pt idx="90">
                  <c:v>0.48399999999999999</c:v>
                </c:pt>
                <c:pt idx="91">
                  <c:v>0.51200000000000001</c:v>
                </c:pt>
                <c:pt idx="92">
                  <c:v>0.53</c:v>
                </c:pt>
                <c:pt idx="93">
                  <c:v>0.55700000000000005</c:v>
                </c:pt>
                <c:pt idx="94">
                  <c:v>0.58399999999999996</c:v>
                </c:pt>
                <c:pt idx="95">
                  <c:v>0.61699999999999999</c:v>
                </c:pt>
                <c:pt idx="96">
                  <c:v>0.64400000000000002</c:v>
                </c:pt>
                <c:pt idx="97">
                  <c:v>0.66600000000000004</c:v>
                </c:pt>
                <c:pt idx="98">
                  <c:v>0.69000000000000006</c:v>
                </c:pt>
                <c:pt idx="99">
                  <c:v>0.71099999999999997</c:v>
                </c:pt>
                <c:pt idx="100">
                  <c:v>0.73249999999999993</c:v>
                </c:pt>
                <c:pt idx="101">
                  <c:v>0.75750000000000006</c:v>
                </c:pt>
                <c:pt idx="102">
                  <c:v>0.77449999999999997</c:v>
                </c:pt>
                <c:pt idx="103">
                  <c:v>0.78849999999999998</c:v>
                </c:pt>
                <c:pt idx="104">
                  <c:v>0.80300000000000005</c:v>
                </c:pt>
                <c:pt idx="105">
                  <c:v>0.8165</c:v>
                </c:pt>
                <c:pt idx="106">
                  <c:v>0.83349999999999991</c:v>
                </c:pt>
                <c:pt idx="107">
                  <c:v>0.84799999999999998</c:v>
                </c:pt>
                <c:pt idx="108">
                  <c:v>0.86099999999999999</c:v>
                </c:pt>
                <c:pt idx="109">
                  <c:v>0.87149999999999994</c:v>
                </c:pt>
                <c:pt idx="110">
                  <c:v>0.89949999999999997</c:v>
                </c:pt>
                <c:pt idx="111">
                  <c:v>0.90749999999999997</c:v>
                </c:pt>
                <c:pt idx="112">
                  <c:v>0.92849999999999988</c:v>
                </c:pt>
                <c:pt idx="113">
                  <c:v>0.9395</c:v>
                </c:pt>
                <c:pt idx="114">
                  <c:v>0.9444999999999999</c:v>
                </c:pt>
                <c:pt idx="115">
                  <c:v>0.96750000000000003</c:v>
                </c:pt>
                <c:pt idx="116">
                  <c:v>0.96500000000000008</c:v>
                </c:pt>
                <c:pt idx="117">
                  <c:v>0.98100000000000009</c:v>
                </c:pt>
                <c:pt idx="118">
                  <c:v>0.99249999999999994</c:v>
                </c:pt>
                <c:pt idx="119">
                  <c:v>1.0165</c:v>
                </c:pt>
                <c:pt idx="120">
                  <c:v>1.0205</c:v>
                </c:pt>
                <c:pt idx="121">
                  <c:v>1.0275000000000001</c:v>
                </c:pt>
                <c:pt idx="122">
                  <c:v>1.0305</c:v>
                </c:pt>
                <c:pt idx="123">
                  <c:v>1.0955000000000001</c:v>
                </c:pt>
                <c:pt idx="124">
                  <c:v>1.0595000000000001</c:v>
                </c:pt>
                <c:pt idx="125">
                  <c:v>1.0695000000000001</c:v>
                </c:pt>
                <c:pt idx="126">
                  <c:v>1.1085</c:v>
                </c:pt>
                <c:pt idx="127">
                  <c:v>1.0675000000000001</c:v>
                </c:pt>
                <c:pt idx="128">
                  <c:v>1.0775000000000001</c:v>
                </c:pt>
                <c:pt idx="129">
                  <c:v>1.0685</c:v>
                </c:pt>
                <c:pt idx="130">
                  <c:v>1.0635000000000001</c:v>
                </c:pt>
                <c:pt idx="131">
                  <c:v>1.0585</c:v>
                </c:pt>
                <c:pt idx="132">
                  <c:v>1.0195000000000001</c:v>
                </c:pt>
                <c:pt idx="133">
                  <c:v>1.0375000000000001</c:v>
                </c:pt>
                <c:pt idx="134">
                  <c:v>1.0285</c:v>
                </c:pt>
                <c:pt idx="135">
                  <c:v>1.0185</c:v>
                </c:pt>
                <c:pt idx="136">
                  <c:v>1.0015000000000001</c:v>
                </c:pt>
                <c:pt idx="137">
                  <c:v>1.0005000000000002</c:v>
                </c:pt>
                <c:pt idx="138">
                  <c:v>1.0065</c:v>
                </c:pt>
                <c:pt idx="139">
                  <c:v>1.0065</c:v>
                </c:pt>
                <c:pt idx="140">
                  <c:v>0.96950000000000003</c:v>
                </c:pt>
                <c:pt idx="141">
                  <c:v>0.96050000000000013</c:v>
                </c:pt>
                <c:pt idx="142">
                  <c:v>0.95650000000000013</c:v>
                </c:pt>
                <c:pt idx="143">
                  <c:v>0.95350000000000001</c:v>
                </c:pt>
                <c:pt idx="144">
                  <c:v>0.95450000000000013</c:v>
                </c:pt>
                <c:pt idx="145">
                  <c:v>0.94599999999999995</c:v>
                </c:pt>
                <c:pt idx="146">
                  <c:v>0.9355</c:v>
                </c:pt>
                <c:pt idx="147">
                  <c:v>0.9335</c:v>
                </c:pt>
                <c:pt idx="148">
                  <c:v>0.92999999999999994</c:v>
                </c:pt>
                <c:pt idx="149">
                  <c:v>0.9335</c:v>
                </c:pt>
                <c:pt idx="150">
                  <c:v>0.92599999999999993</c:v>
                </c:pt>
                <c:pt idx="151">
                  <c:v>0.9265000000000001</c:v>
                </c:pt>
                <c:pt idx="152">
                  <c:v>0.9355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'vit data'!$H$4</c:f>
              <c:strCache>
                <c:ptCount val="1"/>
                <c:pt idx="0">
                  <c:v>pantothenate</c:v>
                </c:pt>
              </c:strCache>
            </c:strRef>
          </c:tx>
          <c:spPr>
            <a:ln w="19050" cap="rnd">
              <a:solidFill>
                <a:srgbClr val="008080"/>
              </a:solidFill>
              <a:round/>
            </a:ln>
            <a:effectLst/>
          </c:spPr>
          <c:marker>
            <c:symbol val="none"/>
          </c:marker>
          <c:xVal>
            <c:numRef>
              <c:f>'vit data'!$A$5:$A$221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data'!$H$5:$H$221</c:f>
              <c:numCache>
                <c:formatCode>General</c:formatCode>
                <c:ptCount val="217"/>
                <c:pt idx="0">
                  <c:v>8.0000000000000071E-3</c:v>
                </c:pt>
                <c:pt idx="1">
                  <c:v>7.5000000000000067E-3</c:v>
                </c:pt>
                <c:pt idx="2">
                  <c:v>7.0000000000000062E-3</c:v>
                </c:pt>
                <c:pt idx="3">
                  <c:v>7.5000000000000067E-3</c:v>
                </c:pt>
                <c:pt idx="4">
                  <c:v>6.5000000000000058E-3</c:v>
                </c:pt>
                <c:pt idx="5">
                  <c:v>7.5000000000000067E-3</c:v>
                </c:pt>
                <c:pt idx="6">
                  <c:v>8.0000000000000071E-3</c:v>
                </c:pt>
                <c:pt idx="7">
                  <c:v>8.0000000000000071E-3</c:v>
                </c:pt>
                <c:pt idx="8">
                  <c:v>8.5000000000000075E-3</c:v>
                </c:pt>
                <c:pt idx="9">
                  <c:v>8.0000000000000071E-3</c:v>
                </c:pt>
                <c:pt idx="10">
                  <c:v>8.0000000000000071E-3</c:v>
                </c:pt>
                <c:pt idx="11">
                  <c:v>8.5000000000000075E-3</c:v>
                </c:pt>
                <c:pt idx="12">
                  <c:v>7.5000000000000067E-3</c:v>
                </c:pt>
                <c:pt idx="13">
                  <c:v>8.0000000000000071E-3</c:v>
                </c:pt>
                <c:pt idx="14">
                  <c:v>7.5000000000000067E-3</c:v>
                </c:pt>
                <c:pt idx="15">
                  <c:v>7.5000000000000067E-3</c:v>
                </c:pt>
                <c:pt idx="16">
                  <c:v>6.5000000000000058E-3</c:v>
                </c:pt>
                <c:pt idx="17">
                  <c:v>6.5000000000000058E-3</c:v>
                </c:pt>
                <c:pt idx="18">
                  <c:v>6.5000000000000058E-3</c:v>
                </c:pt>
                <c:pt idx="19">
                  <c:v>6.5000000000000058E-3</c:v>
                </c:pt>
                <c:pt idx="20">
                  <c:v>6.5000000000000058E-3</c:v>
                </c:pt>
                <c:pt idx="21">
                  <c:v>6.5000000000000058E-3</c:v>
                </c:pt>
                <c:pt idx="22">
                  <c:v>6.0000000000000053E-3</c:v>
                </c:pt>
                <c:pt idx="23">
                  <c:v>6.0000000000000053E-3</c:v>
                </c:pt>
                <c:pt idx="24">
                  <c:v>6.0000000000000053E-3</c:v>
                </c:pt>
                <c:pt idx="25">
                  <c:v>6.0000000000000053E-3</c:v>
                </c:pt>
                <c:pt idx="26">
                  <c:v>7.0000000000000062E-3</c:v>
                </c:pt>
                <c:pt idx="27">
                  <c:v>6.0000000000000053E-3</c:v>
                </c:pt>
                <c:pt idx="28">
                  <c:v>6.0000000000000053E-3</c:v>
                </c:pt>
                <c:pt idx="29">
                  <c:v>6.5000000000000058E-3</c:v>
                </c:pt>
                <c:pt idx="30">
                  <c:v>6.5000000000000058E-3</c:v>
                </c:pt>
                <c:pt idx="31">
                  <c:v>6.5000000000000058E-3</c:v>
                </c:pt>
                <c:pt idx="32">
                  <c:v>6.5000000000000058E-3</c:v>
                </c:pt>
                <c:pt idx="33">
                  <c:v>7.5000000000000067E-3</c:v>
                </c:pt>
                <c:pt idx="34">
                  <c:v>6.5000000000000058E-3</c:v>
                </c:pt>
                <c:pt idx="35">
                  <c:v>6.5000000000000058E-3</c:v>
                </c:pt>
                <c:pt idx="36">
                  <c:v>7.5000000000000067E-3</c:v>
                </c:pt>
                <c:pt idx="37">
                  <c:v>7.5000000000000067E-3</c:v>
                </c:pt>
                <c:pt idx="38">
                  <c:v>7.5000000000000067E-3</c:v>
                </c:pt>
                <c:pt idx="39">
                  <c:v>7.5000000000000067E-3</c:v>
                </c:pt>
                <c:pt idx="40">
                  <c:v>7.5000000000000067E-3</c:v>
                </c:pt>
                <c:pt idx="41">
                  <c:v>8.5000000000000075E-3</c:v>
                </c:pt>
                <c:pt idx="42">
                  <c:v>8.5000000000000075E-3</c:v>
                </c:pt>
                <c:pt idx="43">
                  <c:v>9.5000000000000084E-3</c:v>
                </c:pt>
                <c:pt idx="44">
                  <c:v>9.5000000000000084E-3</c:v>
                </c:pt>
                <c:pt idx="45">
                  <c:v>1.0500000000000009E-2</c:v>
                </c:pt>
                <c:pt idx="46">
                  <c:v>1.0500000000000009E-2</c:v>
                </c:pt>
                <c:pt idx="47">
                  <c:v>1.150000000000001E-2</c:v>
                </c:pt>
                <c:pt idx="48">
                  <c:v>1.2500000000000011E-2</c:v>
                </c:pt>
                <c:pt idx="49">
                  <c:v>1.3500000000000012E-2</c:v>
                </c:pt>
                <c:pt idx="50">
                  <c:v>1.4500000000000013E-2</c:v>
                </c:pt>
                <c:pt idx="51">
                  <c:v>1.6500000000000015E-2</c:v>
                </c:pt>
                <c:pt idx="52">
                  <c:v>1.7500000000000016E-2</c:v>
                </c:pt>
                <c:pt idx="53">
                  <c:v>1.8499999999999989E-2</c:v>
                </c:pt>
                <c:pt idx="54">
                  <c:v>2.049999999999999E-2</c:v>
                </c:pt>
                <c:pt idx="55">
                  <c:v>2.2499999999999992E-2</c:v>
                </c:pt>
                <c:pt idx="56">
                  <c:v>2.4499999999999994E-2</c:v>
                </c:pt>
                <c:pt idx="57">
                  <c:v>2.6499999999999996E-2</c:v>
                </c:pt>
                <c:pt idx="58">
                  <c:v>2.9499999999999998E-2</c:v>
                </c:pt>
                <c:pt idx="59">
                  <c:v>3.2500000000000001E-2</c:v>
                </c:pt>
                <c:pt idx="60">
                  <c:v>3.5500000000000004E-2</c:v>
                </c:pt>
                <c:pt idx="61">
                  <c:v>3.9500000000000007E-2</c:v>
                </c:pt>
                <c:pt idx="62">
                  <c:v>4.250000000000001E-2</c:v>
                </c:pt>
                <c:pt idx="63">
                  <c:v>4.6500000000000014E-2</c:v>
                </c:pt>
                <c:pt idx="64">
                  <c:v>5.149999999999999E-2</c:v>
                </c:pt>
                <c:pt idx="65">
                  <c:v>5.6499999999999995E-2</c:v>
                </c:pt>
                <c:pt idx="66">
                  <c:v>6.2E-2</c:v>
                </c:pt>
                <c:pt idx="67">
                  <c:v>6.7500000000000004E-2</c:v>
                </c:pt>
                <c:pt idx="68">
                  <c:v>7.4500000000000011E-2</c:v>
                </c:pt>
                <c:pt idx="69">
                  <c:v>8.1499999999999989E-2</c:v>
                </c:pt>
                <c:pt idx="70">
                  <c:v>8.9499999999999996E-2</c:v>
                </c:pt>
                <c:pt idx="71">
                  <c:v>9.8500000000000004E-2</c:v>
                </c:pt>
                <c:pt idx="72">
                  <c:v>0.10850000000000001</c:v>
                </c:pt>
                <c:pt idx="73">
                  <c:v>0.11849999999999999</c:v>
                </c:pt>
                <c:pt idx="74">
                  <c:v>0.1305</c:v>
                </c:pt>
                <c:pt idx="75">
                  <c:v>0.14250000000000002</c:v>
                </c:pt>
                <c:pt idx="76">
                  <c:v>0.15550000000000003</c:v>
                </c:pt>
                <c:pt idx="77">
                  <c:v>0.16949999999999998</c:v>
                </c:pt>
                <c:pt idx="78">
                  <c:v>0.1865</c:v>
                </c:pt>
                <c:pt idx="79">
                  <c:v>0.20250000000000001</c:v>
                </c:pt>
                <c:pt idx="80">
                  <c:v>0.22149999999999997</c:v>
                </c:pt>
                <c:pt idx="81">
                  <c:v>0.24049999999999999</c:v>
                </c:pt>
                <c:pt idx="82">
                  <c:v>0.26250000000000001</c:v>
                </c:pt>
                <c:pt idx="83">
                  <c:v>0.27650000000000002</c:v>
                </c:pt>
                <c:pt idx="84">
                  <c:v>0.3095</c:v>
                </c:pt>
                <c:pt idx="85">
                  <c:v>0.33050000000000002</c:v>
                </c:pt>
                <c:pt idx="86">
                  <c:v>0.36049999999999999</c:v>
                </c:pt>
                <c:pt idx="87">
                  <c:v>0.38750000000000001</c:v>
                </c:pt>
                <c:pt idx="88">
                  <c:v>0.41550000000000004</c:v>
                </c:pt>
                <c:pt idx="89">
                  <c:v>0.44749999999999995</c:v>
                </c:pt>
                <c:pt idx="90">
                  <c:v>0.48199999999999998</c:v>
                </c:pt>
                <c:pt idx="91">
                  <c:v>0.51400000000000001</c:v>
                </c:pt>
                <c:pt idx="92">
                  <c:v>0.54500000000000004</c:v>
                </c:pt>
                <c:pt idx="93">
                  <c:v>0.56999999999999995</c:v>
                </c:pt>
                <c:pt idx="94">
                  <c:v>0.59399999999999997</c:v>
                </c:pt>
                <c:pt idx="95">
                  <c:v>0.63500000000000001</c:v>
                </c:pt>
                <c:pt idx="96">
                  <c:v>0.67400000000000004</c:v>
                </c:pt>
                <c:pt idx="97">
                  <c:v>0.69099999999999995</c:v>
                </c:pt>
                <c:pt idx="98">
                  <c:v>0.71599999999999997</c:v>
                </c:pt>
                <c:pt idx="99">
                  <c:v>0.74299999999999999</c:v>
                </c:pt>
                <c:pt idx="100">
                  <c:v>0.76400000000000001</c:v>
                </c:pt>
                <c:pt idx="101">
                  <c:v>0.77849999999999997</c:v>
                </c:pt>
                <c:pt idx="102">
                  <c:v>0.79449999999999998</c:v>
                </c:pt>
                <c:pt idx="103">
                  <c:v>0.81749999999999989</c:v>
                </c:pt>
                <c:pt idx="104">
                  <c:v>0.83650000000000002</c:v>
                </c:pt>
                <c:pt idx="105">
                  <c:v>0.85250000000000004</c:v>
                </c:pt>
                <c:pt idx="106">
                  <c:v>0.86250000000000004</c:v>
                </c:pt>
                <c:pt idx="107">
                  <c:v>0.88249999999999984</c:v>
                </c:pt>
                <c:pt idx="108">
                  <c:v>0.90249999999999986</c:v>
                </c:pt>
                <c:pt idx="109">
                  <c:v>0.90849999999999986</c:v>
                </c:pt>
                <c:pt idx="110">
                  <c:v>0.92249999999999988</c:v>
                </c:pt>
                <c:pt idx="111">
                  <c:v>0.9415</c:v>
                </c:pt>
                <c:pt idx="112">
                  <c:v>0.96150000000000002</c:v>
                </c:pt>
                <c:pt idx="113">
                  <c:v>0.98350000000000004</c:v>
                </c:pt>
                <c:pt idx="114">
                  <c:v>1.0024999999999999</c:v>
                </c:pt>
                <c:pt idx="115">
                  <c:v>0.99849999999999994</c:v>
                </c:pt>
                <c:pt idx="116">
                  <c:v>1.0149999999999999</c:v>
                </c:pt>
                <c:pt idx="117">
                  <c:v>1.0435000000000001</c:v>
                </c:pt>
                <c:pt idx="118">
                  <c:v>1.056</c:v>
                </c:pt>
                <c:pt idx="119">
                  <c:v>1.0905</c:v>
                </c:pt>
                <c:pt idx="120">
                  <c:v>1.1215000000000002</c:v>
                </c:pt>
                <c:pt idx="121">
                  <c:v>1.0785</c:v>
                </c:pt>
                <c:pt idx="122">
                  <c:v>1.1075000000000002</c:v>
                </c:pt>
                <c:pt idx="123">
                  <c:v>1.1294999999999999</c:v>
                </c:pt>
                <c:pt idx="124">
                  <c:v>1.1605000000000001</c:v>
                </c:pt>
                <c:pt idx="125">
                  <c:v>1.1695</c:v>
                </c:pt>
                <c:pt idx="126">
                  <c:v>1.1215000000000002</c:v>
                </c:pt>
                <c:pt idx="127">
                  <c:v>1.2544999999999999</c:v>
                </c:pt>
                <c:pt idx="128">
                  <c:v>1.1355</c:v>
                </c:pt>
                <c:pt idx="129">
                  <c:v>1.1035000000000001</c:v>
                </c:pt>
                <c:pt idx="130">
                  <c:v>1.0755000000000001</c:v>
                </c:pt>
                <c:pt idx="131">
                  <c:v>1.0589999999999999</c:v>
                </c:pt>
                <c:pt idx="132">
                  <c:v>1.0925</c:v>
                </c:pt>
                <c:pt idx="133">
                  <c:v>1.075</c:v>
                </c:pt>
                <c:pt idx="134">
                  <c:v>1.07</c:v>
                </c:pt>
                <c:pt idx="135">
                  <c:v>1.0415000000000001</c:v>
                </c:pt>
                <c:pt idx="136">
                  <c:v>1.0465</c:v>
                </c:pt>
                <c:pt idx="137">
                  <c:v>1.0270000000000001</c:v>
                </c:pt>
                <c:pt idx="138">
                  <c:v>0.98750000000000004</c:v>
                </c:pt>
                <c:pt idx="139">
                  <c:v>0.99950000000000006</c:v>
                </c:pt>
                <c:pt idx="140">
                  <c:v>0.97499999999999998</c:v>
                </c:pt>
                <c:pt idx="141">
                  <c:v>0.98450000000000015</c:v>
                </c:pt>
                <c:pt idx="142">
                  <c:v>0.99500000000000011</c:v>
                </c:pt>
                <c:pt idx="143">
                  <c:v>0.95399999999999996</c:v>
                </c:pt>
                <c:pt idx="144">
                  <c:v>0.95300000000000007</c:v>
                </c:pt>
                <c:pt idx="145">
                  <c:v>0.96300000000000008</c:v>
                </c:pt>
                <c:pt idx="146">
                  <c:v>0.96199999999999997</c:v>
                </c:pt>
                <c:pt idx="147">
                  <c:v>0.95599999999999996</c:v>
                </c:pt>
                <c:pt idx="148">
                  <c:v>0.93900000000000006</c:v>
                </c:pt>
                <c:pt idx="149">
                  <c:v>0.95799999999999996</c:v>
                </c:pt>
                <c:pt idx="150">
                  <c:v>0.95300000000000007</c:v>
                </c:pt>
                <c:pt idx="151">
                  <c:v>0.95399999999999996</c:v>
                </c:pt>
                <c:pt idx="152">
                  <c:v>0.94300000000000006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'vit data'!$I$4</c:f>
              <c:strCache>
                <c:ptCount val="1"/>
                <c:pt idx="0">
                  <c:v>pyridoxine</c:v>
                </c:pt>
              </c:strCache>
            </c:strRef>
          </c:tx>
          <c:spPr>
            <a:ln w="19050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xVal>
            <c:numRef>
              <c:f>'vit data'!$A$5:$A$221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data'!$I$5:$I$221</c:f>
              <c:numCache>
                <c:formatCode>General</c:formatCode>
                <c:ptCount val="217"/>
                <c:pt idx="0">
                  <c:v>1.7999999999999988E-2</c:v>
                </c:pt>
                <c:pt idx="1">
                  <c:v>1.5999999999999986E-2</c:v>
                </c:pt>
                <c:pt idx="2">
                  <c:v>1.5999999999999986E-2</c:v>
                </c:pt>
                <c:pt idx="3">
                  <c:v>1.5500000000000014E-2</c:v>
                </c:pt>
                <c:pt idx="4">
                  <c:v>1.3500000000000012E-2</c:v>
                </c:pt>
                <c:pt idx="5">
                  <c:v>1.4500000000000013E-2</c:v>
                </c:pt>
                <c:pt idx="6">
                  <c:v>1.4000000000000012E-2</c:v>
                </c:pt>
                <c:pt idx="7">
                  <c:v>1.4500000000000013E-2</c:v>
                </c:pt>
                <c:pt idx="8">
                  <c:v>1.4500000000000013E-2</c:v>
                </c:pt>
                <c:pt idx="9">
                  <c:v>1.5000000000000013E-2</c:v>
                </c:pt>
                <c:pt idx="10">
                  <c:v>1.4000000000000012E-2</c:v>
                </c:pt>
                <c:pt idx="11">
                  <c:v>1.4000000000000012E-2</c:v>
                </c:pt>
                <c:pt idx="12">
                  <c:v>1.4000000000000012E-2</c:v>
                </c:pt>
                <c:pt idx="13">
                  <c:v>1.3000000000000012E-2</c:v>
                </c:pt>
                <c:pt idx="14">
                  <c:v>1.3000000000000012E-2</c:v>
                </c:pt>
                <c:pt idx="15">
                  <c:v>1.3000000000000012E-2</c:v>
                </c:pt>
                <c:pt idx="16">
                  <c:v>1.3000000000000012E-2</c:v>
                </c:pt>
                <c:pt idx="17">
                  <c:v>1.3500000000000012E-2</c:v>
                </c:pt>
                <c:pt idx="18">
                  <c:v>1.3500000000000012E-2</c:v>
                </c:pt>
                <c:pt idx="19">
                  <c:v>1.3500000000000012E-2</c:v>
                </c:pt>
                <c:pt idx="20">
                  <c:v>1.3000000000000012E-2</c:v>
                </c:pt>
                <c:pt idx="21">
                  <c:v>1.3000000000000012E-2</c:v>
                </c:pt>
                <c:pt idx="22">
                  <c:v>1.3500000000000012E-2</c:v>
                </c:pt>
                <c:pt idx="23">
                  <c:v>1.3500000000000012E-2</c:v>
                </c:pt>
                <c:pt idx="24">
                  <c:v>1.3500000000000012E-2</c:v>
                </c:pt>
                <c:pt idx="25">
                  <c:v>1.4500000000000013E-2</c:v>
                </c:pt>
                <c:pt idx="26">
                  <c:v>1.4500000000000013E-2</c:v>
                </c:pt>
                <c:pt idx="27">
                  <c:v>1.4500000000000013E-2</c:v>
                </c:pt>
                <c:pt idx="28">
                  <c:v>1.4500000000000013E-2</c:v>
                </c:pt>
                <c:pt idx="29">
                  <c:v>1.5000000000000013E-2</c:v>
                </c:pt>
                <c:pt idx="30">
                  <c:v>1.6000000000000014E-2</c:v>
                </c:pt>
                <c:pt idx="31">
                  <c:v>1.6000000000000014E-2</c:v>
                </c:pt>
                <c:pt idx="32">
                  <c:v>1.7000000000000015E-2</c:v>
                </c:pt>
                <c:pt idx="33">
                  <c:v>1.7999999999999988E-2</c:v>
                </c:pt>
                <c:pt idx="34">
                  <c:v>1.7999999999999988E-2</c:v>
                </c:pt>
                <c:pt idx="35">
                  <c:v>1.8999999999999989E-2</c:v>
                </c:pt>
                <c:pt idx="36">
                  <c:v>1.8999999999999989E-2</c:v>
                </c:pt>
                <c:pt idx="37">
                  <c:v>2.049999999999999E-2</c:v>
                </c:pt>
                <c:pt idx="38">
                  <c:v>2.1499999999999991E-2</c:v>
                </c:pt>
                <c:pt idx="39">
                  <c:v>2.2499999999999992E-2</c:v>
                </c:pt>
                <c:pt idx="40">
                  <c:v>2.4499999999999994E-2</c:v>
                </c:pt>
                <c:pt idx="41">
                  <c:v>2.5499999999999995E-2</c:v>
                </c:pt>
                <c:pt idx="42">
                  <c:v>2.6499999999999996E-2</c:v>
                </c:pt>
                <c:pt idx="43">
                  <c:v>2.8499999999999998E-2</c:v>
                </c:pt>
                <c:pt idx="44">
                  <c:v>3.0499999999999999E-2</c:v>
                </c:pt>
                <c:pt idx="45">
                  <c:v>3.2500000000000001E-2</c:v>
                </c:pt>
                <c:pt idx="46">
                  <c:v>3.4500000000000003E-2</c:v>
                </c:pt>
                <c:pt idx="47">
                  <c:v>3.7500000000000006E-2</c:v>
                </c:pt>
                <c:pt idx="48">
                  <c:v>4.0500000000000008E-2</c:v>
                </c:pt>
                <c:pt idx="49">
                  <c:v>4.3500000000000011E-2</c:v>
                </c:pt>
                <c:pt idx="50">
                  <c:v>4.6500000000000014E-2</c:v>
                </c:pt>
                <c:pt idx="51">
                  <c:v>4.9499999999999988E-2</c:v>
                </c:pt>
                <c:pt idx="52">
                  <c:v>5.2499999999999991E-2</c:v>
                </c:pt>
                <c:pt idx="53">
                  <c:v>5.6499999999999995E-2</c:v>
                </c:pt>
                <c:pt idx="54">
                  <c:v>6.0499999999999998E-2</c:v>
                </c:pt>
                <c:pt idx="55">
                  <c:v>6.4500000000000002E-2</c:v>
                </c:pt>
                <c:pt idx="56">
                  <c:v>6.8500000000000005E-2</c:v>
                </c:pt>
                <c:pt idx="57">
                  <c:v>7.4500000000000011E-2</c:v>
                </c:pt>
                <c:pt idx="58">
                  <c:v>7.9500000000000015E-2</c:v>
                </c:pt>
                <c:pt idx="59">
                  <c:v>8.5499999999999993E-2</c:v>
                </c:pt>
                <c:pt idx="60">
                  <c:v>9.1499999999999998E-2</c:v>
                </c:pt>
                <c:pt idx="61">
                  <c:v>9.7500000000000003E-2</c:v>
                </c:pt>
                <c:pt idx="62">
                  <c:v>0.10450000000000001</c:v>
                </c:pt>
                <c:pt idx="63">
                  <c:v>0.11150000000000002</c:v>
                </c:pt>
                <c:pt idx="64">
                  <c:v>0.1195</c:v>
                </c:pt>
                <c:pt idx="65">
                  <c:v>0.1275</c:v>
                </c:pt>
                <c:pt idx="66">
                  <c:v>0.13650000000000001</c:v>
                </c:pt>
                <c:pt idx="67">
                  <c:v>0.14550000000000002</c:v>
                </c:pt>
                <c:pt idx="68">
                  <c:v>0.15550000000000003</c:v>
                </c:pt>
                <c:pt idx="69">
                  <c:v>0.16549999999999998</c:v>
                </c:pt>
                <c:pt idx="70">
                  <c:v>0.17649999999999999</c:v>
                </c:pt>
                <c:pt idx="71">
                  <c:v>0.1885</c:v>
                </c:pt>
                <c:pt idx="72">
                  <c:v>0.20200000000000001</c:v>
                </c:pt>
                <c:pt idx="73">
                  <c:v>0.21500000000000002</c:v>
                </c:pt>
                <c:pt idx="74">
                  <c:v>0.22999999999999998</c:v>
                </c:pt>
                <c:pt idx="75">
                  <c:v>0.24399999999999999</c:v>
                </c:pt>
                <c:pt idx="76">
                  <c:v>0.26100000000000001</c:v>
                </c:pt>
                <c:pt idx="77">
                  <c:v>0.27800000000000002</c:v>
                </c:pt>
                <c:pt idx="78">
                  <c:v>0.29499999999999998</c:v>
                </c:pt>
                <c:pt idx="79">
                  <c:v>0.314</c:v>
                </c:pt>
                <c:pt idx="80">
                  <c:v>0.33600000000000002</c:v>
                </c:pt>
                <c:pt idx="81">
                  <c:v>0.35499999999999998</c:v>
                </c:pt>
                <c:pt idx="82">
                  <c:v>0.379</c:v>
                </c:pt>
                <c:pt idx="83">
                  <c:v>0.39400000000000002</c:v>
                </c:pt>
                <c:pt idx="84">
                  <c:v>0.42600000000000005</c:v>
                </c:pt>
                <c:pt idx="85">
                  <c:v>0.45099999999999996</c:v>
                </c:pt>
                <c:pt idx="86">
                  <c:v>0.47699999999999998</c:v>
                </c:pt>
                <c:pt idx="87">
                  <c:v>0.50750000000000006</c:v>
                </c:pt>
                <c:pt idx="88">
                  <c:v>0.53649999999999998</c:v>
                </c:pt>
                <c:pt idx="89">
                  <c:v>0.5645</c:v>
                </c:pt>
                <c:pt idx="90">
                  <c:v>0.59199999999999997</c:v>
                </c:pt>
                <c:pt idx="91">
                  <c:v>0.624</c:v>
                </c:pt>
                <c:pt idx="92">
                  <c:v>0.65349999999999997</c:v>
                </c:pt>
                <c:pt idx="93">
                  <c:v>0.68300000000000005</c:v>
                </c:pt>
                <c:pt idx="94">
                  <c:v>0.71399999999999997</c:v>
                </c:pt>
                <c:pt idx="95">
                  <c:v>0.753</c:v>
                </c:pt>
                <c:pt idx="96">
                  <c:v>0.76700000000000002</c:v>
                </c:pt>
                <c:pt idx="97">
                  <c:v>0.78600000000000003</c:v>
                </c:pt>
                <c:pt idx="98">
                  <c:v>0.81400000000000006</c:v>
                </c:pt>
                <c:pt idx="99">
                  <c:v>0.83899999999999997</c:v>
                </c:pt>
                <c:pt idx="100">
                  <c:v>0.85399999999999998</c:v>
                </c:pt>
                <c:pt idx="101">
                  <c:v>0.87</c:v>
                </c:pt>
                <c:pt idx="102">
                  <c:v>0.8869999999999999</c:v>
                </c:pt>
                <c:pt idx="103">
                  <c:v>0.90200000000000002</c:v>
                </c:pt>
                <c:pt idx="104">
                  <c:v>0.92499999999999993</c:v>
                </c:pt>
                <c:pt idx="105">
                  <c:v>0.94299999999999995</c:v>
                </c:pt>
                <c:pt idx="106">
                  <c:v>0.96899999999999997</c:v>
                </c:pt>
                <c:pt idx="107">
                  <c:v>0.97600000000000009</c:v>
                </c:pt>
                <c:pt idx="108">
                  <c:v>1.0070000000000001</c:v>
                </c:pt>
                <c:pt idx="109">
                  <c:v>1.02</c:v>
                </c:pt>
                <c:pt idx="110">
                  <c:v>1.0310000000000001</c:v>
                </c:pt>
                <c:pt idx="111">
                  <c:v>1.0630000000000002</c:v>
                </c:pt>
                <c:pt idx="112">
                  <c:v>1.0640000000000001</c:v>
                </c:pt>
                <c:pt idx="113">
                  <c:v>1.1624999999999999</c:v>
                </c:pt>
                <c:pt idx="114">
                  <c:v>1.1054999999999999</c:v>
                </c:pt>
                <c:pt idx="115">
                  <c:v>1.1944999999999999</c:v>
                </c:pt>
                <c:pt idx="116">
                  <c:v>1.1495</c:v>
                </c:pt>
                <c:pt idx="117">
                  <c:v>1.2070000000000001</c:v>
                </c:pt>
                <c:pt idx="118">
                  <c:v>1.2304999999999999</c:v>
                </c:pt>
                <c:pt idx="119">
                  <c:v>1.2749999999999999</c:v>
                </c:pt>
                <c:pt idx="120">
                  <c:v>1.2490000000000001</c:v>
                </c:pt>
                <c:pt idx="121">
                  <c:v>1.266</c:v>
                </c:pt>
                <c:pt idx="122">
                  <c:v>1.2945</c:v>
                </c:pt>
                <c:pt idx="123">
                  <c:v>1.319</c:v>
                </c:pt>
                <c:pt idx="124">
                  <c:v>1.325</c:v>
                </c:pt>
                <c:pt idx="125">
                  <c:v>1.3120000000000001</c:v>
                </c:pt>
                <c:pt idx="126">
                  <c:v>1.167</c:v>
                </c:pt>
                <c:pt idx="127">
                  <c:v>1.2030000000000001</c:v>
                </c:pt>
                <c:pt idx="128">
                  <c:v>1.1659999999999999</c:v>
                </c:pt>
                <c:pt idx="129">
                  <c:v>1.163</c:v>
                </c:pt>
                <c:pt idx="130">
                  <c:v>1.202</c:v>
                </c:pt>
                <c:pt idx="131">
                  <c:v>1.137</c:v>
                </c:pt>
                <c:pt idx="132">
                  <c:v>1.1419999999999999</c:v>
                </c:pt>
                <c:pt idx="133">
                  <c:v>1.161</c:v>
                </c:pt>
                <c:pt idx="134">
                  <c:v>1.117</c:v>
                </c:pt>
                <c:pt idx="135">
                  <c:v>1.115</c:v>
                </c:pt>
                <c:pt idx="136">
                  <c:v>1.0935000000000001</c:v>
                </c:pt>
                <c:pt idx="137">
                  <c:v>1.1065</c:v>
                </c:pt>
                <c:pt idx="138">
                  <c:v>1.125</c:v>
                </c:pt>
                <c:pt idx="139">
                  <c:v>1.0845</c:v>
                </c:pt>
                <c:pt idx="140">
                  <c:v>1.0555000000000001</c:v>
                </c:pt>
                <c:pt idx="141">
                  <c:v>1.0585</c:v>
                </c:pt>
                <c:pt idx="142">
                  <c:v>1.0489999999999999</c:v>
                </c:pt>
                <c:pt idx="143">
                  <c:v>1.048</c:v>
                </c:pt>
                <c:pt idx="144">
                  <c:v>1.0489999999999999</c:v>
                </c:pt>
                <c:pt idx="145">
                  <c:v>1.0429999999999999</c:v>
                </c:pt>
                <c:pt idx="146">
                  <c:v>1.044</c:v>
                </c:pt>
                <c:pt idx="147">
                  <c:v>1.044</c:v>
                </c:pt>
                <c:pt idx="148">
                  <c:v>1.042</c:v>
                </c:pt>
                <c:pt idx="149">
                  <c:v>1.0349999999999999</c:v>
                </c:pt>
                <c:pt idx="150">
                  <c:v>1.038</c:v>
                </c:pt>
                <c:pt idx="151">
                  <c:v>1.0289999999999999</c:v>
                </c:pt>
                <c:pt idx="152">
                  <c:v>1.0209999999999999</c:v>
                </c:pt>
              </c:numCache>
            </c:numRef>
          </c:yVal>
          <c:smooth val="0"/>
        </c:ser>
        <c:ser>
          <c:idx val="8"/>
          <c:order val="8"/>
          <c:tx>
            <c:strRef>
              <c:f>'vit data'!$J$4</c:f>
              <c:strCache>
                <c:ptCount val="1"/>
                <c:pt idx="0">
                  <c:v>riboflavin</c:v>
                </c:pt>
              </c:strCache>
            </c:strRef>
          </c:tx>
          <c:spPr>
            <a:ln w="1905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xVal>
            <c:numRef>
              <c:f>'vit data'!$A$5:$A$221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data'!$J$5:$J$221</c:f>
              <c:numCache>
                <c:formatCode>General</c:formatCode>
                <c:ptCount val="217"/>
                <c:pt idx="0">
                  <c:v>5.0000000000000044E-3</c:v>
                </c:pt>
                <c:pt idx="1">
                  <c:v>4.500000000000004E-3</c:v>
                </c:pt>
                <c:pt idx="2">
                  <c:v>6.0000000000000053E-3</c:v>
                </c:pt>
                <c:pt idx="3">
                  <c:v>5.0000000000000044E-3</c:v>
                </c:pt>
                <c:pt idx="4">
                  <c:v>5.0000000000000044E-3</c:v>
                </c:pt>
                <c:pt idx="5">
                  <c:v>5.0000000000000044E-3</c:v>
                </c:pt>
                <c:pt idx="6">
                  <c:v>5.4999999999999771E-3</c:v>
                </c:pt>
                <c:pt idx="7">
                  <c:v>5.4999999999999771E-3</c:v>
                </c:pt>
                <c:pt idx="8">
                  <c:v>5.4999999999999771E-3</c:v>
                </c:pt>
                <c:pt idx="9">
                  <c:v>5.9999999999999776E-3</c:v>
                </c:pt>
                <c:pt idx="10">
                  <c:v>5.4999999999999771E-3</c:v>
                </c:pt>
                <c:pt idx="11">
                  <c:v>4.4999999999999762E-3</c:v>
                </c:pt>
                <c:pt idx="12">
                  <c:v>5.4999999999999771E-3</c:v>
                </c:pt>
                <c:pt idx="13">
                  <c:v>4.9999999999999767E-3</c:v>
                </c:pt>
                <c:pt idx="14">
                  <c:v>5.4999999999999771E-3</c:v>
                </c:pt>
                <c:pt idx="15">
                  <c:v>5.0000000000000044E-3</c:v>
                </c:pt>
                <c:pt idx="16">
                  <c:v>5.0000000000000044E-3</c:v>
                </c:pt>
                <c:pt idx="17">
                  <c:v>5.5000000000000049E-3</c:v>
                </c:pt>
                <c:pt idx="18">
                  <c:v>5.0000000000000044E-3</c:v>
                </c:pt>
                <c:pt idx="19">
                  <c:v>5.0000000000000044E-3</c:v>
                </c:pt>
                <c:pt idx="20">
                  <c:v>5.0000000000000044E-3</c:v>
                </c:pt>
                <c:pt idx="21">
                  <c:v>5.5000000000000049E-3</c:v>
                </c:pt>
                <c:pt idx="22">
                  <c:v>5.5000000000000049E-3</c:v>
                </c:pt>
                <c:pt idx="23">
                  <c:v>5.0000000000000044E-3</c:v>
                </c:pt>
                <c:pt idx="24">
                  <c:v>5.0000000000000044E-3</c:v>
                </c:pt>
                <c:pt idx="25">
                  <c:v>5.5000000000000049E-3</c:v>
                </c:pt>
                <c:pt idx="26">
                  <c:v>5.5000000000000049E-3</c:v>
                </c:pt>
                <c:pt idx="27">
                  <c:v>5.5000000000000049E-3</c:v>
                </c:pt>
                <c:pt idx="28">
                  <c:v>5.5000000000000049E-3</c:v>
                </c:pt>
                <c:pt idx="29">
                  <c:v>6.5000000000000058E-3</c:v>
                </c:pt>
                <c:pt idx="30">
                  <c:v>6.5000000000000058E-3</c:v>
                </c:pt>
                <c:pt idx="31">
                  <c:v>6.5000000000000058E-3</c:v>
                </c:pt>
                <c:pt idx="32">
                  <c:v>6.5000000000000058E-3</c:v>
                </c:pt>
                <c:pt idx="33">
                  <c:v>6.0000000000000053E-3</c:v>
                </c:pt>
                <c:pt idx="34">
                  <c:v>6.5000000000000058E-3</c:v>
                </c:pt>
                <c:pt idx="35">
                  <c:v>6.5000000000000058E-3</c:v>
                </c:pt>
                <c:pt idx="36">
                  <c:v>6.5000000000000058E-3</c:v>
                </c:pt>
                <c:pt idx="37">
                  <c:v>6.5000000000000058E-3</c:v>
                </c:pt>
                <c:pt idx="38">
                  <c:v>7.5000000000000067E-3</c:v>
                </c:pt>
                <c:pt idx="39">
                  <c:v>7.5000000000000067E-3</c:v>
                </c:pt>
                <c:pt idx="40">
                  <c:v>7.5000000000000067E-3</c:v>
                </c:pt>
                <c:pt idx="41">
                  <c:v>8.4999999999999798E-3</c:v>
                </c:pt>
                <c:pt idx="42">
                  <c:v>8.4999999999999798E-3</c:v>
                </c:pt>
                <c:pt idx="43">
                  <c:v>9.9999999999999811E-3</c:v>
                </c:pt>
                <c:pt idx="44">
                  <c:v>1.0999999999999982E-2</c:v>
                </c:pt>
                <c:pt idx="45">
                  <c:v>1.1999999999999983E-2</c:v>
                </c:pt>
                <c:pt idx="46">
                  <c:v>1.2999999999999984E-2</c:v>
                </c:pt>
                <c:pt idx="47">
                  <c:v>1.3999999999999985E-2</c:v>
                </c:pt>
                <c:pt idx="48">
                  <c:v>1.4999999999999986E-2</c:v>
                </c:pt>
                <c:pt idx="49">
                  <c:v>1.6999999999999987E-2</c:v>
                </c:pt>
                <c:pt idx="50">
                  <c:v>1.7999999999999988E-2</c:v>
                </c:pt>
                <c:pt idx="51">
                  <c:v>2.049999999999999E-2</c:v>
                </c:pt>
                <c:pt idx="52">
                  <c:v>2.2499999999999992E-2</c:v>
                </c:pt>
                <c:pt idx="53">
                  <c:v>2.5499999999999995E-2</c:v>
                </c:pt>
                <c:pt idx="54">
                  <c:v>2.7499999999999997E-2</c:v>
                </c:pt>
                <c:pt idx="55">
                  <c:v>3.0499999999999999E-2</c:v>
                </c:pt>
                <c:pt idx="56">
                  <c:v>3.4000000000000002E-2</c:v>
                </c:pt>
                <c:pt idx="57">
                  <c:v>3.8000000000000006E-2</c:v>
                </c:pt>
                <c:pt idx="58">
                  <c:v>4.1499999999999981E-2</c:v>
                </c:pt>
                <c:pt idx="59">
                  <c:v>4.5499999999999985E-2</c:v>
                </c:pt>
                <c:pt idx="60">
                  <c:v>5.0499999999999989E-2</c:v>
                </c:pt>
                <c:pt idx="61">
                  <c:v>5.5499999999999994E-2</c:v>
                </c:pt>
                <c:pt idx="62">
                  <c:v>6.1499999999999999E-2</c:v>
                </c:pt>
                <c:pt idx="63">
                  <c:v>6.8500000000000005E-2</c:v>
                </c:pt>
                <c:pt idx="64">
                  <c:v>7.5999999999999984E-2</c:v>
                </c:pt>
                <c:pt idx="65">
                  <c:v>8.4499999999999992E-2</c:v>
                </c:pt>
                <c:pt idx="66">
                  <c:v>9.2999999999999999E-2</c:v>
                </c:pt>
                <c:pt idx="67">
                  <c:v>0.10349999999999998</c:v>
                </c:pt>
                <c:pt idx="68">
                  <c:v>0.11449999999999999</c:v>
                </c:pt>
                <c:pt idx="69">
                  <c:v>0.127</c:v>
                </c:pt>
                <c:pt idx="70">
                  <c:v>0.14100000000000001</c:v>
                </c:pt>
                <c:pt idx="71">
                  <c:v>0.15649999999999997</c:v>
                </c:pt>
                <c:pt idx="72">
                  <c:v>0.17499999999999999</c:v>
                </c:pt>
                <c:pt idx="73">
                  <c:v>0.19400000000000001</c:v>
                </c:pt>
                <c:pt idx="74">
                  <c:v>0.21200000000000002</c:v>
                </c:pt>
                <c:pt idx="75">
                  <c:v>0.23399999999999999</c:v>
                </c:pt>
                <c:pt idx="76">
                  <c:v>0.25900000000000001</c:v>
                </c:pt>
                <c:pt idx="77">
                  <c:v>0.28099999999999997</c:v>
                </c:pt>
                <c:pt idx="78">
                  <c:v>0.309</c:v>
                </c:pt>
                <c:pt idx="79">
                  <c:v>0.33799999999999997</c:v>
                </c:pt>
                <c:pt idx="80">
                  <c:v>0.373</c:v>
                </c:pt>
                <c:pt idx="81">
                  <c:v>0.40600000000000003</c:v>
                </c:pt>
                <c:pt idx="82">
                  <c:v>0.43599999999999994</c:v>
                </c:pt>
                <c:pt idx="83">
                  <c:v>0.47299999999999998</c:v>
                </c:pt>
                <c:pt idx="84">
                  <c:v>0.50900000000000001</c:v>
                </c:pt>
                <c:pt idx="85">
                  <c:v>0.55000000000000004</c:v>
                </c:pt>
                <c:pt idx="86">
                  <c:v>0.58749999999999991</c:v>
                </c:pt>
                <c:pt idx="87">
                  <c:v>0.628</c:v>
                </c:pt>
                <c:pt idx="88">
                  <c:v>0.66149999999999998</c:v>
                </c:pt>
                <c:pt idx="89">
                  <c:v>0.69799999999999995</c:v>
                </c:pt>
                <c:pt idx="90">
                  <c:v>0.72499999999999998</c:v>
                </c:pt>
                <c:pt idx="91">
                  <c:v>0.75950000000000006</c:v>
                </c:pt>
                <c:pt idx="92">
                  <c:v>0.78649999999999998</c:v>
                </c:pt>
                <c:pt idx="93">
                  <c:v>0.83250000000000002</c:v>
                </c:pt>
                <c:pt idx="94">
                  <c:v>0.84850000000000003</c:v>
                </c:pt>
                <c:pt idx="95">
                  <c:v>0.88549999999999995</c:v>
                </c:pt>
                <c:pt idx="96">
                  <c:v>0.98849999999999993</c:v>
                </c:pt>
                <c:pt idx="97">
                  <c:v>0.98950000000000005</c:v>
                </c:pt>
                <c:pt idx="98">
                  <c:v>1.0194999999999999</c:v>
                </c:pt>
                <c:pt idx="99">
                  <c:v>1.1535</c:v>
                </c:pt>
                <c:pt idx="100">
                  <c:v>1.1675</c:v>
                </c:pt>
                <c:pt idx="101">
                  <c:v>1.2504999999999999</c:v>
                </c:pt>
                <c:pt idx="102">
                  <c:v>1.2594999999999998</c:v>
                </c:pt>
                <c:pt idx="103">
                  <c:v>1.2994999999999999</c:v>
                </c:pt>
                <c:pt idx="104">
                  <c:v>1.2834999999999999</c:v>
                </c:pt>
                <c:pt idx="105">
                  <c:v>1.2614999999999998</c:v>
                </c:pt>
                <c:pt idx="106">
                  <c:v>1.2805</c:v>
                </c:pt>
                <c:pt idx="107">
                  <c:v>1.3425</c:v>
                </c:pt>
                <c:pt idx="108">
                  <c:v>1.3425</c:v>
                </c:pt>
                <c:pt idx="109">
                  <c:v>1.3054999999999999</c:v>
                </c:pt>
                <c:pt idx="110">
                  <c:v>1.3394999999999999</c:v>
                </c:pt>
                <c:pt idx="111">
                  <c:v>1.3105</c:v>
                </c:pt>
                <c:pt idx="112">
                  <c:v>1.3274999999999999</c:v>
                </c:pt>
                <c:pt idx="113">
                  <c:v>1.31</c:v>
                </c:pt>
                <c:pt idx="114">
                  <c:v>1.2949999999999999</c:v>
                </c:pt>
                <c:pt idx="115">
                  <c:v>1.2905</c:v>
                </c:pt>
                <c:pt idx="116">
                  <c:v>1.294</c:v>
                </c:pt>
                <c:pt idx="117">
                  <c:v>1.2375</c:v>
                </c:pt>
                <c:pt idx="118">
                  <c:v>1.198</c:v>
                </c:pt>
                <c:pt idx="119">
                  <c:v>1.1995</c:v>
                </c:pt>
                <c:pt idx="120">
                  <c:v>1.238</c:v>
                </c:pt>
                <c:pt idx="121">
                  <c:v>1.2330000000000001</c:v>
                </c:pt>
                <c:pt idx="122">
                  <c:v>1.1739999999999999</c:v>
                </c:pt>
                <c:pt idx="123">
                  <c:v>1.1379999999999999</c:v>
                </c:pt>
                <c:pt idx="124">
                  <c:v>1.1429999999999998</c:v>
                </c:pt>
                <c:pt idx="125">
                  <c:v>1.1120000000000001</c:v>
                </c:pt>
                <c:pt idx="126">
                  <c:v>1.1194999999999999</c:v>
                </c:pt>
                <c:pt idx="127">
                  <c:v>1.0779999999999998</c:v>
                </c:pt>
                <c:pt idx="128">
                  <c:v>1.1110000000000002</c:v>
                </c:pt>
                <c:pt idx="129">
                  <c:v>1.1160000000000001</c:v>
                </c:pt>
                <c:pt idx="130">
                  <c:v>1.105</c:v>
                </c:pt>
                <c:pt idx="131">
                  <c:v>1.0619999999999998</c:v>
                </c:pt>
                <c:pt idx="132">
                  <c:v>1.0640000000000001</c:v>
                </c:pt>
                <c:pt idx="133">
                  <c:v>1.0129999999999999</c:v>
                </c:pt>
                <c:pt idx="134">
                  <c:v>1.0329999999999999</c:v>
                </c:pt>
                <c:pt idx="135">
                  <c:v>1.0710000000000002</c:v>
                </c:pt>
                <c:pt idx="136">
                  <c:v>1.0369999999999999</c:v>
                </c:pt>
                <c:pt idx="137">
                  <c:v>1.0840000000000001</c:v>
                </c:pt>
                <c:pt idx="138">
                  <c:v>1.1055000000000001</c:v>
                </c:pt>
                <c:pt idx="139">
                  <c:v>1.0745</c:v>
                </c:pt>
                <c:pt idx="140">
                  <c:v>1.1070000000000002</c:v>
                </c:pt>
                <c:pt idx="141">
                  <c:v>1.0760000000000001</c:v>
                </c:pt>
                <c:pt idx="142">
                  <c:v>1.0305</c:v>
                </c:pt>
                <c:pt idx="143">
                  <c:v>1.026</c:v>
                </c:pt>
                <c:pt idx="144">
                  <c:v>1.0115000000000001</c:v>
                </c:pt>
                <c:pt idx="145">
                  <c:v>1.016</c:v>
                </c:pt>
                <c:pt idx="146">
                  <c:v>1.0109999999999999</c:v>
                </c:pt>
                <c:pt idx="147">
                  <c:v>1.026</c:v>
                </c:pt>
                <c:pt idx="148">
                  <c:v>0.996</c:v>
                </c:pt>
                <c:pt idx="149">
                  <c:v>0.99499999999999988</c:v>
                </c:pt>
                <c:pt idx="150">
                  <c:v>1.004</c:v>
                </c:pt>
                <c:pt idx="151">
                  <c:v>0.99350000000000005</c:v>
                </c:pt>
                <c:pt idx="152">
                  <c:v>0.98650000000000015</c:v>
                </c:pt>
              </c:numCache>
            </c:numRef>
          </c:yVal>
          <c:smooth val="0"/>
        </c:ser>
        <c:ser>
          <c:idx val="9"/>
          <c:order val="9"/>
          <c:tx>
            <c:strRef>
              <c:f>'vit data'!$K$4</c:f>
              <c:strCache>
                <c:ptCount val="1"/>
                <c:pt idx="0">
                  <c:v>thiamine</c:v>
                </c:pt>
              </c:strCache>
            </c:strRef>
          </c:tx>
          <c:spPr>
            <a:ln w="19050" cap="rnd">
              <a:solidFill>
                <a:srgbClr val="CC00FF"/>
              </a:solidFill>
              <a:round/>
            </a:ln>
            <a:effectLst/>
          </c:spPr>
          <c:marker>
            <c:symbol val="none"/>
          </c:marker>
          <c:xVal>
            <c:numRef>
              <c:f>'vit data'!$A$5:$A$221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data'!$K$5:$K$221</c:f>
              <c:numCache>
                <c:formatCode>General</c:formatCode>
                <c:ptCount val="217"/>
                <c:pt idx="0">
                  <c:v>1.4999999999999986E-2</c:v>
                </c:pt>
                <c:pt idx="1">
                  <c:v>1.5499999999999986E-2</c:v>
                </c:pt>
                <c:pt idx="2">
                  <c:v>1.6499999999999987E-2</c:v>
                </c:pt>
                <c:pt idx="3">
                  <c:v>1.6499999999999987E-2</c:v>
                </c:pt>
                <c:pt idx="4">
                  <c:v>1.6499999999999987E-2</c:v>
                </c:pt>
                <c:pt idx="5">
                  <c:v>1.5999999999999986E-2</c:v>
                </c:pt>
                <c:pt idx="6">
                  <c:v>1.7499999999999988E-2</c:v>
                </c:pt>
                <c:pt idx="7">
                  <c:v>1.7499999999999988E-2</c:v>
                </c:pt>
                <c:pt idx="8">
                  <c:v>1.6499999999999987E-2</c:v>
                </c:pt>
                <c:pt idx="9">
                  <c:v>1.6999999999999987E-2</c:v>
                </c:pt>
                <c:pt idx="10">
                  <c:v>1.6499999999999987E-2</c:v>
                </c:pt>
                <c:pt idx="11">
                  <c:v>1.5499999999999986E-2</c:v>
                </c:pt>
                <c:pt idx="12">
                  <c:v>1.5999999999999986E-2</c:v>
                </c:pt>
                <c:pt idx="13">
                  <c:v>1.5499999999999986E-2</c:v>
                </c:pt>
                <c:pt idx="14">
                  <c:v>1.5499999999999986E-2</c:v>
                </c:pt>
                <c:pt idx="15">
                  <c:v>1.4999999999999986E-2</c:v>
                </c:pt>
                <c:pt idx="16">
                  <c:v>1.4999999999999986E-2</c:v>
                </c:pt>
                <c:pt idx="17">
                  <c:v>1.4999999999999986E-2</c:v>
                </c:pt>
                <c:pt idx="18">
                  <c:v>1.3499999999999984E-2</c:v>
                </c:pt>
                <c:pt idx="19">
                  <c:v>1.2999999999999984E-2</c:v>
                </c:pt>
                <c:pt idx="20">
                  <c:v>1.2499999999999983E-2</c:v>
                </c:pt>
                <c:pt idx="21">
                  <c:v>1.2999999999999984E-2</c:v>
                </c:pt>
                <c:pt idx="22">
                  <c:v>1.2999999999999984E-2</c:v>
                </c:pt>
                <c:pt idx="23">
                  <c:v>1.2499999999999983E-2</c:v>
                </c:pt>
                <c:pt idx="24">
                  <c:v>1.2999999999999984E-2</c:v>
                </c:pt>
                <c:pt idx="25">
                  <c:v>1.2999999999999984E-2</c:v>
                </c:pt>
                <c:pt idx="26">
                  <c:v>1.3499999999999984E-2</c:v>
                </c:pt>
                <c:pt idx="27">
                  <c:v>1.3499999999999984E-2</c:v>
                </c:pt>
                <c:pt idx="28">
                  <c:v>1.3499999999999984E-2</c:v>
                </c:pt>
                <c:pt idx="29">
                  <c:v>1.3499999999999984E-2</c:v>
                </c:pt>
                <c:pt idx="30">
                  <c:v>1.3999999999999985E-2</c:v>
                </c:pt>
                <c:pt idx="31">
                  <c:v>1.4499999999999985E-2</c:v>
                </c:pt>
                <c:pt idx="32">
                  <c:v>1.4499999999999985E-2</c:v>
                </c:pt>
                <c:pt idx="33">
                  <c:v>1.4499999999999985E-2</c:v>
                </c:pt>
                <c:pt idx="34">
                  <c:v>1.4999999999999986E-2</c:v>
                </c:pt>
                <c:pt idx="35">
                  <c:v>1.4999999999999986E-2</c:v>
                </c:pt>
                <c:pt idx="36">
                  <c:v>1.5499999999999986E-2</c:v>
                </c:pt>
                <c:pt idx="37">
                  <c:v>1.5999999999999986E-2</c:v>
                </c:pt>
                <c:pt idx="38">
                  <c:v>1.6999999999999987E-2</c:v>
                </c:pt>
                <c:pt idx="39">
                  <c:v>1.6999999999999987E-2</c:v>
                </c:pt>
                <c:pt idx="40">
                  <c:v>1.7999999999999988E-2</c:v>
                </c:pt>
                <c:pt idx="41">
                  <c:v>1.7999999999999988E-2</c:v>
                </c:pt>
                <c:pt idx="42">
                  <c:v>1.949999999999999E-2</c:v>
                </c:pt>
                <c:pt idx="43">
                  <c:v>2.049999999999999E-2</c:v>
                </c:pt>
                <c:pt idx="44">
                  <c:v>2.049999999999999E-2</c:v>
                </c:pt>
                <c:pt idx="45">
                  <c:v>2.1999999999999992E-2</c:v>
                </c:pt>
                <c:pt idx="46">
                  <c:v>2.3999999999999994E-2</c:v>
                </c:pt>
                <c:pt idx="47">
                  <c:v>2.4999999999999994E-2</c:v>
                </c:pt>
                <c:pt idx="48">
                  <c:v>2.6999999999999996E-2</c:v>
                </c:pt>
                <c:pt idx="49">
                  <c:v>2.7999999999999997E-2</c:v>
                </c:pt>
                <c:pt idx="50">
                  <c:v>0.03</c:v>
                </c:pt>
                <c:pt idx="51">
                  <c:v>3.2000000000000001E-2</c:v>
                </c:pt>
                <c:pt idx="52">
                  <c:v>3.4000000000000002E-2</c:v>
                </c:pt>
                <c:pt idx="53">
                  <c:v>3.6000000000000004E-2</c:v>
                </c:pt>
                <c:pt idx="54">
                  <c:v>3.9000000000000007E-2</c:v>
                </c:pt>
                <c:pt idx="55">
                  <c:v>4.200000000000001E-2</c:v>
                </c:pt>
                <c:pt idx="56">
                  <c:v>4.4999999999999984E-2</c:v>
                </c:pt>
                <c:pt idx="57">
                  <c:v>4.8499999999999988E-2</c:v>
                </c:pt>
                <c:pt idx="58">
                  <c:v>5.1999999999999991E-2</c:v>
                </c:pt>
                <c:pt idx="59">
                  <c:v>5.6499999999999995E-2</c:v>
                </c:pt>
                <c:pt idx="60">
                  <c:v>6.0499999999999998E-2</c:v>
                </c:pt>
                <c:pt idx="61">
                  <c:v>6.5000000000000002E-2</c:v>
                </c:pt>
                <c:pt idx="62">
                  <c:v>7.0500000000000007E-2</c:v>
                </c:pt>
                <c:pt idx="63">
                  <c:v>7.5499999999999984E-2</c:v>
                </c:pt>
                <c:pt idx="64">
                  <c:v>8.0499999999999988E-2</c:v>
                </c:pt>
                <c:pt idx="65">
                  <c:v>8.7499999999999994E-2</c:v>
                </c:pt>
                <c:pt idx="66">
                  <c:v>9.2499999999999999E-2</c:v>
                </c:pt>
                <c:pt idx="67">
                  <c:v>0.10050000000000001</c:v>
                </c:pt>
                <c:pt idx="68">
                  <c:v>0.10749999999999998</c:v>
                </c:pt>
                <c:pt idx="69">
                  <c:v>0.11449999999999999</c:v>
                </c:pt>
                <c:pt idx="70">
                  <c:v>0.1225</c:v>
                </c:pt>
                <c:pt idx="71">
                  <c:v>0.1305</c:v>
                </c:pt>
                <c:pt idx="72">
                  <c:v>0.13850000000000001</c:v>
                </c:pt>
                <c:pt idx="73">
                  <c:v>0.14650000000000002</c:v>
                </c:pt>
                <c:pt idx="74">
                  <c:v>0.15549999999999997</c:v>
                </c:pt>
                <c:pt idx="75">
                  <c:v>0.16449999999999998</c:v>
                </c:pt>
                <c:pt idx="76">
                  <c:v>0.17249999999999999</c:v>
                </c:pt>
                <c:pt idx="77">
                  <c:v>0.18049999999999999</c:v>
                </c:pt>
                <c:pt idx="78">
                  <c:v>0.1895</c:v>
                </c:pt>
                <c:pt idx="79">
                  <c:v>0.19850000000000001</c:v>
                </c:pt>
                <c:pt idx="80">
                  <c:v>0.20650000000000002</c:v>
                </c:pt>
                <c:pt idx="81">
                  <c:v>0.21450000000000002</c:v>
                </c:pt>
                <c:pt idx="82">
                  <c:v>0.22249999999999998</c:v>
                </c:pt>
                <c:pt idx="83">
                  <c:v>0.22949999999999998</c:v>
                </c:pt>
                <c:pt idx="84">
                  <c:v>0.24049999999999999</c:v>
                </c:pt>
                <c:pt idx="85">
                  <c:v>0.2495</c:v>
                </c:pt>
                <c:pt idx="86">
                  <c:v>0.25900000000000001</c:v>
                </c:pt>
                <c:pt idx="87">
                  <c:v>0.26850000000000002</c:v>
                </c:pt>
                <c:pt idx="88">
                  <c:v>0.27350000000000002</c:v>
                </c:pt>
                <c:pt idx="89">
                  <c:v>0.28049999999999997</c:v>
                </c:pt>
                <c:pt idx="90">
                  <c:v>0.29299999999999998</c:v>
                </c:pt>
                <c:pt idx="91">
                  <c:v>0.30299999999999999</c:v>
                </c:pt>
                <c:pt idx="92">
                  <c:v>0.308</c:v>
                </c:pt>
                <c:pt idx="93">
                  <c:v>0.31900000000000001</c:v>
                </c:pt>
                <c:pt idx="94">
                  <c:v>0.32100000000000001</c:v>
                </c:pt>
                <c:pt idx="95">
                  <c:v>0.33800000000000002</c:v>
                </c:pt>
                <c:pt idx="96">
                  <c:v>0.34299999999999997</c:v>
                </c:pt>
                <c:pt idx="97">
                  <c:v>0.35899999999999999</c:v>
                </c:pt>
                <c:pt idx="98">
                  <c:v>0.35599999999999998</c:v>
                </c:pt>
                <c:pt idx="99">
                  <c:v>0.3725</c:v>
                </c:pt>
                <c:pt idx="100">
                  <c:v>0.3745</c:v>
                </c:pt>
                <c:pt idx="101">
                  <c:v>0.38700000000000001</c:v>
                </c:pt>
                <c:pt idx="102">
                  <c:v>0.39400000000000002</c:v>
                </c:pt>
                <c:pt idx="103">
                  <c:v>0.39100000000000001</c:v>
                </c:pt>
                <c:pt idx="104">
                  <c:v>0.40200000000000002</c:v>
                </c:pt>
                <c:pt idx="105">
                  <c:v>0.41400000000000003</c:v>
                </c:pt>
                <c:pt idx="106">
                  <c:v>0.42600000000000005</c:v>
                </c:pt>
                <c:pt idx="107">
                  <c:v>0.43699999999999994</c:v>
                </c:pt>
                <c:pt idx="108">
                  <c:v>0.43200000000000005</c:v>
                </c:pt>
                <c:pt idx="109">
                  <c:v>0.42900000000000005</c:v>
                </c:pt>
                <c:pt idx="110">
                  <c:v>0.43699999999999994</c:v>
                </c:pt>
                <c:pt idx="111">
                  <c:v>0.45999999999999996</c:v>
                </c:pt>
                <c:pt idx="112">
                  <c:v>0.45299999999999996</c:v>
                </c:pt>
                <c:pt idx="113">
                  <c:v>0.46899999999999997</c:v>
                </c:pt>
                <c:pt idx="114">
                  <c:v>0.46499999999999997</c:v>
                </c:pt>
                <c:pt idx="115">
                  <c:v>0.45249999999999996</c:v>
                </c:pt>
                <c:pt idx="116">
                  <c:v>0.46499999999999997</c:v>
                </c:pt>
                <c:pt idx="117">
                  <c:v>0.47899999999999998</c:v>
                </c:pt>
                <c:pt idx="118">
                  <c:v>0.48199999999999998</c:v>
                </c:pt>
                <c:pt idx="119">
                  <c:v>0.49049999999999999</c:v>
                </c:pt>
                <c:pt idx="120">
                  <c:v>0.501</c:v>
                </c:pt>
                <c:pt idx="121">
                  <c:v>0.51700000000000002</c:v>
                </c:pt>
                <c:pt idx="122">
                  <c:v>0.53100000000000003</c:v>
                </c:pt>
                <c:pt idx="123">
                  <c:v>0.52500000000000002</c:v>
                </c:pt>
                <c:pt idx="124">
                  <c:v>0.54100000000000004</c:v>
                </c:pt>
                <c:pt idx="125">
                  <c:v>0.54200000000000004</c:v>
                </c:pt>
                <c:pt idx="126">
                  <c:v>0.54800000000000004</c:v>
                </c:pt>
                <c:pt idx="127">
                  <c:v>0.56199999999999994</c:v>
                </c:pt>
                <c:pt idx="128">
                  <c:v>0.55899999999999994</c:v>
                </c:pt>
                <c:pt idx="129">
                  <c:v>0.56799999999999995</c:v>
                </c:pt>
                <c:pt idx="130">
                  <c:v>0.56099999999999994</c:v>
                </c:pt>
                <c:pt idx="131">
                  <c:v>0.57299999999999995</c:v>
                </c:pt>
                <c:pt idx="132">
                  <c:v>0.58799999999999997</c:v>
                </c:pt>
                <c:pt idx="133">
                  <c:v>0.58399999999999996</c:v>
                </c:pt>
                <c:pt idx="134">
                  <c:v>0.59399999999999997</c:v>
                </c:pt>
                <c:pt idx="135">
                  <c:v>0.6</c:v>
                </c:pt>
                <c:pt idx="136">
                  <c:v>0.60799999999999998</c:v>
                </c:pt>
                <c:pt idx="137">
                  <c:v>0.61149999999999993</c:v>
                </c:pt>
                <c:pt idx="138">
                  <c:v>0.621</c:v>
                </c:pt>
                <c:pt idx="139">
                  <c:v>0.623</c:v>
                </c:pt>
                <c:pt idx="140">
                  <c:v>0.626</c:v>
                </c:pt>
                <c:pt idx="141">
                  <c:v>0.62</c:v>
                </c:pt>
                <c:pt idx="142">
                  <c:v>0.63349999999999995</c:v>
                </c:pt>
                <c:pt idx="143">
                  <c:v>0.63749999999999996</c:v>
                </c:pt>
                <c:pt idx="144">
                  <c:v>0.64650000000000007</c:v>
                </c:pt>
                <c:pt idx="145">
                  <c:v>0.64650000000000007</c:v>
                </c:pt>
                <c:pt idx="146">
                  <c:v>0.64749999999999996</c:v>
                </c:pt>
                <c:pt idx="147">
                  <c:v>0.65250000000000008</c:v>
                </c:pt>
                <c:pt idx="148">
                  <c:v>0.65850000000000009</c:v>
                </c:pt>
                <c:pt idx="149">
                  <c:v>0.65749999999999997</c:v>
                </c:pt>
                <c:pt idx="150">
                  <c:v>0.65749999999999997</c:v>
                </c:pt>
                <c:pt idx="151">
                  <c:v>0.66650000000000009</c:v>
                </c:pt>
                <c:pt idx="152">
                  <c:v>0.6745000000000001</c:v>
                </c:pt>
              </c:numCache>
            </c:numRef>
          </c:yVal>
          <c:smooth val="0"/>
        </c:ser>
        <c:ser>
          <c:idx val="10"/>
          <c:order val="10"/>
          <c:tx>
            <c:strRef>
              <c:f>'vit data'!$L$4</c:f>
              <c:strCache>
                <c:ptCount val="1"/>
                <c:pt idx="0">
                  <c:v>menaquinone</c:v>
                </c:pt>
              </c:strCache>
            </c:strRef>
          </c:tx>
          <c:spPr>
            <a:ln w="1905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xVal>
            <c:numRef>
              <c:f>'vit data'!$A$5:$A$221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data'!$L$5:$L$221</c:f>
              <c:numCache>
                <c:formatCode>General</c:formatCode>
                <c:ptCount val="217"/>
                <c:pt idx="0">
                  <c:v>3.0000000000000027E-3</c:v>
                </c:pt>
                <c:pt idx="1">
                  <c:v>3.0000000000000027E-3</c:v>
                </c:pt>
                <c:pt idx="2">
                  <c:v>5.0000000000000044E-3</c:v>
                </c:pt>
                <c:pt idx="3">
                  <c:v>5.0000000000000044E-3</c:v>
                </c:pt>
                <c:pt idx="4">
                  <c:v>5.5000000000000049E-3</c:v>
                </c:pt>
                <c:pt idx="5">
                  <c:v>6.5000000000000058E-3</c:v>
                </c:pt>
                <c:pt idx="6">
                  <c:v>6.5000000000000058E-3</c:v>
                </c:pt>
                <c:pt idx="7">
                  <c:v>6.0000000000000053E-3</c:v>
                </c:pt>
                <c:pt idx="8">
                  <c:v>5.0000000000000044E-3</c:v>
                </c:pt>
                <c:pt idx="9">
                  <c:v>5.0000000000000044E-3</c:v>
                </c:pt>
                <c:pt idx="10">
                  <c:v>6.0000000000000053E-3</c:v>
                </c:pt>
                <c:pt idx="11">
                  <c:v>6.0000000000000053E-3</c:v>
                </c:pt>
                <c:pt idx="12">
                  <c:v>4.500000000000004E-3</c:v>
                </c:pt>
                <c:pt idx="13">
                  <c:v>4.500000000000004E-3</c:v>
                </c:pt>
                <c:pt idx="14">
                  <c:v>4.500000000000004E-3</c:v>
                </c:pt>
                <c:pt idx="15">
                  <c:v>3.0000000000000027E-3</c:v>
                </c:pt>
                <c:pt idx="16">
                  <c:v>3.0000000000000027E-3</c:v>
                </c:pt>
                <c:pt idx="17">
                  <c:v>3.0000000000000027E-3</c:v>
                </c:pt>
                <c:pt idx="18">
                  <c:v>3.0000000000000027E-3</c:v>
                </c:pt>
                <c:pt idx="19">
                  <c:v>3.0000000000000027E-3</c:v>
                </c:pt>
                <c:pt idx="20">
                  <c:v>3.5000000000000031E-3</c:v>
                </c:pt>
                <c:pt idx="21">
                  <c:v>3.5000000000000031E-3</c:v>
                </c:pt>
                <c:pt idx="22">
                  <c:v>3.5000000000000031E-3</c:v>
                </c:pt>
                <c:pt idx="23">
                  <c:v>3.5000000000000031E-3</c:v>
                </c:pt>
                <c:pt idx="24">
                  <c:v>3.0000000000000027E-3</c:v>
                </c:pt>
                <c:pt idx="25">
                  <c:v>3.0000000000000027E-3</c:v>
                </c:pt>
                <c:pt idx="26">
                  <c:v>3.5000000000000031E-3</c:v>
                </c:pt>
                <c:pt idx="27">
                  <c:v>2.5000000000000022E-3</c:v>
                </c:pt>
                <c:pt idx="28">
                  <c:v>3.5000000000000031E-3</c:v>
                </c:pt>
                <c:pt idx="29">
                  <c:v>2.5000000000000022E-3</c:v>
                </c:pt>
                <c:pt idx="30">
                  <c:v>3.5000000000000031E-3</c:v>
                </c:pt>
                <c:pt idx="31">
                  <c:v>3.5000000000000031E-3</c:v>
                </c:pt>
                <c:pt idx="32">
                  <c:v>4.0000000000000036E-3</c:v>
                </c:pt>
                <c:pt idx="33">
                  <c:v>4.0000000000000036E-3</c:v>
                </c:pt>
                <c:pt idx="34">
                  <c:v>4.500000000000004E-3</c:v>
                </c:pt>
                <c:pt idx="35">
                  <c:v>4.500000000000004E-3</c:v>
                </c:pt>
                <c:pt idx="36">
                  <c:v>4.0000000000000036E-3</c:v>
                </c:pt>
                <c:pt idx="37">
                  <c:v>4.500000000000004E-3</c:v>
                </c:pt>
                <c:pt idx="38">
                  <c:v>5.0000000000000044E-3</c:v>
                </c:pt>
                <c:pt idx="39">
                  <c:v>5.5000000000000049E-3</c:v>
                </c:pt>
                <c:pt idx="40">
                  <c:v>6.5000000000000058E-3</c:v>
                </c:pt>
                <c:pt idx="41">
                  <c:v>6.5000000000000058E-3</c:v>
                </c:pt>
                <c:pt idx="42">
                  <c:v>7.5000000000000067E-3</c:v>
                </c:pt>
                <c:pt idx="43">
                  <c:v>7.5000000000000067E-3</c:v>
                </c:pt>
                <c:pt idx="44">
                  <c:v>8.5000000000000075E-3</c:v>
                </c:pt>
                <c:pt idx="45">
                  <c:v>9.9999999999999811E-3</c:v>
                </c:pt>
                <c:pt idx="46">
                  <c:v>1.0499999999999982E-2</c:v>
                </c:pt>
                <c:pt idx="47">
                  <c:v>1.1999999999999983E-2</c:v>
                </c:pt>
                <c:pt idx="48">
                  <c:v>1.2999999999999984E-2</c:v>
                </c:pt>
                <c:pt idx="49">
                  <c:v>1.4999999999999986E-2</c:v>
                </c:pt>
                <c:pt idx="50">
                  <c:v>1.5999999999999986E-2</c:v>
                </c:pt>
                <c:pt idx="51">
                  <c:v>1.7999999999999988E-2</c:v>
                </c:pt>
                <c:pt idx="52">
                  <c:v>1.999999999999999E-2</c:v>
                </c:pt>
                <c:pt idx="53">
                  <c:v>2.1999999999999992E-2</c:v>
                </c:pt>
                <c:pt idx="54">
                  <c:v>2.5499999999999995E-2</c:v>
                </c:pt>
                <c:pt idx="55">
                  <c:v>2.6999999999999996E-2</c:v>
                </c:pt>
                <c:pt idx="56">
                  <c:v>3.0499999999999999E-2</c:v>
                </c:pt>
                <c:pt idx="57">
                  <c:v>3.3500000000000002E-2</c:v>
                </c:pt>
                <c:pt idx="58">
                  <c:v>3.6500000000000005E-2</c:v>
                </c:pt>
                <c:pt idx="59">
                  <c:v>4.0500000000000008E-2</c:v>
                </c:pt>
                <c:pt idx="60">
                  <c:v>4.4499999999999984E-2</c:v>
                </c:pt>
                <c:pt idx="61">
                  <c:v>4.8499999999999988E-2</c:v>
                </c:pt>
                <c:pt idx="62">
                  <c:v>5.3499999999999992E-2</c:v>
                </c:pt>
                <c:pt idx="63">
                  <c:v>5.8499999999999996E-2</c:v>
                </c:pt>
                <c:pt idx="64">
                  <c:v>6.3500000000000001E-2</c:v>
                </c:pt>
                <c:pt idx="65">
                  <c:v>6.9500000000000006E-2</c:v>
                </c:pt>
                <c:pt idx="66">
                  <c:v>7.5499999999999984E-2</c:v>
                </c:pt>
                <c:pt idx="67">
                  <c:v>8.249999999999999E-2</c:v>
                </c:pt>
                <c:pt idx="68">
                  <c:v>9.0499999999999997E-2</c:v>
                </c:pt>
                <c:pt idx="69">
                  <c:v>9.7500000000000003E-2</c:v>
                </c:pt>
                <c:pt idx="70">
                  <c:v>0.10649999999999998</c:v>
                </c:pt>
                <c:pt idx="71">
                  <c:v>0.11649999999999999</c:v>
                </c:pt>
                <c:pt idx="72">
                  <c:v>0.1255</c:v>
                </c:pt>
                <c:pt idx="73">
                  <c:v>0.13550000000000001</c:v>
                </c:pt>
                <c:pt idx="74">
                  <c:v>0.14650000000000002</c:v>
                </c:pt>
                <c:pt idx="75">
                  <c:v>0.15849999999999997</c:v>
                </c:pt>
                <c:pt idx="76">
                  <c:v>0.17149999999999999</c:v>
                </c:pt>
                <c:pt idx="77">
                  <c:v>0.183</c:v>
                </c:pt>
                <c:pt idx="78">
                  <c:v>0.19700000000000001</c:v>
                </c:pt>
                <c:pt idx="79">
                  <c:v>0.21200000000000002</c:v>
                </c:pt>
                <c:pt idx="80">
                  <c:v>0.22599999999999998</c:v>
                </c:pt>
                <c:pt idx="81">
                  <c:v>0.24249999999999999</c:v>
                </c:pt>
                <c:pt idx="82">
                  <c:v>0.26</c:v>
                </c:pt>
                <c:pt idx="83">
                  <c:v>0.27200000000000002</c:v>
                </c:pt>
                <c:pt idx="84">
                  <c:v>0.29599999999999999</c:v>
                </c:pt>
                <c:pt idx="85">
                  <c:v>0.315</c:v>
                </c:pt>
                <c:pt idx="86">
                  <c:v>0.33400000000000002</c:v>
                </c:pt>
                <c:pt idx="87">
                  <c:v>0.35499999999999998</c:v>
                </c:pt>
                <c:pt idx="88">
                  <c:v>0.376</c:v>
                </c:pt>
                <c:pt idx="89">
                  <c:v>0.39700000000000002</c:v>
                </c:pt>
                <c:pt idx="90">
                  <c:v>0.41800000000000004</c:v>
                </c:pt>
                <c:pt idx="91">
                  <c:v>0.44249999999999995</c:v>
                </c:pt>
                <c:pt idx="92">
                  <c:v>0.46399999999999997</c:v>
                </c:pt>
                <c:pt idx="93">
                  <c:v>0.48599999999999999</c:v>
                </c:pt>
                <c:pt idx="94">
                  <c:v>0.51300000000000001</c:v>
                </c:pt>
                <c:pt idx="95">
                  <c:v>0.53900000000000003</c:v>
                </c:pt>
                <c:pt idx="96">
                  <c:v>0.56399999999999995</c:v>
                </c:pt>
                <c:pt idx="97">
                  <c:v>0.58499999999999996</c:v>
                </c:pt>
                <c:pt idx="98">
                  <c:v>0.61349999999999993</c:v>
                </c:pt>
                <c:pt idx="99">
                  <c:v>0.63700000000000001</c:v>
                </c:pt>
                <c:pt idx="100">
                  <c:v>0.65900000000000003</c:v>
                </c:pt>
                <c:pt idx="101">
                  <c:v>0.68699999999999994</c:v>
                </c:pt>
                <c:pt idx="102">
                  <c:v>0.70899999999999996</c:v>
                </c:pt>
                <c:pt idx="103">
                  <c:v>0.73599999999999999</c:v>
                </c:pt>
                <c:pt idx="104">
                  <c:v>0.73649999999999993</c:v>
                </c:pt>
                <c:pt idx="105">
                  <c:v>0.76750000000000007</c:v>
                </c:pt>
                <c:pt idx="106">
                  <c:v>0.78049999999999997</c:v>
                </c:pt>
                <c:pt idx="107">
                  <c:v>0.8015000000000001</c:v>
                </c:pt>
                <c:pt idx="108">
                  <c:v>0.82250000000000001</c:v>
                </c:pt>
                <c:pt idx="109">
                  <c:v>0.83949999999999991</c:v>
                </c:pt>
                <c:pt idx="110">
                  <c:v>0.84650000000000003</c:v>
                </c:pt>
                <c:pt idx="111">
                  <c:v>0.86149999999999993</c:v>
                </c:pt>
                <c:pt idx="112">
                  <c:v>0.87149999999999994</c:v>
                </c:pt>
                <c:pt idx="113">
                  <c:v>0.8879999999999999</c:v>
                </c:pt>
                <c:pt idx="114">
                  <c:v>0.89399999999999991</c:v>
                </c:pt>
                <c:pt idx="115">
                  <c:v>0.90199999999999991</c:v>
                </c:pt>
                <c:pt idx="116">
                  <c:v>0.91949999999999998</c:v>
                </c:pt>
                <c:pt idx="117">
                  <c:v>0.93299999999999994</c:v>
                </c:pt>
                <c:pt idx="118">
                  <c:v>0.93899999999999995</c:v>
                </c:pt>
                <c:pt idx="119">
                  <c:v>0.94699999999999995</c:v>
                </c:pt>
                <c:pt idx="120">
                  <c:v>0.95849999999999991</c:v>
                </c:pt>
                <c:pt idx="121">
                  <c:v>0.96049999999999991</c:v>
                </c:pt>
                <c:pt idx="122">
                  <c:v>0.96750000000000003</c:v>
                </c:pt>
                <c:pt idx="123">
                  <c:v>0.98449999999999993</c:v>
                </c:pt>
                <c:pt idx="124">
                  <c:v>0.98849999999999993</c:v>
                </c:pt>
                <c:pt idx="125">
                  <c:v>0.99150000000000005</c:v>
                </c:pt>
                <c:pt idx="126">
                  <c:v>0.99549999999999983</c:v>
                </c:pt>
                <c:pt idx="127">
                  <c:v>1.0024999999999999</c:v>
                </c:pt>
                <c:pt idx="128">
                  <c:v>1.0029999999999999</c:v>
                </c:pt>
                <c:pt idx="129">
                  <c:v>1.0069999999999999</c:v>
                </c:pt>
                <c:pt idx="130">
                  <c:v>1.008</c:v>
                </c:pt>
                <c:pt idx="131">
                  <c:v>1.002</c:v>
                </c:pt>
                <c:pt idx="132">
                  <c:v>1.004</c:v>
                </c:pt>
                <c:pt idx="133">
                  <c:v>1.0014999999999998</c:v>
                </c:pt>
                <c:pt idx="134">
                  <c:v>0.99849999999999994</c:v>
                </c:pt>
                <c:pt idx="135">
                  <c:v>0.99649999999999994</c:v>
                </c:pt>
                <c:pt idx="136">
                  <c:v>0.98599999999999999</c:v>
                </c:pt>
                <c:pt idx="137">
                  <c:v>0.98550000000000004</c:v>
                </c:pt>
                <c:pt idx="138">
                  <c:v>0.97849999999999993</c:v>
                </c:pt>
                <c:pt idx="139">
                  <c:v>0.97449999999999992</c:v>
                </c:pt>
                <c:pt idx="140">
                  <c:v>0.97199999999999998</c:v>
                </c:pt>
                <c:pt idx="141">
                  <c:v>0.97</c:v>
                </c:pt>
                <c:pt idx="142">
                  <c:v>0.96350000000000002</c:v>
                </c:pt>
                <c:pt idx="143">
                  <c:v>0.96000000000000008</c:v>
                </c:pt>
                <c:pt idx="144">
                  <c:v>0.95649999999999991</c:v>
                </c:pt>
                <c:pt idx="145">
                  <c:v>0.95499999999999996</c:v>
                </c:pt>
                <c:pt idx="146">
                  <c:v>0.95499999999999996</c:v>
                </c:pt>
                <c:pt idx="147">
                  <c:v>0.95200000000000007</c:v>
                </c:pt>
                <c:pt idx="148">
                  <c:v>0.95299999999999996</c:v>
                </c:pt>
                <c:pt idx="149">
                  <c:v>0.94899999999999995</c:v>
                </c:pt>
                <c:pt idx="150">
                  <c:v>0.94499999999999995</c:v>
                </c:pt>
                <c:pt idx="151">
                  <c:v>0.94699999999999995</c:v>
                </c:pt>
                <c:pt idx="152">
                  <c:v>0.94550000000000001</c:v>
                </c:pt>
              </c:numCache>
            </c:numRef>
          </c:yVal>
          <c:smooth val="0"/>
        </c:ser>
        <c:ser>
          <c:idx val="11"/>
          <c:order val="11"/>
          <c:tx>
            <c:strRef>
              <c:f>'vit data'!$M$4</c:f>
              <c:strCache>
                <c:ptCount val="1"/>
                <c:pt idx="0">
                  <c:v>no vit.</c:v>
                </c:pt>
              </c:strCache>
            </c:strRef>
          </c:tx>
          <c:spPr>
            <a:ln w="1905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'vit data'!$A$5:$A$221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data'!$M$5:$M$221</c:f>
              <c:numCache>
                <c:formatCode>General</c:formatCode>
                <c:ptCount val="217"/>
                <c:pt idx="0">
                  <c:v>1.2000000000000011E-2</c:v>
                </c:pt>
                <c:pt idx="1">
                  <c:v>1.100000000000001E-2</c:v>
                </c:pt>
                <c:pt idx="2">
                  <c:v>1.100000000000001E-2</c:v>
                </c:pt>
                <c:pt idx="3">
                  <c:v>1.2000000000000011E-2</c:v>
                </c:pt>
                <c:pt idx="4">
                  <c:v>1.2000000000000011E-2</c:v>
                </c:pt>
                <c:pt idx="5">
                  <c:v>1.100000000000001E-2</c:v>
                </c:pt>
                <c:pt idx="6">
                  <c:v>1.100000000000001E-2</c:v>
                </c:pt>
                <c:pt idx="7">
                  <c:v>1.100000000000001E-2</c:v>
                </c:pt>
                <c:pt idx="8">
                  <c:v>1.100000000000001E-2</c:v>
                </c:pt>
                <c:pt idx="9">
                  <c:v>1.0000000000000009E-2</c:v>
                </c:pt>
                <c:pt idx="10">
                  <c:v>1.0000000000000009E-2</c:v>
                </c:pt>
                <c:pt idx="11">
                  <c:v>1.0000000000000009E-2</c:v>
                </c:pt>
                <c:pt idx="12">
                  <c:v>9.000000000000008E-3</c:v>
                </c:pt>
                <c:pt idx="13">
                  <c:v>9.000000000000008E-3</c:v>
                </c:pt>
                <c:pt idx="14">
                  <c:v>9.000000000000008E-3</c:v>
                </c:pt>
                <c:pt idx="15">
                  <c:v>9.000000000000008E-3</c:v>
                </c:pt>
                <c:pt idx="16">
                  <c:v>9.000000000000008E-3</c:v>
                </c:pt>
                <c:pt idx="17">
                  <c:v>1.0000000000000009E-2</c:v>
                </c:pt>
                <c:pt idx="18">
                  <c:v>1.0000000000000009E-2</c:v>
                </c:pt>
                <c:pt idx="19">
                  <c:v>9.000000000000008E-3</c:v>
                </c:pt>
                <c:pt idx="20">
                  <c:v>9.000000000000008E-3</c:v>
                </c:pt>
                <c:pt idx="21">
                  <c:v>9.000000000000008E-3</c:v>
                </c:pt>
                <c:pt idx="22">
                  <c:v>9.000000000000008E-3</c:v>
                </c:pt>
                <c:pt idx="23">
                  <c:v>8.0000000000000071E-3</c:v>
                </c:pt>
                <c:pt idx="24">
                  <c:v>9.000000000000008E-3</c:v>
                </c:pt>
                <c:pt idx="25">
                  <c:v>9.000000000000008E-3</c:v>
                </c:pt>
                <c:pt idx="26">
                  <c:v>8.0000000000000071E-3</c:v>
                </c:pt>
                <c:pt idx="27">
                  <c:v>9.000000000000008E-3</c:v>
                </c:pt>
                <c:pt idx="28">
                  <c:v>9.000000000000008E-3</c:v>
                </c:pt>
                <c:pt idx="29">
                  <c:v>9.000000000000008E-3</c:v>
                </c:pt>
                <c:pt idx="30">
                  <c:v>9.000000000000008E-3</c:v>
                </c:pt>
                <c:pt idx="31">
                  <c:v>9.000000000000008E-3</c:v>
                </c:pt>
                <c:pt idx="32">
                  <c:v>9.000000000000008E-3</c:v>
                </c:pt>
                <c:pt idx="33">
                  <c:v>9.000000000000008E-3</c:v>
                </c:pt>
                <c:pt idx="34">
                  <c:v>9.000000000000008E-3</c:v>
                </c:pt>
                <c:pt idx="35">
                  <c:v>1.0000000000000009E-2</c:v>
                </c:pt>
                <c:pt idx="36">
                  <c:v>1.0000000000000009E-2</c:v>
                </c:pt>
                <c:pt idx="37">
                  <c:v>1.0000000000000009E-2</c:v>
                </c:pt>
                <c:pt idx="38">
                  <c:v>1.0000000000000009E-2</c:v>
                </c:pt>
                <c:pt idx="39">
                  <c:v>1.0000000000000009E-2</c:v>
                </c:pt>
                <c:pt idx="40">
                  <c:v>1.100000000000001E-2</c:v>
                </c:pt>
                <c:pt idx="41">
                  <c:v>1.100000000000001E-2</c:v>
                </c:pt>
                <c:pt idx="42">
                  <c:v>1.100000000000001E-2</c:v>
                </c:pt>
                <c:pt idx="43">
                  <c:v>1.2000000000000011E-2</c:v>
                </c:pt>
                <c:pt idx="44">
                  <c:v>1.1999999999999983E-2</c:v>
                </c:pt>
                <c:pt idx="45">
                  <c:v>1.2999999999999984E-2</c:v>
                </c:pt>
                <c:pt idx="46">
                  <c:v>1.3999999999999985E-2</c:v>
                </c:pt>
                <c:pt idx="47">
                  <c:v>1.4999999999999986E-2</c:v>
                </c:pt>
                <c:pt idx="48">
                  <c:v>1.4999999999999986E-2</c:v>
                </c:pt>
                <c:pt idx="49">
                  <c:v>1.6999999999999987E-2</c:v>
                </c:pt>
                <c:pt idx="50">
                  <c:v>1.7999999999999988E-2</c:v>
                </c:pt>
                <c:pt idx="51">
                  <c:v>1.8999999999999989E-2</c:v>
                </c:pt>
                <c:pt idx="52">
                  <c:v>1.999999999999999E-2</c:v>
                </c:pt>
                <c:pt idx="53">
                  <c:v>2.0999999999999991E-2</c:v>
                </c:pt>
                <c:pt idx="54">
                  <c:v>2.3999999999999994E-2</c:v>
                </c:pt>
                <c:pt idx="55">
                  <c:v>2.3999999999999994E-2</c:v>
                </c:pt>
                <c:pt idx="56">
                  <c:v>2.5999999999999995E-2</c:v>
                </c:pt>
                <c:pt idx="57">
                  <c:v>2.7999999999999997E-2</c:v>
                </c:pt>
                <c:pt idx="58">
                  <c:v>0.03</c:v>
                </c:pt>
                <c:pt idx="59">
                  <c:v>3.2000000000000001E-2</c:v>
                </c:pt>
                <c:pt idx="60">
                  <c:v>3.4000000000000002E-2</c:v>
                </c:pt>
                <c:pt idx="61">
                  <c:v>3.6000000000000004E-2</c:v>
                </c:pt>
                <c:pt idx="62">
                  <c:v>3.8000000000000006E-2</c:v>
                </c:pt>
                <c:pt idx="63">
                  <c:v>4.0000000000000008E-2</c:v>
                </c:pt>
                <c:pt idx="64">
                  <c:v>4.200000000000001E-2</c:v>
                </c:pt>
                <c:pt idx="65">
                  <c:v>4.4999999999999984E-2</c:v>
                </c:pt>
                <c:pt idx="66">
                  <c:v>4.6999999999999986E-2</c:v>
                </c:pt>
                <c:pt idx="67">
                  <c:v>4.8999999999999988E-2</c:v>
                </c:pt>
                <c:pt idx="68">
                  <c:v>5.099999999999999E-2</c:v>
                </c:pt>
                <c:pt idx="69">
                  <c:v>5.2999999999999992E-2</c:v>
                </c:pt>
                <c:pt idx="70">
                  <c:v>5.5999999999999994E-2</c:v>
                </c:pt>
                <c:pt idx="71">
                  <c:v>5.7999999999999996E-2</c:v>
                </c:pt>
                <c:pt idx="72">
                  <c:v>0.06</c:v>
                </c:pt>
                <c:pt idx="73">
                  <c:v>6.2E-2</c:v>
                </c:pt>
                <c:pt idx="74">
                  <c:v>6.4000000000000001E-2</c:v>
                </c:pt>
                <c:pt idx="75">
                  <c:v>6.5000000000000002E-2</c:v>
                </c:pt>
                <c:pt idx="76">
                  <c:v>6.7000000000000004E-2</c:v>
                </c:pt>
                <c:pt idx="77">
                  <c:v>6.9000000000000006E-2</c:v>
                </c:pt>
                <c:pt idx="78">
                  <c:v>7.0000000000000007E-2</c:v>
                </c:pt>
                <c:pt idx="79">
                  <c:v>7.1000000000000008E-2</c:v>
                </c:pt>
                <c:pt idx="80">
                  <c:v>7.2000000000000008E-2</c:v>
                </c:pt>
                <c:pt idx="81">
                  <c:v>7.2000000000000008E-2</c:v>
                </c:pt>
                <c:pt idx="82">
                  <c:v>7.400000000000001E-2</c:v>
                </c:pt>
                <c:pt idx="83">
                  <c:v>7.400000000000001E-2</c:v>
                </c:pt>
                <c:pt idx="84">
                  <c:v>7.5000000000000011E-2</c:v>
                </c:pt>
                <c:pt idx="85">
                  <c:v>7.6000000000000012E-2</c:v>
                </c:pt>
                <c:pt idx="86">
                  <c:v>7.5000000000000011E-2</c:v>
                </c:pt>
                <c:pt idx="87">
                  <c:v>7.5000000000000011E-2</c:v>
                </c:pt>
                <c:pt idx="88">
                  <c:v>7.5999999999999984E-2</c:v>
                </c:pt>
                <c:pt idx="89">
                  <c:v>7.5000000000000011E-2</c:v>
                </c:pt>
                <c:pt idx="90">
                  <c:v>7.5000000000000011E-2</c:v>
                </c:pt>
                <c:pt idx="91">
                  <c:v>7.5000000000000011E-2</c:v>
                </c:pt>
                <c:pt idx="92">
                  <c:v>7.5000000000000011E-2</c:v>
                </c:pt>
                <c:pt idx="93">
                  <c:v>7.5000000000000011E-2</c:v>
                </c:pt>
                <c:pt idx="94">
                  <c:v>7.400000000000001E-2</c:v>
                </c:pt>
                <c:pt idx="95">
                  <c:v>7.400000000000001E-2</c:v>
                </c:pt>
                <c:pt idx="96">
                  <c:v>7.400000000000001E-2</c:v>
                </c:pt>
                <c:pt idx="97">
                  <c:v>7.400000000000001E-2</c:v>
                </c:pt>
                <c:pt idx="98">
                  <c:v>7.3000000000000009E-2</c:v>
                </c:pt>
                <c:pt idx="99">
                  <c:v>7.2000000000000008E-2</c:v>
                </c:pt>
                <c:pt idx="100">
                  <c:v>7.3000000000000009E-2</c:v>
                </c:pt>
                <c:pt idx="101">
                  <c:v>7.2000000000000008E-2</c:v>
                </c:pt>
                <c:pt idx="102">
                  <c:v>7.2000000000000008E-2</c:v>
                </c:pt>
                <c:pt idx="103">
                  <c:v>7.2000000000000008E-2</c:v>
                </c:pt>
                <c:pt idx="104">
                  <c:v>7.1000000000000008E-2</c:v>
                </c:pt>
                <c:pt idx="105">
                  <c:v>7.1000000000000008E-2</c:v>
                </c:pt>
                <c:pt idx="106">
                  <c:v>7.0000000000000007E-2</c:v>
                </c:pt>
                <c:pt idx="107">
                  <c:v>7.0000000000000007E-2</c:v>
                </c:pt>
                <c:pt idx="108">
                  <c:v>6.9000000000000006E-2</c:v>
                </c:pt>
                <c:pt idx="109">
                  <c:v>6.9000000000000006E-2</c:v>
                </c:pt>
                <c:pt idx="110">
                  <c:v>6.8000000000000005E-2</c:v>
                </c:pt>
                <c:pt idx="111">
                  <c:v>6.7000000000000004E-2</c:v>
                </c:pt>
                <c:pt idx="112">
                  <c:v>6.7000000000000004E-2</c:v>
                </c:pt>
                <c:pt idx="113">
                  <c:v>6.6000000000000003E-2</c:v>
                </c:pt>
                <c:pt idx="114">
                  <c:v>6.6000000000000003E-2</c:v>
                </c:pt>
                <c:pt idx="115">
                  <c:v>6.5000000000000002E-2</c:v>
                </c:pt>
                <c:pt idx="116">
                  <c:v>6.6000000000000003E-2</c:v>
                </c:pt>
                <c:pt idx="117">
                  <c:v>6.5000000000000002E-2</c:v>
                </c:pt>
                <c:pt idx="118">
                  <c:v>6.4000000000000001E-2</c:v>
                </c:pt>
                <c:pt idx="119">
                  <c:v>6.4000000000000001E-2</c:v>
                </c:pt>
                <c:pt idx="120">
                  <c:v>6.4000000000000001E-2</c:v>
                </c:pt>
                <c:pt idx="121">
                  <c:v>6.3E-2</c:v>
                </c:pt>
                <c:pt idx="122">
                  <c:v>6.3E-2</c:v>
                </c:pt>
                <c:pt idx="123">
                  <c:v>6.3E-2</c:v>
                </c:pt>
                <c:pt idx="124">
                  <c:v>6.2E-2</c:v>
                </c:pt>
                <c:pt idx="125">
                  <c:v>6.2E-2</c:v>
                </c:pt>
                <c:pt idx="126">
                  <c:v>6.0999999999999999E-2</c:v>
                </c:pt>
                <c:pt idx="127">
                  <c:v>0.06</c:v>
                </c:pt>
                <c:pt idx="128">
                  <c:v>0.06</c:v>
                </c:pt>
                <c:pt idx="129">
                  <c:v>5.8999999999999997E-2</c:v>
                </c:pt>
                <c:pt idx="130">
                  <c:v>5.8999999999999997E-2</c:v>
                </c:pt>
                <c:pt idx="131">
                  <c:v>5.7999999999999996E-2</c:v>
                </c:pt>
                <c:pt idx="132">
                  <c:v>5.7999999999999996E-2</c:v>
                </c:pt>
                <c:pt idx="133">
                  <c:v>5.6999999999999995E-2</c:v>
                </c:pt>
                <c:pt idx="134">
                  <c:v>5.6999999999999995E-2</c:v>
                </c:pt>
                <c:pt idx="135">
                  <c:v>5.5999999999999994E-2</c:v>
                </c:pt>
                <c:pt idx="136">
                  <c:v>5.5999999999999994E-2</c:v>
                </c:pt>
                <c:pt idx="137">
                  <c:v>5.5999999999999994E-2</c:v>
                </c:pt>
                <c:pt idx="138">
                  <c:v>5.5999999999999994E-2</c:v>
                </c:pt>
                <c:pt idx="139">
                  <c:v>5.4999999999999993E-2</c:v>
                </c:pt>
                <c:pt idx="140">
                  <c:v>5.3999999999999992E-2</c:v>
                </c:pt>
                <c:pt idx="141">
                  <c:v>5.3999999999999992E-2</c:v>
                </c:pt>
                <c:pt idx="142">
                  <c:v>5.3999999999999992E-2</c:v>
                </c:pt>
                <c:pt idx="143">
                  <c:v>5.3999999999999992E-2</c:v>
                </c:pt>
                <c:pt idx="144">
                  <c:v>5.2999999999999992E-2</c:v>
                </c:pt>
                <c:pt idx="145">
                  <c:v>5.2999999999999992E-2</c:v>
                </c:pt>
                <c:pt idx="146">
                  <c:v>5.1999999999999991E-2</c:v>
                </c:pt>
                <c:pt idx="147">
                  <c:v>5.1999999999999991E-2</c:v>
                </c:pt>
                <c:pt idx="148">
                  <c:v>5.099999999999999E-2</c:v>
                </c:pt>
                <c:pt idx="149">
                  <c:v>5.099999999999999E-2</c:v>
                </c:pt>
                <c:pt idx="150">
                  <c:v>5.099999999999999E-2</c:v>
                </c:pt>
                <c:pt idx="151">
                  <c:v>5.099999999999999E-2</c:v>
                </c:pt>
                <c:pt idx="152">
                  <c:v>4.9999999999999989E-2</c:v>
                </c:pt>
              </c:numCache>
            </c:numRef>
          </c:yVal>
          <c:smooth val="0"/>
        </c:ser>
        <c:ser>
          <c:idx val="12"/>
          <c:order val="12"/>
          <c:tx>
            <c:strRef>
              <c:f>'vit data'!$N$4</c:f>
              <c:strCache>
                <c:ptCount val="1"/>
                <c:pt idx="0">
                  <c:v>all vit.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'vit data'!$A$5:$A$221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data'!$N$5:$N$221</c:f>
              <c:numCache>
                <c:formatCode>General</c:formatCode>
                <c:ptCount val="217"/>
                <c:pt idx="0">
                  <c:v>9.4999999999999807E-3</c:v>
                </c:pt>
                <c:pt idx="1">
                  <c:v>1.0999999999999982E-2</c:v>
                </c:pt>
                <c:pt idx="2">
                  <c:v>1.0499999999999982E-2</c:v>
                </c:pt>
                <c:pt idx="3">
                  <c:v>9.000000000000008E-3</c:v>
                </c:pt>
                <c:pt idx="4">
                  <c:v>1.0000000000000009E-2</c:v>
                </c:pt>
                <c:pt idx="5">
                  <c:v>1.1499999999999982E-2</c:v>
                </c:pt>
                <c:pt idx="6">
                  <c:v>1.0500000000000009E-2</c:v>
                </c:pt>
                <c:pt idx="7">
                  <c:v>9.5000000000000084E-3</c:v>
                </c:pt>
                <c:pt idx="8">
                  <c:v>1.100000000000001E-2</c:v>
                </c:pt>
                <c:pt idx="9">
                  <c:v>1.150000000000001E-2</c:v>
                </c:pt>
                <c:pt idx="10">
                  <c:v>1.150000000000001E-2</c:v>
                </c:pt>
                <c:pt idx="11">
                  <c:v>1.0500000000000009E-2</c:v>
                </c:pt>
                <c:pt idx="12">
                  <c:v>1.100000000000001E-2</c:v>
                </c:pt>
                <c:pt idx="13">
                  <c:v>1.150000000000001E-2</c:v>
                </c:pt>
                <c:pt idx="14">
                  <c:v>1.100000000000001E-2</c:v>
                </c:pt>
                <c:pt idx="15">
                  <c:v>1.0000000000000009E-2</c:v>
                </c:pt>
                <c:pt idx="16">
                  <c:v>1.0000000000000009E-2</c:v>
                </c:pt>
                <c:pt idx="17">
                  <c:v>1.0500000000000009E-2</c:v>
                </c:pt>
                <c:pt idx="18">
                  <c:v>1.0500000000000009E-2</c:v>
                </c:pt>
                <c:pt idx="19">
                  <c:v>1.0500000000000009E-2</c:v>
                </c:pt>
                <c:pt idx="20">
                  <c:v>1.0500000000000009E-2</c:v>
                </c:pt>
                <c:pt idx="21">
                  <c:v>1.0500000000000009E-2</c:v>
                </c:pt>
                <c:pt idx="22">
                  <c:v>9.5000000000000084E-3</c:v>
                </c:pt>
                <c:pt idx="23">
                  <c:v>1.0500000000000009E-2</c:v>
                </c:pt>
                <c:pt idx="24">
                  <c:v>1.100000000000001E-2</c:v>
                </c:pt>
                <c:pt idx="25">
                  <c:v>1.100000000000001E-2</c:v>
                </c:pt>
                <c:pt idx="26">
                  <c:v>1.100000000000001E-2</c:v>
                </c:pt>
                <c:pt idx="27">
                  <c:v>1.100000000000001E-2</c:v>
                </c:pt>
                <c:pt idx="28">
                  <c:v>1.100000000000001E-2</c:v>
                </c:pt>
                <c:pt idx="29">
                  <c:v>1.150000000000001E-2</c:v>
                </c:pt>
                <c:pt idx="30">
                  <c:v>1.150000000000001E-2</c:v>
                </c:pt>
                <c:pt idx="31">
                  <c:v>1.150000000000001E-2</c:v>
                </c:pt>
                <c:pt idx="32">
                  <c:v>1.150000000000001E-2</c:v>
                </c:pt>
                <c:pt idx="33">
                  <c:v>1.150000000000001E-2</c:v>
                </c:pt>
                <c:pt idx="34">
                  <c:v>1.150000000000001E-2</c:v>
                </c:pt>
                <c:pt idx="35">
                  <c:v>1.150000000000001E-2</c:v>
                </c:pt>
                <c:pt idx="36">
                  <c:v>1.150000000000001E-2</c:v>
                </c:pt>
                <c:pt idx="37">
                  <c:v>1.2000000000000011E-2</c:v>
                </c:pt>
                <c:pt idx="38">
                  <c:v>1.3000000000000012E-2</c:v>
                </c:pt>
                <c:pt idx="39">
                  <c:v>1.3000000000000012E-2</c:v>
                </c:pt>
                <c:pt idx="40">
                  <c:v>1.4000000000000012E-2</c:v>
                </c:pt>
                <c:pt idx="41">
                  <c:v>1.4000000000000012E-2</c:v>
                </c:pt>
                <c:pt idx="42">
                  <c:v>1.5500000000000014E-2</c:v>
                </c:pt>
                <c:pt idx="43">
                  <c:v>1.6499999999999987E-2</c:v>
                </c:pt>
                <c:pt idx="44">
                  <c:v>1.6499999999999987E-2</c:v>
                </c:pt>
                <c:pt idx="45">
                  <c:v>1.7499999999999988E-2</c:v>
                </c:pt>
                <c:pt idx="46">
                  <c:v>1.7999999999999988E-2</c:v>
                </c:pt>
                <c:pt idx="47">
                  <c:v>1.8999999999999989E-2</c:v>
                </c:pt>
                <c:pt idx="48">
                  <c:v>2.0999999999999991E-2</c:v>
                </c:pt>
                <c:pt idx="49">
                  <c:v>2.1999999999999992E-2</c:v>
                </c:pt>
                <c:pt idx="50">
                  <c:v>2.3999999999999994E-2</c:v>
                </c:pt>
                <c:pt idx="51">
                  <c:v>2.5999999999999995E-2</c:v>
                </c:pt>
                <c:pt idx="52">
                  <c:v>2.7999999999999997E-2</c:v>
                </c:pt>
                <c:pt idx="53">
                  <c:v>0.03</c:v>
                </c:pt>
                <c:pt idx="54">
                  <c:v>3.3500000000000002E-2</c:v>
                </c:pt>
                <c:pt idx="55">
                  <c:v>3.6500000000000005E-2</c:v>
                </c:pt>
                <c:pt idx="56">
                  <c:v>3.9500000000000007E-2</c:v>
                </c:pt>
                <c:pt idx="57">
                  <c:v>4.4000000000000011E-2</c:v>
                </c:pt>
                <c:pt idx="58">
                  <c:v>4.7499999999999987E-2</c:v>
                </c:pt>
                <c:pt idx="59">
                  <c:v>5.149999999999999E-2</c:v>
                </c:pt>
                <c:pt idx="60">
                  <c:v>5.6499999999999995E-2</c:v>
                </c:pt>
                <c:pt idx="61">
                  <c:v>6.25E-2</c:v>
                </c:pt>
                <c:pt idx="62">
                  <c:v>6.8500000000000005E-2</c:v>
                </c:pt>
                <c:pt idx="63">
                  <c:v>7.4500000000000011E-2</c:v>
                </c:pt>
                <c:pt idx="64">
                  <c:v>8.299999999999999E-2</c:v>
                </c:pt>
                <c:pt idx="65">
                  <c:v>9.0999999999999998E-2</c:v>
                </c:pt>
                <c:pt idx="66">
                  <c:v>0.1</c:v>
                </c:pt>
                <c:pt idx="67">
                  <c:v>0.11000000000000001</c:v>
                </c:pt>
                <c:pt idx="68">
                  <c:v>0.121</c:v>
                </c:pt>
                <c:pt idx="69">
                  <c:v>0.13300000000000001</c:v>
                </c:pt>
                <c:pt idx="70">
                  <c:v>0.14600000000000002</c:v>
                </c:pt>
                <c:pt idx="71">
                  <c:v>0.15999999999999998</c:v>
                </c:pt>
                <c:pt idx="72">
                  <c:v>0.17549999999999999</c:v>
                </c:pt>
                <c:pt idx="73">
                  <c:v>0.19400000000000001</c:v>
                </c:pt>
                <c:pt idx="74">
                  <c:v>0.21350000000000002</c:v>
                </c:pt>
                <c:pt idx="75">
                  <c:v>0.23199999999999998</c:v>
                </c:pt>
                <c:pt idx="76">
                  <c:v>0.25600000000000001</c:v>
                </c:pt>
                <c:pt idx="77">
                  <c:v>0.28000000000000003</c:v>
                </c:pt>
                <c:pt idx="78">
                  <c:v>0.30499999999999999</c:v>
                </c:pt>
                <c:pt idx="79">
                  <c:v>0.33100000000000002</c:v>
                </c:pt>
                <c:pt idx="80">
                  <c:v>0.36299999999999999</c:v>
                </c:pt>
                <c:pt idx="81">
                  <c:v>0.38700000000000001</c:v>
                </c:pt>
                <c:pt idx="82">
                  <c:v>0.42200000000000004</c:v>
                </c:pt>
                <c:pt idx="83">
                  <c:v>0.45099999999999996</c:v>
                </c:pt>
                <c:pt idx="84">
                  <c:v>0.49199999999999999</c:v>
                </c:pt>
                <c:pt idx="85">
                  <c:v>0.52200000000000002</c:v>
                </c:pt>
                <c:pt idx="86">
                  <c:v>0.56999999999999995</c:v>
                </c:pt>
                <c:pt idx="87">
                  <c:v>0.61450000000000005</c:v>
                </c:pt>
                <c:pt idx="88">
                  <c:v>0.64800000000000002</c:v>
                </c:pt>
                <c:pt idx="89">
                  <c:v>0.67749999999999999</c:v>
                </c:pt>
                <c:pt idx="90">
                  <c:v>0.71550000000000002</c:v>
                </c:pt>
                <c:pt idx="91">
                  <c:v>0.74299999999999999</c:v>
                </c:pt>
                <c:pt idx="92">
                  <c:v>0.76950000000000007</c:v>
                </c:pt>
                <c:pt idx="93">
                  <c:v>0.8105</c:v>
                </c:pt>
                <c:pt idx="94">
                  <c:v>0.85099999999999998</c:v>
                </c:pt>
                <c:pt idx="95">
                  <c:v>0.90149999999999997</c:v>
                </c:pt>
                <c:pt idx="96">
                  <c:v>0.90949999999999998</c:v>
                </c:pt>
                <c:pt idx="97">
                  <c:v>0.98550000000000004</c:v>
                </c:pt>
                <c:pt idx="98">
                  <c:v>0.98350000000000004</c:v>
                </c:pt>
                <c:pt idx="99">
                  <c:v>1.0075000000000001</c:v>
                </c:pt>
                <c:pt idx="100">
                  <c:v>1.1055000000000001</c:v>
                </c:pt>
                <c:pt idx="101">
                  <c:v>1.1695</c:v>
                </c:pt>
                <c:pt idx="102">
                  <c:v>1.1915</c:v>
                </c:pt>
                <c:pt idx="103">
                  <c:v>1.2725</c:v>
                </c:pt>
                <c:pt idx="104">
                  <c:v>1.278</c:v>
                </c:pt>
                <c:pt idx="105">
                  <c:v>1.3085</c:v>
                </c:pt>
                <c:pt idx="106">
                  <c:v>1.3265</c:v>
                </c:pt>
                <c:pt idx="107">
                  <c:v>1.3435000000000001</c:v>
                </c:pt>
                <c:pt idx="108">
                  <c:v>1.2745</c:v>
                </c:pt>
                <c:pt idx="109">
                  <c:v>1.341</c:v>
                </c:pt>
                <c:pt idx="110">
                  <c:v>1.3565</c:v>
                </c:pt>
                <c:pt idx="111">
                  <c:v>1.3675000000000002</c:v>
                </c:pt>
                <c:pt idx="112">
                  <c:v>1.369</c:v>
                </c:pt>
                <c:pt idx="113">
                  <c:v>1.3835</c:v>
                </c:pt>
                <c:pt idx="114">
                  <c:v>1.3695000000000002</c:v>
                </c:pt>
                <c:pt idx="115">
                  <c:v>1.3645</c:v>
                </c:pt>
                <c:pt idx="116">
                  <c:v>1.3485</c:v>
                </c:pt>
                <c:pt idx="117">
                  <c:v>1.3420000000000001</c:v>
                </c:pt>
                <c:pt idx="118">
                  <c:v>1.3455000000000001</c:v>
                </c:pt>
                <c:pt idx="119">
                  <c:v>1.3425</c:v>
                </c:pt>
                <c:pt idx="120">
                  <c:v>1.3210000000000002</c:v>
                </c:pt>
                <c:pt idx="121">
                  <c:v>1.2755000000000001</c:v>
                </c:pt>
                <c:pt idx="122">
                  <c:v>1.3109999999999999</c:v>
                </c:pt>
                <c:pt idx="123">
                  <c:v>1.2749999999999999</c:v>
                </c:pt>
                <c:pt idx="124">
                  <c:v>1.2639999999999998</c:v>
                </c:pt>
                <c:pt idx="125">
                  <c:v>1.294</c:v>
                </c:pt>
                <c:pt idx="126">
                  <c:v>1.2685</c:v>
                </c:pt>
                <c:pt idx="127">
                  <c:v>1.2799999999999998</c:v>
                </c:pt>
                <c:pt idx="128">
                  <c:v>1.2010000000000001</c:v>
                </c:pt>
                <c:pt idx="129">
                  <c:v>1.0550000000000002</c:v>
                </c:pt>
                <c:pt idx="130">
                  <c:v>1.069</c:v>
                </c:pt>
                <c:pt idx="131">
                  <c:v>1.0579999999999998</c:v>
                </c:pt>
                <c:pt idx="132">
                  <c:v>1.0550000000000002</c:v>
                </c:pt>
                <c:pt idx="133">
                  <c:v>1.0445</c:v>
                </c:pt>
                <c:pt idx="134">
                  <c:v>1.1219999999999999</c:v>
                </c:pt>
                <c:pt idx="135">
                  <c:v>1.0179999999999998</c:v>
                </c:pt>
                <c:pt idx="136">
                  <c:v>1.0350000000000001</c:v>
                </c:pt>
                <c:pt idx="137">
                  <c:v>1.0419999999999998</c:v>
                </c:pt>
                <c:pt idx="138">
                  <c:v>1.0415000000000001</c:v>
                </c:pt>
                <c:pt idx="139">
                  <c:v>1.0805</c:v>
                </c:pt>
                <c:pt idx="140">
                  <c:v>1.0139999999999998</c:v>
                </c:pt>
                <c:pt idx="141">
                  <c:v>1.0129999999999999</c:v>
                </c:pt>
                <c:pt idx="142">
                  <c:v>1.0075000000000001</c:v>
                </c:pt>
                <c:pt idx="143">
                  <c:v>1.0015000000000001</c:v>
                </c:pt>
                <c:pt idx="144">
                  <c:v>0.99750000000000005</c:v>
                </c:pt>
                <c:pt idx="145">
                  <c:v>0.99650000000000016</c:v>
                </c:pt>
                <c:pt idx="146">
                  <c:v>0.99450000000000016</c:v>
                </c:pt>
                <c:pt idx="147">
                  <c:v>0.99950000000000006</c:v>
                </c:pt>
                <c:pt idx="148">
                  <c:v>0.99850000000000017</c:v>
                </c:pt>
                <c:pt idx="149">
                  <c:v>0.99250000000000016</c:v>
                </c:pt>
                <c:pt idx="150">
                  <c:v>0.99450000000000016</c:v>
                </c:pt>
                <c:pt idx="151">
                  <c:v>0.99050000000000016</c:v>
                </c:pt>
                <c:pt idx="152">
                  <c:v>0.98950000000000005</c:v>
                </c:pt>
              </c:numCache>
            </c:numRef>
          </c:yVal>
          <c:smooth val="0"/>
        </c:ser>
        <c:ser>
          <c:idx val="13"/>
          <c:order val="13"/>
          <c:tx>
            <c:strRef>
              <c:f>'vit data'!$O$4</c:f>
              <c:strCache>
                <c:ptCount val="1"/>
                <c:pt idx="0">
                  <c:v>biotin</c:v>
                </c:pt>
              </c:strCache>
            </c:strRef>
          </c:tx>
          <c:spPr>
            <a:ln w="19050" cap="rnd">
              <a:solidFill>
                <a:srgbClr val="FF6600"/>
              </a:solidFill>
              <a:round/>
            </a:ln>
            <a:effectLst/>
          </c:spPr>
          <c:marker>
            <c:symbol val="none"/>
          </c:marker>
          <c:xVal>
            <c:numRef>
              <c:f>'vit data'!$A$5:$A$221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data'!$O$5:$O$221</c:f>
              <c:numCache>
                <c:formatCode>General</c:formatCode>
                <c:ptCount val="217"/>
                <c:pt idx="0">
                  <c:v>8.0000000000000071E-3</c:v>
                </c:pt>
                <c:pt idx="1">
                  <c:v>9.000000000000008E-3</c:v>
                </c:pt>
                <c:pt idx="2">
                  <c:v>8.5000000000000075E-3</c:v>
                </c:pt>
                <c:pt idx="3">
                  <c:v>8.5000000000000075E-3</c:v>
                </c:pt>
                <c:pt idx="4">
                  <c:v>8.5000000000000075E-3</c:v>
                </c:pt>
                <c:pt idx="5">
                  <c:v>9.000000000000008E-3</c:v>
                </c:pt>
                <c:pt idx="6">
                  <c:v>7.0000000000000062E-3</c:v>
                </c:pt>
                <c:pt idx="7">
                  <c:v>1.0000000000000009E-2</c:v>
                </c:pt>
                <c:pt idx="8">
                  <c:v>1.0000000000000009E-2</c:v>
                </c:pt>
                <c:pt idx="9">
                  <c:v>1.0000000000000009E-2</c:v>
                </c:pt>
                <c:pt idx="10">
                  <c:v>1.0500000000000009E-2</c:v>
                </c:pt>
                <c:pt idx="11">
                  <c:v>1.0500000000000009E-2</c:v>
                </c:pt>
                <c:pt idx="12">
                  <c:v>9.5000000000000084E-3</c:v>
                </c:pt>
                <c:pt idx="13">
                  <c:v>9.5000000000000084E-3</c:v>
                </c:pt>
                <c:pt idx="14">
                  <c:v>8.5000000000000075E-3</c:v>
                </c:pt>
                <c:pt idx="15">
                  <c:v>8.5000000000000075E-3</c:v>
                </c:pt>
                <c:pt idx="16">
                  <c:v>9.000000000000008E-3</c:v>
                </c:pt>
                <c:pt idx="17">
                  <c:v>8.5000000000000075E-3</c:v>
                </c:pt>
                <c:pt idx="18">
                  <c:v>8.5000000000000075E-3</c:v>
                </c:pt>
                <c:pt idx="19">
                  <c:v>8.5000000000000075E-3</c:v>
                </c:pt>
                <c:pt idx="20">
                  <c:v>8.0000000000000071E-3</c:v>
                </c:pt>
                <c:pt idx="21">
                  <c:v>8.0000000000000071E-3</c:v>
                </c:pt>
                <c:pt idx="22">
                  <c:v>8.0000000000000071E-3</c:v>
                </c:pt>
                <c:pt idx="23">
                  <c:v>8.0000000000000071E-3</c:v>
                </c:pt>
                <c:pt idx="24">
                  <c:v>8.0000000000000071E-3</c:v>
                </c:pt>
                <c:pt idx="25">
                  <c:v>8.0000000000000071E-3</c:v>
                </c:pt>
                <c:pt idx="26">
                  <c:v>8.0000000000000071E-3</c:v>
                </c:pt>
                <c:pt idx="27">
                  <c:v>9.000000000000008E-3</c:v>
                </c:pt>
                <c:pt idx="28">
                  <c:v>9.000000000000008E-3</c:v>
                </c:pt>
                <c:pt idx="29">
                  <c:v>8.5000000000000075E-3</c:v>
                </c:pt>
                <c:pt idx="30">
                  <c:v>9.000000000000008E-3</c:v>
                </c:pt>
                <c:pt idx="31">
                  <c:v>9.5000000000000084E-3</c:v>
                </c:pt>
                <c:pt idx="32">
                  <c:v>9.5000000000000084E-3</c:v>
                </c:pt>
                <c:pt idx="33">
                  <c:v>9.5000000000000084E-3</c:v>
                </c:pt>
                <c:pt idx="34">
                  <c:v>9.5000000000000084E-3</c:v>
                </c:pt>
                <c:pt idx="35">
                  <c:v>9.5000000000000084E-3</c:v>
                </c:pt>
                <c:pt idx="36">
                  <c:v>1.0500000000000009E-2</c:v>
                </c:pt>
                <c:pt idx="37">
                  <c:v>1.0500000000000009E-2</c:v>
                </c:pt>
                <c:pt idx="38">
                  <c:v>1.0500000000000009E-2</c:v>
                </c:pt>
                <c:pt idx="39">
                  <c:v>1.0500000000000009E-2</c:v>
                </c:pt>
                <c:pt idx="40">
                  <c:v>1.150000000000001E-2</c:v>
                </c:pt>
                <c:pt idx="41">
                  <c:v>1.150000000000001E-2</c:v>
                </c:pt>
                <c:pt idx="42">
                  <c:v>1.2500000000000011E-2</c:v>
                </c:pt>
                <c:pt idx="43">
                  <c:v>1.2500000000000011E-2</c:v>
                </c:pt>
                <c:pt idx="44">
                  <c:v>1.3000000000000012E-2</c:v>
                </c:pt>
                <c:pt idx="45">
                  <c:v>1.5000000000000013E-2</c:v>
                </c:pt>
                <c:pt idx="46">
                  <c:v>1.5500000000000014E-2</c:v>
                </c:pt>
                <c:pt idx="47">
                  <c:v>1.5500000000000014E-2</c:v>
                </c:pt>
                <c:pt idx="48">
                  <c:v>1.7500000000000016E-2</c:v>
                </c:pt>
                <c:pt idx="49">
                  <c:v>1.8500000000000016E-2</c:v>
                </c:pt>
                <c:pt idx="50">
                  <c:v>1.949999999999999E-2</c:v>
                </c:pt>
                <c:pt idx="51">
                  <c:v>2.1499999999999991E-2</c:v>
                </c:pt>
                <c:pt idx="52">
                  <c:v>2.2499999999999992E-2</c:v>
                </c:pt>
                <c:pt idx="53">
                  <c:v>2.4999999999999994E-2</c:v>
                </c:pt>
                <c:pt idx="54">
                  <c:v>2.6999999999999996E-2</c:v>
                </c:pt>
                <c:pt idx="55">
                  <c:v>2.8999999999999998E-2</c:v>
                </c:pt>
                <c:pt idx="56">
                  <c:v>3.1E-2</c:v>
                </c:pt>
                <c:pt idx="57">
                  <c:v>3.3000000000000002E-2</c:v>
                </c:pt>
                <c:pt idx="58">
                  <c:v>3.6000000000000004E-2</c:v>
                </c:pt>
                <c:pt idx="59">
                  <c:v>3.9000000000000007E-2</c:v>
                </c:pt>
                <c:pt idx="60">
                  <c:v>4.0500000000000008E-2</c:v>
                </c:pt>
                <c:pt idx="61">
                  <c:v>4.4000000000000011E-2</c:v>
                </c:pt>
                <c:pt idx="62">
                  <c:v>4.7000000000000014E-2</c:v>
                </c:pt>
                <c:pt idx="63">
                  <c:v>5.0000000000000017E-2</c:v>
                </c:pt>
                <c:pt idx="64">
                  <c:v>5.2999999999999992E-2</c:v>
                </c:pt>
                <c:pt idx="65">
                  <c:v>5.5999999999999994E-2</c:v>
                </c:pt>
                <c:pt idx="66">
                  <c:v>5.8999999999999997E-2</c:v>
                </c:pt>
                <c:pt idx="67">
                  <c:v>6.2E-2</c:v>
                </c:pt>
                <c:pt idx="68">
                  <c:v>6.5000000000000002E-2</c:v>
                </c:pt>
                <c:pt idx="69">
                  <c:v>6.8000000000000005E-2</c:v>
                </c:pt>
                <c:pt idx="70">
                  <c:v>7.1000000000000008E-2</c:v>
                </c:pt>
                <c:pt idx="71">
                  <c:v>7.3000000000000009E-2</c:v>
                </c:pt>
                <c:pt idx="72">
                  <c:v>7.5500000000000012E-2</c:v>
                </c:pt>
                <c:pt idx="73">
                  <c:v>7.7000000000000013E-2</c:v>
                </c:pt>
                <c:pt idx="74">
                  <c:v>8.0000000000000016E-2</c:v>
                </c:pt>
                <c:pt idx="75">
                  <c:v>8.1000000000000016E-2</c:v>
                </c:pt>
                <c:pt idx="76">
                  <c:v>8.299999999999999E-2</c:v>
                </c:pt>
                <c:pt idx="77">
                  <c:v>8.3999999999999991E-2</c:v>
                </c:pt>
                <c:pt idx="78">
                  <c:v>8.4999999999999992E-2</c:v>
                </c:pt>
                <c:pt idx="79">
                  <c:v>8.5999999999999993E-2</c:v>
                </c:pt>
                <c:pt idx="80">
                  <c:v>8.6499999999999994E-2</c:v>
                </c:pt>
                <c:pt idx="81">
                  <c:v>8.7999999999999995E-2</c:v>
                </c:pt>
                <c:pt idx="82">
                  <c:v>8.7499999999999994E-2</c:v>
                </c:pt>
                <c:pt idx="83">
                  <c:v>8.7499999999999994E-2</c:v>
                </c:pt>
                <c:pt idx="84">
                  <c:v>8.9499999999999996E-2</c:v>
                </c:pt>
                <c:pt idx="85">
                  <c:v>0.09</c:v>
                </c:pt>
                <c:pt idx="86">
                  <c:v>0.09</c:v>
                </c:pt>
                <c:pt idx="87">
                  <c:v>8.8499999999999995E-2</c:v>
                </c:pt>
                <c:pt idx="88">
                  <c:v>8.8999999999999996E-2</c:v>
                </c:pt>
                <c:pt idx="89">
                  <c:v>8.8499999999999995E-2</c:v>
                </c:pt>
                <c:pt idx="90">
                  <c:v>8.7499999999999994E-2</c:v>
                </c:pt>
                <c:pt idx="91">
                  <c:v>8.6499999999999994E-2</c:v>
                </c:pt>
                <c:pt idx="92">
                  <c:v>8.5499999999999993E-2</c:v>
                </c:pt>
                <c:pt idx="93">
                  <c:v>8.5499999999999993E-2</c:v>
                </c:pt>
                <c:pt idx="94">
                  <c:v>8.3499999999999991E-2</c:v>
                </c:pt>
                <c:pt idx="95">
                  <c:v>8.3999999999999991E-2</c:v>
                </c:pt>
                <c:pt idx="96">
                  <c:v>8.299999999999999E-2</c:v>
                </c:pt>
                <c:pt idx="97">
                  <c:v>8.249999999999999E-2</c:v>
                </c:pt>
                <c:pt idx="98">
                  <c:v>8.2000000000000017E-2</c:v>
                </c:pt>
                <c:pt idx="99">
                  <c:v>8.0500000000000016E-2</c:v>
                </c:pt>
                <c:pt idx="100">
                  <c:v>8.0000000000000016E-2</c:v>
                </c:pt>
                <c:pt idx="101">
                  <c:v>7.9500000000000015E-2</c:v>
                </c:pt>
                <c:pt idx="102">
                  <c:v>7.8500000000000014E-2</c:v>
                </c:pt>
                <c:pt idx="103">
                  <c:v>7.8500000000000014E-2</c:v>
                </c:pt>
                <c:pt idx="104">
                  <c:v>7.8000000000000014E-2</c:v>
                </c:pt>
                <c:pt idx="105">
                  <c:v>7.7000000000000013E-2</c:v>
                </c:pt>
                <c:pt idx="106">
                  <c:v>7.5500000000000012E-2</c:v>
                </c:pt>
                <c:pt idx="107">
                  <c:v>7.6000000000000012E-2</c:v>
                </c:pt>
                <c:pt idx="108">
                  <c:v>7.4500000000000011E-2</c:v>
                </c:pt>
                <c:pt idx="109">
                  <c:v>7.350000000000001E-2</c:v>
                </c:pt>
                <c:pt idx="110">
                  <c:v>7.350000000000001E-2</c:v>
                </c:pt>
                <c:pt idx="111">
                  <c:v>7.2500000000000009E-2</c:v>
                </c:pt>
                <c:pt idx="112">
                  <c:v>7.2500000000000009E-2</c:v>
                </c:pt>
                <c:pt idx="113">
                  <c:v>7.1500000000000008E-2</c:v>
                </c:pt>
                <c:pt idx="114">
                  <c:v>7.1500000000000008E-2</c:v>
                </c:pt>
                <c:pt idx="115">
                  <c:v>7.1000000000000008E-2</c:v>
                </c:pt>
                <c:pt idx="116">
                  <c:v>7.1000000000000008E-2</c:v>
                </c:pt>
                <c:pt idx="117">
                  <c:v>7.0000000000000007E-2</c:v>
                </c:pt>
                <c:pt idx="118">
                  <c:v>6.9500000000000006E-2</c:v>
                </c:pt>
                <c:pt idx="119">
                  <c:v>6.9000000000000006E-2</c:v>
                </c:pt>
                <c:pt idx="120">
                  <c:v>6.8000000000000005E-2</c:v>
                </c:pt>
                <c:pt idx="121">
                  <c:v>6.8000000000000005E-2</c:v>
                </c:pt>
                <c:pt idx="122">
                  <c:v>6.7000000000000004E-2</c:v>
                </c:pt>
                <c:pt idx="123">
                  <c:v>6.6000000000000003E-2</c:v>
                </c:pt>
                <c:pt idx="124">
                  <c:v>6.6000000000000003E-2</c:v>
                </c:pt>
                <c:pt idx="125">
                  <c:v>6.6000000000000003E-2</c:v>
                </c:pt>
                <c:pt idx="126">
                  <c:v>6.5000000000000002E-2</c:v>
                </c:pt>
                <c:pt idx="127">
                  <c:v>6.5000000000000002E-2</c:v>
                </c:pt>
                <c:pt idx="128">
                  <c:v>6.4000000000000001E-2</c:v>
                </c:pt>
                <c:pt idx="129">
                  <c:v>6.4000000000000001E-2</c:v>
                </c:pt>
                <c:pt idx="130">
                  <c:v>6.3E-2</c:v>
                </c:pt>
                <c:pt idx="131">
                  <c:v>6.3E-2</c:v>
                </c:pt>
                <c:pt idx="132">
                  <c:v>6.3E-2</c:v>
                </c:pt>
                <c:pt idx="133">
                  <c:v>6.2E-2</c:v>
                </c:pt>
                <c:pt idx="134">
                  <c:v>6.2E-2</c:v>
                </c:pt>
                <c:pt idx="135">
                  <c:v>6.0999999999999999E-2</c:v>
                </c:pt>
                <c:pt idx="136">
                  <c:v>6.0999999999999999E-2</c:v>
                </c:pt>
                <c:pt idx="137">
                  <c:v>0.06</c:v>
                </c:pt>
                <c:pt idx="138">
                  <c:v>0.06</c:v>
                </c:pt>
                <c:pt idx="139">
                  <c:v>5.8999999999999997E-2</c:v>
                </c:pt>
                <c:pt idx="140">
                  <c:v>5.8999999999999997E-2</c:v>
                </c:pt>
                <c:pt idx="141">
                  <c:v>5.7999999999999996E-2</c:v>
                </c:pt>
                <c:pt idx="142">
                  <c:v>5.7999999999999996E-2</c:v>
                </c:pt>
                <c:pt idx="143">
                  <c:v>5.6999999999999995E-2</c:v>
                </c:pt>
                <c:pt idx="144">
                  <c:v>5.6999999999999995E-2</c:v>
                </c:pt>
                <c:pt idx="145">
                  <c:v>5.6999999999999995E-2</c:v>
                </c:pt>
                <c:pt idx="146">
                  <c:v>5.5999999999999994E-2</c:v>
                </c:pt>
                <c:pt idx="147">
                  <c:v>5.5999999999999994E-2</c:v>
                </c:pt>
                <c:pt idx="148">
                  <c:v>5.4999999999999993E-2</c:v>
                </c:pt>
                <c:pt idx="149">
                  <c:v>5.4999999999999993E-2</c:v>
                </c:pt>
                <c:pt idx="150">
                  <c:v>5.4999999999999993E-2</c:v>
                </c:pt>
                <c:pt idx="151">
                  <c:v>5.3999999999999992E-2</c:v>
                </c:pt>
                <c:pt idx="152">
                  <c:v>5.3999999999999992E-2</c:v>
                </c:pt>
              </c:numCache>
            </c:numRef>
          </c:yVal>
          <c:smooth val="0"/>
        </c:ser>
        <c:ser>
          <c:idx val="14"/>
          <c:order val="14"/>
          <c:tx>
            <c:strRef>
              <c:f>'vit data'!$P$4</c:f>
              <c:strCache>
                <c:ptCount val="1"/>
                <c:pt idx="0">
                  <c:v>cobalamin</c:v>
                </c:pt>
              </c:strCache>
            </c:strRef>
          </c:tx>
          <c:spPr>
            <a:ln w="19050" cap="rnd">
              <a:solidFill>
                <a:srgbClr val="CC0000"/>
              </a:solidFill>
              <a:round/>
            </a:ln>
            <a:effectLst/>
          </c:spPr>
          <c:marker>
            <c:symbol val="none"/>
          </c:marker>
          <c:xVal>
            <c:numRef>
              <c:f>'vit data'!$A$5:$A$221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data'!$P$5:$P$221</c:f>
              <c:numCache>
                <c:formatCode>General</c:formatCode>
                <c:ptCount val="217"/>
                <c:pt idx="0">
                  <c:v>9.5000000000000084E-3</c:v>
                </c:pt>
                <c:pt idx="1">
                  <c:v>1.100000000000001E-2</c:v>
                </c:pt>
                <c:pt idx="2">
                  <c:v>9.5000000000000084E-3</c:v>
                </c:pt>
                <c:pt idx="3">
                  <c:v>9.5000000000000084E-3</c:v>
                </c:pt>
                <c:pt idx="4">
                  <c:v>9.5000000000000084E-3</c:v>
                </c:pt>
                <c:pt idx="5">
                  <c:v>1.100000000000001E-2</c:v>
                </c:pt>
                <c:pt idx="6">
                  <c:v>1.100000000000001E-2</c:v>
                </c:pt>
                <c:pt idx="7">
                  <c:v>1.150000000000001E-2</c:v>
                </c:pt>
                <c:pt idx="8">
                  <c:v>1.100000000000001E-2</c:v>
                </c:pt>
                <c:pt idx="9">
                  <c:v>1.100000000000001E-2</c:v>
                </c:pt>
                <c:pt idx="10">
                  <c:v>1.100000000000001E-2</c:v>
                </c:pt>
                <c:pt idx="11">
                  <c:v>1.0500000000000009E-2</c:v>
                </c:pt>
                <c:pt idx="12">
                  <c:v>1.0500000000000009E-2</c:v>
                </c:pt>
                <c:pt idx="13">
                  <c:v>1.0500000000000009E-2</c:v>
                </c:pt>
                <c:pt idx="14">
                  <c:v>1.0500000000000009E-2</c:v>
                </c:pt>
                <c:pt idx="15">
                  <c:v>9.5000000000000084E-3</c:v>
                </c:pt>
                <c:pt idx="16">
                  <c:v>9.5000000000000084E-3</c:v>
                </c:pt>
                <c:pt idx="17">
                  <c:v>1.0000000000000009E-2</c:v>
                </c:pt>
                <c:pt idx="18">
                  <c:v>1.0000000000000009E-2</c:v>
                </c:pt>
                <c:pt idx="19">
                  <c:v>1.0000000000000009E-2</c:v>
                </c:pt>
                <c:pt idx="20">
                  <c:v>1.0500000000000009E-2</c:v>
                </c:pt>
                <c:pt idx="21">
                  <c:v>9.5000000000000084E-3</c:v>
                </c:pt>
                <c:pt idx="22">
                  <c:v>1.100000000000001E-2</c:v>
                </c:pt>
                <c:pt idx="23">
                  <c:v>1.0500000000000009E-2</c:v>
                </c:pt>
                <c:pt idx="24">
                  <c:v>1.0000000000000009E-2</c:v>
                </c:pt>
                <c:pt idx="25">
                  <c:v>1.0500000000000009E-2</c:v>
                </c:pt>
                <c:pt idx="26">
                  <c:v>1.0000000000000009E-2</c:v>
                </c:pt>
                <c:pt idx="27">
                  <c:v>1.0000000000000009E-2</c:v>
                </c:pt>
                <c:pt idx="28">
                  <c:v>1.0500000000000009E-2</c:v>
                </c:pt>
                <c:pt idx="29">
                  <c:v>1.0000000000000009E-2</c:v>
                </c:pt>
                <c:pt idx="30">
                  <c:v>1.0500000000000009E-2</c:v>
                </c:pt>
                <c:pt idx="31">
                  <c:v>1.0000000000000009E-2</c:v>
                </c:pt>
                <c:pt idx="32">
                  <c:v>1.0500000000000009E-2</c:v>
                </c:pt>
                <c:pt idx="33">
                  <c:v>1.2000000000000011E-2</c:v>
                </c:pt>
                <c:pt idx="34">
                  <c:v>1.100000000000001E-2</c:v>
                </c:pt>
                <c:pt idx="35">
                  <c:v>1.150000000000001E-2</c:v>
                </c:pt>
                <c:pt idx="36">
                  <c:v>1.2500000000000011E-2</c:v>
                </c:pt>
                <c:pt idx="37">
                  <c:v>1.3000000000000012E-2</c:v>
                </c:pt>
                <c:pt idx="38">
                  <c:v>1.3000000000000012E-2</c:v>
                </c:pt>
                <c:pt idx="39">
                  <c:v>1.3500000000000012E-2</c:v>
                </c:pt>
                <c:pt idx="40">
                  <c:v>1.4000000000000012E-2</c:v>
                </c:pt>
                <c:pt idx="41">
                  <c:v>1.5000000000000013E-2</c:v>
                </c:pt>
                <c:pt idx="42">
                  <c:v>1.5500000000000014E-2</c:v>
                </c:pt>
                <c:pt idx="43">
                  <c:v>1.7000000000000015E-2</c:v>
                </c:pt>
                <c:pt idx="44">
                  <c:v>1.8000000000000016E-2</c:v>
                </c:pt>
                <c:pt idx="45">
                  <c:v>1.8500000000000016E-2</c:v>
                </c:pt>
                <c:pt idx="46">
                  <c:v>1.949999999999999E-2</c:v>
                </c:pt>
                <c:pt idx="47">
                  <c:v>2.0999999999999991E-2</c:v>
                </c:pt>
                <c:pt idx="48">
                  <c:v>2.1999999999999992E-2</c:v>
                </c:pt>
                <c:pt idx="49">
                  <c:v>2.3499999999999993E-2</c:v>
                </c:pt>
                <c:pt idx="50">
                  <c:v>2.5999999999999995E-2</c:v>
                </c:pt>
                <c:pt idx="51">
                  <c:v>2.7999999999999997E-2</c:v>
                </c:pt>
                <c:pt idx="52">
                  <c:v>3.1E-2</c:v>
                </c:pt>
                <c:pt idx="53">
                  <c:v>3.2000000000000001E-2</c:v>
                </c:pt>
                <c:pt idx="54">
                  <c:v>3.6500000000000005E-2</c:v>
                </c:pt>
                <c:pt idx="55">
                  <c:v>3.8500000000000006E-2</c:v>
                </c:pt>
                <c:pt idx="56">
                  <c:v>4.250000000000001E-2</c:v>
                </c:pt>
                <c:pt idx="57">
                  <c:v>4.6000000000000013E-2</c:v>
                </c:pt>
                <c:pt idx="58">
                  <c:v>4.9500000000000016E-2</c:v>
                </c:pt>
                <c:pt idx="59">
                  <c:v>5.3499999999999992E-2</c:v>
                </c:pt>
                <c:pt idx="60">
                  <c:v>5.7999999999999996E-2</c:v>
                </c:pt>
                <c:pt idx="61">
                  <c:v>6.3E-2</c:v>
                </c:pt>
                <c:pt idx="62">
                  <c:v>6.8500000000000005E-2</c:v>
                </c:pt>
                <c:pt idx="63">
                  <c:v>7.4500000000000011E-2</c:v>
                </c:pt>
                <c:pt idx="64">
                  <c:v>8.1500000000000017E-2</c:v>
                </c:pt>
                <c:pt idx="65">
                  <c:v>8.8499999999999995E-2</c:v>
                </c:pt>
                <c:pt idx="66">
                  <c:v>9.5000000000000001E-2</c:v>
                </c:pt>
                <c:pt idx="67">
                  <c:v>0.10400000000000001</c:v>
                </c:pt>
                <c:pt idx="68">
                  <c:v>0.11449999999999999</c:v>
                </c:pt>
                <c:pt idx="69">
                  <c:v>0.1235</c:v>
                </c:pt>
                <c:pt idx="70">
                  <c:v>0.13450000000000001</c:v>
                </c:pt>
                <c:pt idx="71">
                  <c:v>0.14550000000000002</c:v>
                </c:pt>
                <c:pt idx="72">
                  <c:v>0.15750000000000003</c:v>
                </c:pt>
                <c:pt idx="73">
                  <c:v>0.17049999999999998</c:v>
                </c:pt>
                <c:pt idx="74">
                  <c:v>0.1855</c:v>
                </c:pt>
                <c:pt idx="75">
                  <c:v>0.20150000000000001</c:v>
                </c:pt>
                <c:pt idx="76">
                  <c:v>0.21950000000000003</c:v>
                </c:pt>
                <c:pt idx="77">
                  <c:v>0.23699999999999999</c:v>
                </c:pt>
                <c:pt idx="78">
                  <c:v>0.25750000000000001</c:v>
                </c:pt>
                <c:pt idx="79">
                  <c:v>0.27950000000000003</c:v>
                </c:pt>
                <c:pt idx="80">
                  <c:v>0.30149999999999999</c:v>
                </c:pt>
                <c:pt idx="81">
                  <c:v>0.32550000000000001</c:v>
                </c:pt>
                <c:pt idx="82">
                  <c:v>0.34949999999999998</c:v>
                </c:pt>
                <c:pt idx="83">
                  <c:v>0.3725</c:v>
                </c:pt>
                <c:pt idx="84">
                  <c:v>0.40350000000000003</c:v>
                </c:pt>
                <c:pt idx="85">
                  <c:v>0.43350000000000005</c:v>
                </c:pt>
                <c:pt idx="86">
                  <c:v>0.46049999999999996</c:v>
                </c:pt>
                <c:pt idx="87">
                  <c:v>0.49249999999999999</c:v>
                </c:pt>
                <c:pt idx="88">
                  <c:v>0.52249999999999996</c:v>
                </c:pt>
                <c:pt idx="89">
                  <c:v>0.5535000000000001</c:v>
                </c:pt>
                <c:pt idx="90">
                  <c:v>0.59050000000000002</c:v>
                </c:pt>
                <c:pt idx="91">
                  <c:v>0.61850000000000005</c:v>
                </c:pt>
                <c:pt idx="92">
                  <c:v>0.65100000000000002</c:v>
                </c:pt>
                <c:pt idx="93">
                  <c:v>0.67749999999999999</c:v>
                </c:pt>
                <c:pt idx="94">
                  <c:v>0.7024999999999999</c:v>
                </c:pt>
                <c:pt idx="95">
                  <c:v>0.74150000000000005</c:v>
                </c:pt>
                <c:pt idx="96">
                  <c:v>0.77449999999999997</c:v>
                </c:pt>
                <c:pt idx="97">
                  <c:v>0.77849999999999997</c:v>
                </c:pt>
                <c:pt idx="98">
                  <c:v>0.80750000000000011</c:v>
                </c:pt>
                <c:pt idx="99">
                  <c:v>0.82450000000000001</c:v>
                </c:pt>
                <c:pt idx="100">
                  <c:v>0.83549999999999991</c:v>
                </c:pt>
                <c:pt idx="101">
                  <c:v>0.85650000000000004</c:v>
                </c:pt>
                <c:pt idx="102">
                  <c:v>0.88149999999999995</c:v>
                </c:pt>
                <c:pt idx="103">
                  <c:v>0.89600000000000002</c:v>
                </c:pt>
                <c:pt idx="104">
                  <c:v>0.90450000000000008</c:v>
                </c:pt>
                <c:pt idx="105">
                  <c:v>0.91250000000000009</c:v>
                </c:pt>
                <c:pt idx="106">
                  <c:v>0.9335</c:v>
                </c:pt>
                <c:pt idx="107">
                  <c:v>0.94950000000000001</c:v>
                </c:pt>
                <c:pt idx="108">
                  <c:v>0.96250000000000013</c:v>
                </c:pt>
                <c:pt idx="109">
                  <c:v>0.96650000000000014</c:v>
                </c:pt>
                <c:pt idx="110">
                  <c:v>0.97850000000000015</c:v>
                </c:pt>
                <c:pt idx="111">
                  <c:v>0.99950000000000006</c:v>
                </c:pt>
                <c:pt idx="112">
                  <c:v>1.0044999999999999</c:v>
                </c:pt>
                <c:pt idx="113">
                  <c:v>1.0185</c:v>
                </c:pt>
                <c:pt idx="114">
                  <c:v>1.0345</c:v>
                </c:pt>
                <c:pt idx="115">
                  <c:v>1.0485</c:v>
                </c:pt>
                <c:pt idx="116">
                  <c:v>1.0510000000000002</c:v>
                </c:pt>
                <c:pt idx="117">
                  <c:v>1.093</c:v>
                </c:pt>
                <c:pt idx="118">
                  <c:v>1.0975000000000001</c:v>
                </c:pt>
                <c:pt idx="119">
                  <c:v>1.1030000000000002</c:v>
                </c:pt>
                <c:pt idx="120">
                  <c:v>1.1684999999999999</c:v>
                </c:pt>
                <c:pt idx="121">
                  <c:v>1.1360000000000001</c:v>
                </c:pt>
                <c:pt idx="122">
                  <c:v>1.1480000000000001</c:v>
                </c:pt>
                <c:pt idx="123">
                  <c:v>1.1600000000000001</c:v>
                </c:pt>
                <c:pt idx="124">
                  <c:v>1.1174999999999999</c:v>
                </c:pt>
                <c:pt idx="125">
                  <c:v>1.1339999999999999</c:v>
                </c:pt>
                <c:pt idx="126">
                  <c:v>1.0830000000000002</c:v>
                </c:pt>
                <c:pt idx="127">
                  <c:v>1.0899999999999999</c:v>
                </c:pt>
                <c:pt idx="128">
                  <c:v>1.0579999999999998</c:v>
                </c:pt>
                <c:pt idx="129">
                  <c:v>1.0569999999999999</c:v>
                </c:pt>
                <c:pt idx="130">
                  <c:v>1.052</c:v>
                </c:pt>
                <c:pt idx="131">
                  <c:v>1.044</c:v>
                </c:pt>
                <c:pt idx="132">
                  <c:v>1.0390000000000001</c:v>
                </c:pt>
                <c:pt idx="133">
                  <c:v>1.0270000000000001</c:v>
                </c:pt>
                <c:pt idx="134">
                  <c:v>1.0219999999999998</c:v>
                </c:pt>
                <c:pt idx="135">
                  <c:v>1.0219999999999998</c:v>
                </c:pt>
                <c:pt idx="136">
                  <c:v>1.0205</c:v>
                </c:pt>
                <c:pt idx="137">
                  <c:v>1.0030000000000001</c:v>
                </c:pt>
                <c:pt idx="138">
                  <c:v>1.0034999999999998</c:v>
                </c:pt>
                <c:pt idx="139">
                  <c:v>0.99500000000000011</c:v>
                </c:pt>
                <c:pt idx="140">
                  <c:v>1.0009999999999999</c:v>
                </c:pt>
                <c:pt idx="141">
                  <c:v>0.999</c:v>
                </c:pt>
                <c:pt idx="142">
                  <c:v>0.99649999999999994</c:v>
                </c:pt>
                <c:pt idx="143">
                  <c:v>0.997</c:v>
                </c:pt>
                <c:pt idx="144">
                  <c:v>0.997</c:v>
                </c:pt>
                <c:pt idx="145">
                  <c:v>0.995</c:v>
                </c:pt>
                <c:pt idx="146">
                  <c:v>1.0009999999999999</c:v>
                </c:pt>
                <c:pt idx="147">
                  <c:v>1.0030000000000001</c:v>
                </c:pt>
                <c:pt idx="148">
                  <c:v>0.99750000000000005</c:v>
                </c:pt>
                <c:pt idx="149">
                  <c:v>0.99600000000000011</c:v>
                </c:pt>
                <c:pt idx="150">
                  <c:v>0.98699999999999999</c:v>
                </c:pt>
                <c:pt idx="151">
                  <c:v>0.99800000000000011</c:v>
                </c:pt>
                <c:pt idx="152">
                  <c:v>0.9900000000000001</c:v>
                </c:pt>
              </c:numCache>
            </c:numRef>
          </c:yVal>
          <c:smooth val="0"/>
        </c:ser>
        <c:ser>
          <c:idx val="15"/>
          <c:order val="15"/>
          <c:tx>
            <c:strRef>
              <c:f>'vit data'!$Q$4</c:f>
              <c:strCache>
                <c:ptCount val="1"/>
                <c:pt idx="0">
                  <c:v>folate no pABA</c:v>
                </c:pt>
              </c:strCache>
            </c:strRef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'vit data'!$A$5:$A$221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data'!$Q$5:$Q$221</c:f>
              <c:numCache>
                <c:formatCode>General</c:formatCode>
                <c:ptCount val="217"/>
                <c:pt idx="0">
                  <c:v>6.5000000000000058E-3</c:v>
                </c:pt>
                <c:pt idx="1">
                  <c:v>7.5000000000000067E-3</c:v>
                </c:pt>
                <c:pt idx="2">
                  <c:v>7.5000000000000067E-3</c:v>
                </c:pt>
                <c:pt idx="3">
                  <c:v>6.5000000000000058E-3</c:v>
                </c:pt>
                <c:pt idx="4">
                  <c:v>7.0000000000000062E-3</c:v>
                </c:pt>
                <c:pt idx="5">
                  <c:v>9.000000000000008E-3</c:v>
                </c:pt>
                <c:pt idx="6">
                  <c:v>9.000000000000008E-3</c:v>
                </c:pt>
                <c:pt idx="7">
                  <c:v>8.0000000000000071E-3</c:v>
                </c:pt>
                <c:pt idx="8">
                  <c:v>8.0000000000000071E-3</c:v>
                </c:pt>
                <c:pt idx="9">
                  <c:v>8.0000000000000071E-3</c:v>
                </c:pt>
                <c:pt idx="10">
                  <c:v>9.000000000000008E-3</c:v>
                </c:pt>
                <c:pt idx="11">
                  <c:v>8.0000000000000071E-3</c:v>
                </c:pt>
                <c:pt idx="12">
                  <c:v>8.0000000000000071E-3</c:v>
                </c:pt>
                <c:pt idx="13">
                  <c:v>8.0000000000000071E-3</c:v>
                </c:pt>
                <c:pt idx="14">
                  <c:v>7.5000000000000067E-3</c:v>
                </c:pt>
                <c:pt idx="15">
                  <c:v>8.5000000000000075E-3</c:v>
                </c:pt>
                <c:pt idx="16">
                  <c:v>7.5000000000000067E-3</c:v>
                </c:pt>
                <c:pt idx="17">
                  <c:v>8.5000000000000075E-3</c:v>
                </c:pt>
                <c:pt idx="18">
                  <c:v>8.5000000000000075E-3</c:v>
                </c:pt>
                <c:pt idx="19">
                  <c:v>8.5000000000000075E-3</c:v>
                </c:pt>
                <c:pt idx="20">
                  <c:v>8.0000000000000071E-3</c:v>
                </c:pt>
                <c:pt idx="21">
                  <c:v>8.0000000000000071E-3</c:v>
                </c:pt>
                <c:pt idx="22">
                  <c:v>8.0000000000000071E-3</c:v>
                </c:pt>
                <c:pt idx="23">
                  <c:v>8.5000000000000075E-3</c:v>
                </c:pt>
                <c:pt idx="24">
                  <c:v>8.0000000000000071E-3</c:v>
                </c:pt>
                <c:pt idx="25">
                  <c:v>7.5000000000000067E-3</c:v>
                </c:pt>
                <c:pt idx="26">
                  <c:v>7.5000000000000067E-3</c:v>
                </c:pt>
                <c:pt idx="27">
                  <c:v>7.5000000000000067E-3</c:v>
                </c:pt>
                <c:pt idx="28">
                  <c:v>8.5000000000000075E-3</c:v>
                </c:pt>
                <c:pt idx="29">
                  <c:v>8.0000000000000071E-3</c:v>
                </c:pt>
                <c:pt idx="30">
                  <c:v>7.5000000000000067E-3</c:v>
                </c:pt>
                <c:pt idx="31">
                  <c:v>9.000000000000008E-3</c:v>
                </c:pt>
                <c:pt idx="32">
                  <c:v>9.000000000000008E-3</c:v>
                </c:pt>
                <c:pt idx="33">
                  <c:v>8.5000000000000075E-3</c:v>
                </c:pt>
                <c:pt idx="34">
                  <c:v>9.000000000000008E-3</c:v>
                </c:pt>
                <c:pt idx="35">
                  <c:v>9.000000000000008E-3</c:v>
                </c:pt>
                <c:pt idx="36">
                  <c:v>9.000000000000008E-3</c:v>
                </c:pt>
                <c:pt idx="37">
                  <c:v>1.0500000000000009E-2</c:v>
                </c:pt>
                <c:pt idx="38">
                  <c:v>1.0500000000000009E-2</c:v>
                </c:pt>
                <c:pt idx="39">
                  <c:v>1.0500000000000009E-2</c:v>
                </c:pt>
                <c:pt idx="40">
                  <c:v>1.0000000000000009E-2</c:v>
                </c:pt>
                <c:pt idx="41">
                  <c:v>1.150000000000001E-2</c:v>
                </c:pt>
                <c:pt idx="42">
                  <c:v>1.150000000000001E-2</c:v>
                </c:pt>
                <c:pt idx="43">
                  <c:v>1.2500000000000011E-2</c:v>
                </c:pt>
                <c:pt idx="44">
                  <c:v>1.3500000000000012E-2</c:v>
                </c:pt>
                <c:pt idx="45">
                  <c:v>1.4000000000000012E-2</c:v>
                </c:pt>
                <c:pt idx="46">
                  <c:v>1.5500000000000014E-2</c:v>
                </c:pt>
                <c:pt idx="47">
                  <c:v>1.6000000000000014E-2</c:v>
                </c:pt>
                <c:pt idx="48">
                  <c:v>1.7500000000000016E-2</c:v>
                </c:pt>
                <c:pt idx="49">
                  <c:v>1.949999999999999E-2</c:v>
                </c:pt>
                <c:pt idx="50">
                  <c:v>2.049999999999999E-2</c:v>
                </c:pt>
                <c:pt idx="51">
                  <c:v>2.1499999999999991E-2</c:v>
                </c:pt>
                <c:pt idx="52">
                  <c:v>2.3499999999999993E-2</c:v>
                </c:pt>
                <c:pt idx="53">
                  <c:v>2.5499999999999995E-2</c:v>
                </c:pt>
                <c:pt idx="54">
                  <c:v>2.7999999999999997E-2</c:v>
                </c:pt>
                <c:pt idx="55">
                  <c:v>0.03</c:v>
                </c:pt>
                <c:pt idx="56">
                  <c:v>3.3000000000000002E-2</c:v>
                </c:pt>
                <c:pt idx="57">
                  <c:v>3.5000000000000003E-2</c:v>
                </c:pt>
                <c:pt idx="58">
                  <c:v>3.8000000000000006E-2</c:v>
                </c:pt>
                <c:pt idx="59">
                  <c:v>4.1000000000000009E-2</c:v>
                </c:pt>
                <c:pt idx="60">
                  <c:v>4.4000000000000011E-2</c:v>
                </c:pt>
                <c:pt idx="61">
                  <c:v>4.7500000000000014E-2</c:v>
                </c:pt>
                <c:pt idx="62">
                  <c:v>5.099999999999999E-2</c:v>
                </c:pt>
                <c:pt idx="63">
                  <c:v>5.3499999999999992E-2</c:v>
                </c:pt>
                <c:pt idx="64">
                  <c:v>5.7999999999999996E-2</c:v>
                </c:pt>
                <c:pt idx="65">
                  <c:v>6.2E-2</c:v>
                </c:pt>
                <c:pt idx="66">
                  <c:v>6.6000000000000003E-2</c:v>
                </c:pt>
                <c:pt idx="67">
                  <c:v>7.0000000000000007E-2</c:v>
                </c:pt>
                <c:pt idx="68">
                  <c:v>7.5000000000000011E-2</c:v>
                </c:pt>
                <c:pt idx="69">
                  <c:v>7.9000000000000015E-2</c:v>
                </c:pt>
                <c:pt idx="70">
                  <c:v>8.249999999999999E-2</c:v>
                </c:pt>
                <c:pt idx="71">
                  <c:v>8.7999999999999995E-2</c:v>
                </c:pt>
                <c:pt idx="72">
                  <c:v>9.2999999999999999E-2</c:v>
                </c:pt>
                <c:pt idx="73">
                  <c:v>9.7000000000000003E-2</c:v>
                </c:pt>
                <c:pt idx="74">
                  <c:v>0.10100000000000001</c:v>
                </c:pt>
                <c:pt idx="75">
                  <c:v>0.10600000000000001</c:v>
                </c:pt>
                <c:pt idx="76">
                  <c:v>0.11000000000000001</c:v>
                </c:pt>
                <c:pt idx="77">
                  <c:v>0.11399999999999999</c:v>
                </c:pt>
                <c:pt idx="78">
                  <c:v>0.11799999999999999</c:v>
                </c:pt>
                <c:pt idx="79">
                  <c:v>0.123</c:v>
                </c:pt>
                <c:pt idx="80">
                  <c:v>0.126</c:v>
                </c:pt>
                <c:pt idx="81">
                  <c:v>0.13</c:v>
                </c:pt>
                <c:pt idx="82">
                  <c:v>0.13500000000000001</c:v>
                </c:pt>
                <c:pt idx="83">
                  <c:v>0.13700000000000001</c:v>
                </c:pt>
                <c:pt idx="84">
                  <c:v>0.14300000000000002</c:v>
                </c:pt>
                <c:pt idx="85">
                  <c:v>0.14700000000000002</c:v>
                </c:pt>
                <c:pt idx="86">
                  <c:v>0.15100000000000002</c:v>
                </c:pt>
                <c:pt idx="87">
                  <c:v>0.15500000000000003</c:v>
                </c:pt>
                <c:pt idx="88">
                  <c:v>0.15800000000000003</c:v>
                </c:pt>
                <c:pt idx="89">
                  <c:v>0.16199999999999998</c:v>
                </c:pt>
                <c:pt idx="90">
                  <c:v>0.16499999999999998</c:v>
                </c:pt>
                <c:pt idx="91">
                  <c:v>0.16799999999999998</c:v>
                </c:pt>
                <c:pt idx="92">
                  <c:v>0.17199999999999999</c:v>
                </c:pt>
                <c:pt idx="93">
                  <c:v>0.17499999999999999</c:v>
                </c:pt>
                <c:pt idx="94">
                  <c:v>0.17899999999999999</c:v>
                </c:pt>
                <c:pt idx="95">
                  <c:v>0.182</c:v>
                </c:pt>
                <c:pt idx="96">
                  <c:v>0.185</c:v>
                </c:pt>
                <c:pt idx="97">
                  <c:v>0.188</c:v>
                </c:pt>
                <c:pt idx="98">
                  <c:v>0.191</c:v>
                </c:pt>
                <c:pt idx="99">
                  <c:v>0.193</c:v>
                </c:pt>
                <c:pt idx="100">
                  <c:v>0.19600000000000001</c:v>
                </c:pt>
                <c:pt idx="101">
                  <c:v>0.19800000000000001</c:v>
                </c:pt>
                <c:pt idx="102">
                  <c:v>0.2</c:v>
                </c:pt>
                <c:pt idx="103">
                  <c:v>0.20100000000000001</c:v>
                </c:pt>
                <c:pt idx="104">
                  <c:v>0.20300000000000001</c:v>
                </c:pt>
                <c:pt idx="105">
                  <c:v>0.20600000000000002</c:v>
                </c:pt>
                <c:pt idx="106">
                  <c:v>0.20700000000000002</c:v>
                </c:pt>
                <c:pt idx="107">
                  <c:v>0.20700000000000002</c:v>
                </c:pt>
                <c:pt idx="108">
                  <c:v>0.20900000000000002</c:v>
                </c:pt>
                <c:pt idx="109">
                  <c:v>0.21000000000000002</c:v>
                </c:pt>
                <c:pt idx="110">
                  <c:v>0.21000000000000002</c:v>
                </c:pt>
                <c:pt idx="111">
                  <c:v>0.21100000000000002</c:v>
                </c:pt>
                <c:pt idx="112">
                  <c:v>0.21100000000000002</c:v>
                </c:pt>
                <c:pt idx="113">
                  <c:v>0.21200000000000002</c:v>
                </c:pt>
                <c:pt idx="114">
                  <c:v>0.21300000000000002</c:v>
                </c:pt>
                <c:pt idx="115">
                  <c:v>0.21300000000000002</c:v>
                </c:pt>
                <c:pt idx="116">
                  <c:v>0.21200000000000002</c:v>
                </c:pt>
                <c:pt idx="117">
                  <c:v>0.21100000000000002</c:v>
                </c:pt>
                <c:pt idx="118">
                  <c:v>0.21200000000000002</c:v>
                </c:pt>
                <c:pt idx="119">
                  <c:v>0.21200000000000002</c:v>
                </c:pt>
                <c:pt idx="120">
                  <c:v>0.21100000000000002</c:v>
                </c:pt>
                <c:pt idx="121">
                  <c:v>0.21000000000000002</c:v>
                </c:pt>
                <c:pt idx="122">
                  <c:v>0.21000000000000002</c:v>
                </c:pt>
                <c:pt idx="123">
                  <c:v>0.20900000000000002</c:v>
                </c:pt>
                <c:pt idx="124">
                  <c:v>0.20900000000000002</c:v>
                </c:pt>
                <c:pt idx="125">
                  <c:v>0.20800000000000002</c:v>
                </c:pt>
                <c:pt idx="126">
                  <c:v>0.20650000000000002</c:v>
                </c:pt>
                <c:pt idx="127">
                  <c:v>0.20600000000000002</c:v>
                </c:pt>
                <c:pt idx="128">
                  <c:v>0.20500000000000002</c:v>
                </c:pt>
                <c:pt idx="129">
                  <c:v>0.20500000000000002</c:v>
                </c:pt>
                <c:pt idx="130">
                  <c:v>0.20500000000000002</c:v>
                </c:pt>
                <c:pt idx="131">
                  <c:v>0.20400000000000001</c:v>
                </c:pt>
                <c:pt idx="132">
                  <c:v>0.20300000000000001</c:v>
                </c:pt>
                <c:pt idx="133">
                  <c:v>0.20200000000000001</c:v>
                </c:pt>
                <c:pt idx="134">
                  <c:v>0.20200000000000001</c:v>
                </c:pt>
                <c:pt idx="135">
                  <c:v>0.20100000000000001</c:v>
                </c:pt>
                <c:pt idx="136">
                  <c:v>0.2</c:v>
                </c:pt>
                <c:pt idx="137">
                  <c:v>0.2</c:v>
                </c:pt>
                <c:pt idx="138">
                  <c:v>0.19900000000000001</c:v>
                </c:pt>
                <c:pt idx="139">
                  <c:v>0.19800000000000001</c:v>
                </c:pt>
                <c:pt idx="140">
                  <c:v>0.19800000000000001</c:v>
                </c:pt>
                <c:pt idx="141">
                  <c:v>0.19800000000000001</c:v>
                </c:pt>
                <c:pt idx="142">
                  <c:v>0.19700000000000001</c:v>
                </c:pt>
                <c:pt idx="143">
                  <c:v>0.19700000000000001</c:v>
                </c:pt>
                <c:pt idx="144">
                  <c:v>0.19700000000000001</c:v>
                </c:pt>
                <c:pt idx="145">
                  <c:v>0.19600000000000001</c:v>
                </c:pt>
                <c:pt idx="146">
                  <c:v>0.19600000000000001</c:v>
                </c:pt>
                <c:pt idx="147">
                  <c:v>0.19600000000000001</c:v>
                </c:pt>
                <c:pt idx="148">
                  <c:v>0.19500000000000001</c:v>
                </c:pt>
                <c:pt idx="149">
                  <c:v>0.19500000000000001</c:v>
                </c:pt>
                <c:pt idx="150">
                  <c:v>0.19500000000000001</c:v>
                </c:pt>
                <c:pt idx="151">
                  <c:v>0.19400000000000001</c:v>
                </c:pt>
                <c:pt idx="152">
                  <c:v>0.19400000000000001</c:v>
                </c:pt>
              </c:numCache>
            </c:numRef>
          </c:yVal>
          <c:smooth val="0"/>
        </c:ser>
        <c:ser>
          <c:idx val="16"/>
          <c:order val="16"/>
          <c:tx>
            <c:strRef>
              <c:f>'vit data'!$R$4</c:f>
              <c:strCache>
                <c:ptCount val="1"/>
                <c:pt idx="0">
                  <c:v>folate + pABA</c:v>
                </c:pt>
              </c:strCache>
            </c:strRef>
          </c:tx>
          <c:spPr>
            <a:ln w="19050" cap="rnd">
              <a:solidFill>
                <a:srgbClr val="0000CC"/>
              </a:solidFill>
              <a:round/>
            </a:ln>
            <a:effectLst/>
          </c:spPr>
          <c:marker>
            <c:symbol val="none"/>
          </c:marker>
          <c:xVal>
            <c:numRef>
              <c:f>'vit data'!$A$5:$A$221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data'!$R$5:$R$221</c:f>
              <c:numCache>
                <c:formatCode>General</c:formatCode>
                <c:ptCount val="217"/>
                <c:pt idx="0">
                  <c:v>2.9499999999999998E-2</c:v>
                </c:pt>
                <c:pt idx="1">
                  <c:v>0.03</c:v>
                </c:pt>
                <c:pt idx="2">
                  <c:v>2.7999999999999997E-2</c:v>
                </c:pt>
                <c:pt idx="3">
                  <c:v>2.5999999999999995E-2</c:v>
                </c:pt>
                <c:pt idx="4">
                  <c:v>2.4499999999999994E-2</c:v>
                </c:pt>
                <c:pt idx="5">
                  <c:v>2.3499999999999993E-2</c:v>
                </c:pt>
                <c:pt idx="6">
                  <c:v>2.2999999999999993E-2</c:v>
                </c:pt>
                <c:pt idx="7">
                  <c:v>2.1999999999999992E-2</c:v>
                </c:pt>
                <c:pt idx="8">
                  <c:v>1.999999999999999E-2</c:v>
                </c:pt>
                <c:pt idx="9">
                  <c:v>1.999999999999999E-2</c:v>
                </c:pt>
                <c:pt idx="10">
                  <c:v>1.8499999999999989E-2</c:v>
                </c:pt>
                <c:pt idx="11">
                  <c:v>1.7500000000000016E-2</c:v>
                </c:pt>
                <c:pt idx="12">
                  <c:v>1.7500000000000016E-2</c:v>
                </c:pt>
                <c:pt idx="13">
                  <c:v>1.6500000000000015E-2</c:v>
                </c:pt>
                <c:pt idx="14">
                  <c:v>1.6000000000000014E-2</c:v>
                </c:pt>
                <c:pt idx="15">
                  <c:v>1.6000000000000014E-2</c:v>
                </c:pt>
                <c:pt idx="16">
                  <c:v>1.5000000000000013E-2</c:v>
                </c:pt>
                <c:pt idx="17">
                  <c:v>1.5000000000000013E-2</c:v>
                </c:pt>
                <c:pt idx="18">
                  <c:v>1.5000000000000013E-2</c:v>
                </c:pt>
                <c:pt idx="19">
                  <c:v>1.4000000000000012E-2</c:v>
                </c:pt>
                <c:pt idx="20">
                  <c:v>1.4000000000000012E-2</c:v>
                </c:pt>
                <c:pt idx="21">
                  <c:v>1.4000000000000012E-2</c:v>
                </c:pt>
                <c:pt idx="22">
                  <c:v>1.4000000000000012E-2</c:v>
                </c:pt>
                <c:pt idx="23">
                  <c:v>1.4000000000000012E-2</c:v>
                </c:pt>
                <c:pt idx="24">
                  <c:v>1.4000000000000012E-2</c:v>
                </c:pt>
                <c:pt idx="25">
                  <c:v>1.4000000000000012E-2</c:v>
                </c:pt>
                <c:pt idx="26">
                  <c:v>1.4000000000000012E-2</c:v>
                </c:pt>
                <c:pt idx="27">
                  <c:v>1.4000000000000012E-2</c:v>
                </c:pt>
                <c:pt idx="28">
                  <c:v>1.4000000000000012E-2</c:v>
                </c:pt>
                <c:pt idx="29">
                  <c:v>1.3000000000000012E-2</c:v>
                </c:pt>
                <c:pt idx="30">
                  <c:v>1.3000000000000012E-2</c:v>
                </c:pt>
                <c:pt idx="31">
                  <c:v>1.3000000000000012E-2</c:v>
                </c:pt>
                <c:pt idx="32">
                  <c:v>1.3000000000000012E-2</c:v>
                </c:pt>
                <c:pt idx="33">
                  <c:v>1.3000000000000012E-2</c:v>
                </c:pt>
                <c:pt idx="34">
                  <c:v>1.3000000000000012E-2</c:v>
                </c:pt>
                <c:pt idx="35">
                  <c:v>1.4500000000000013E-2</c:v>
                </c:pt>
                <c:pt idx="36">
                  <c:v>1.4500000000000013E-2</c:v>
                </c:pt>
                <c:pt idx="37">
                  <c:v>1.4500000000000013E-2</c:v>
                </c:pt>
                <c:pt idx="38">
                  <c:v>1.5500000000000014E-2</c:v>
                </c:pt>
                <c:pt idx="39">
                  <c:v>1.5500000000000014E-2</c:v>
                </c:pt>
                <c:pt idx="40">
                  <c:v>1.5500000000000014E-2</c:v>
                </c:pt>
                <c:pt idx="41">
                  <c:v>1.6500000000000015E-2</c:v>
                </c:pt>
                <c:pt idx="42">
                  <c:v>1.7500000000000016E-2</c:v>
                </c:pt>
                <c:pt idx="43">
                  <c:v>1.7500000000000016E-2</c:v>
                </c:pt>
                <c:pt idx="44">
                  <c:v>1.949999999999999E-2</c:v>
                </c:pt>
                <c:pt idx="45">
                  <c:v>1.949999999999999E-2</c:v>
                </c:pt>
                <c:pt idx="46">
                  <c:v>2.1499999999999991E-2</c:v>
                </c:pt>
                <c:pt idx="47">
                  <c:v>2.2499999999999992E-2</c:v>
                </c:pt>
                <c:pt idx="48">
                  <c:v>2.3499999999999993E-2</c:v>
                </c:pt>
                <c:pt idx="49">
                  <c:v>2.5499999999999995E-2</c:v>
                </c:pt>
                <c:pt idx="50">
                  <c:v>2.7499999999999997E-2</c:v>
                </c:pt>
                <c:pt idx="51">
                  <c:v>2.8499999999999998E-2</c:v>
                </c:pt>
                <c:pt idx="52">
                  <c:v>3.15E-2</c:v>
                </c:pt>
                <c:pt idx="53">
                  <c:v>3.3500000000000002E-2</c:v>
                </c:pt>
                <c:pt idx="54">
                  <c:v>3.6000000000000004E-2</c:v>
                </c:pt>
                <c:pt idx="55">
                  <c:v>3.8000000000000006E-2</c:v>
                </c:pt>
                <c:pt idx="56">
                  <c:v>4.1500000000000009E-2</c:v>
                </c:pt>
                <c:pt idx="57">
                  <c:v>4.4000000000000011E-2</c:v>
                </c:pt>
                <c:pt idx="58">
                  <c:v>4.7000000000000014E-2</c:v>
                </c:pt>
                <c:pt idx="59">
                  <c:v>4.9500000000000016E-2</c:v>
                </c:pt>
                <c:pt idx="60">
                  <c:v>5.3499999999999992E-2</c:v>
                </c:pt>
                <c:pt idx="61">
                  <c:v>5.6499999999999995E-2</c:v>
                </c:pt>
                <c:pt idx="62">
                  <c:v>6.0499999999999998E-2</c:v>
                </c:pt>
                <c:pt idx="63">
                  <c:v>6.4500000000000002E-2</c:v>
                </c:pt>
                <c:pt idx="64">
                  <c:v>6.8500000000000005E-2</c:v>
                </c:pt>
                <c:pt idx="65">
                  <c:v>7.350000000000001E-2</c:v>
                </c:pt>
                <c:pt idx="66">
                  <c:v>7.9000000000000015E-2</c:v>
                </c:pt>
                <c:pt idx="67">
                  <c:v>8.299999999999999E-2</c:v>
                </c:pt>
                <c:pt idx="68">
                  <c:v>8.7499999999999994E-2</c:v>
                </c:pt>
                <c:pt idx="69">
                  <c:v>9.35E-2</c:v>
                </c:pt>
                <c:pt idx="70">
                  <c:v>9.7500000000000003E-2</c:v>
                </c:pt>
                <c:pt idx="71">
                  <c:v>0.10150000000000001</c:v>
                </c:pt>
                <c:pt idx="72">
                  <c:v>0.10700000000000001</c:v>
                </c:pt>
                <c:pt idx="73">
                  <c:v>0.11250000000000002</c:v>
                </c:pt>
                <c:pt idx="74">
                  <c:v>0.11699999999999999</c:v>
                </c:pt>
                <c:pt idx="75">
                  <c:v>0.122</c:v>
                </c:pt>
                <c:pt idx="76">
                  <c:v>0.1275</c:v>
                </c:pt>
                <c:pt idx="77">
                  <c:v>0.13250000000000001</c:v>
                </c:pt>
                <c:pt idx="78">
                  <c:v>0.13700000000000001</c:v>
                </c:pt>
                <c:pt idx="79">
                  <c:v>0.14150000000000001</c:v>
                </c:pt>
                <c:pt idx="80">
                  <c:v>0.14650000000000002</c:v>
                </c:pt>
                <c:pt idx="81">
                  <c:v>0.15150000000000002</c:v>
                </c:pt>
                <c:pt idx="82">
                  <c:v>0.15600000000000003</c:v>
                </c:pt>
                <c:pt idx="83">
                  <c:v>0.15950000000000003</c:v>
                </c:pt>
                <c:pt idx="84">
                  <c:v>0.16499999999999998</c:v>
                </c:pt>
                <c:pt idx="85">
                  <c:v>0.16899999999999998</c:v>
                </c:pt>
                <c:pt idx="86">
                  <c:v>0.17399999999999999</c:v>
                </c:pt>
                <c:pt idx="87">
                  <c:v>0.17799999999999999</c:v>
                </c:pt>
                <c:pt idx="88">
                  <c:v>0.182</c:v>
                </c:pt>
                <c:pt idx="89">
                  <c:v>0.186</c:v>
                </c:pt>
                <c:pt idx="90">
                  <c:v>0.19</c:v>
                </c:pt>
                <c:pt idx="91">
                  <c:v>0.19400000000000001</c:v>
                </c:pt>
                <c:pt idx="92">
                  <c:v>0.19700000000000001</c:v>
                </c:pt>
                <c:pt idx="93">
                  <c:v>0.20200000000000001</c:v>
                </c:pt>
                <c:pt idx="94">
                  <c:v>0.20550000000000002</c:v>
                </c:pt>
                <c:pt idx="95">
                  <c:v>0.20700000000000002</c:v>
                </c:pt>
                <c:pt idx="96">
                  <c:v>0.21100000000000002</c:v>
                </c:pt>
                <c:pt idx="97">
                  <c:v>0.21300000000000002</c:v>
                </c:pt>
                <c:pt idx="98">
                  <c:v>0.21600000000000003</c:v>
                </c:pt>
                <c:pt idx="99">
                  <c:v>0.21800000000000003</c:v>
                </c:pt>
                <c:pt idx="100">
                  <c:v>0.22000000000000003</c:v>
                </c:pt>
                <c:pt idx="101">
                  <c:v>0.22200000000000003</c:v>
                </c:pt>
                <c:pt idx="102">
                  <c:v>0.22399999999999998</c:v>
                </c:pt>
                <c:pt idx="103">
                  <c:v>0.22599999999999998</c:v>
                </c:pt>
                <c:pt idx="104">
                  <c:v>0.22699999999999998</c:v>
                </c:pt>
                <c:pt idx="105">
                  <c:v>0.22899999999999998</c:v>
                </c:pt>
                <c:pt idx="106">
                  <c:v>0.22999999999999998</c:v>
                </c:pt>
                <c:pt idx="107">
                  <c:v>0.23199999999999998</c:v>
                </c:pt>
                <c:pt idx="108">
                  <c:v>0.23299999999999998</c:v>
                </c:pt>
                <c:pt idx="109">
                  <c:v>0.23399999999999999</c:v>
                </c:pt>
                <c:pt idx="110">
                  <c:v>0.23399999999999999</c:v>
                </c:pt>
                <c:pt idx="111">
                  <c:v>0.23499999999999999</c:v>
                </c:pt>
                <c:pt idx="112">
                  <c:v>0.23599999999999999</c:v>
                </c:pt>
                <c:pt idx="113">
                  <c:v>0.23699999999999999</c:v>
                </c:pt>
                <c:pt idx="114">
                  <c:v>0.23649999999999999</c:v>
                </c:pt>
                <c:pt idx="115">
                  <c:v>0.23699999999999999</c:v>
                </c:pt>
                <c:pt idx="116">
                  <c:v>0.23649999999999999</c:v>
                </c:pt>
                <c:pt idx="117">
                  <c:v>0.23749999999999999</c:v>
                </c:pt>
                <c:pt idx="118">
                  <c:v>0.23649999999999999</c:v>
                </c:pt>
                <c:pt idx="119">
                  <c:v>0.23649999999999999</c:v>
                </c:pt>
                <c:pt idx="120">
                  <c:v>0.23549999999999999</c:v>
                </c:pt>
                <c:pt idx="121">
                  <c:v>0.23549999999999999</c:v>
                </c:pt>
                <c:pt idx="122">
                  <c:v>0.23549999999999999</c:v>
                </c:pt>
                <c:pt idx="123">
                  <c:v>0.23449999999999999</c:v>
                </c:pt>
                <c:pt idx="124">
                  <c:v>0.23449999999999999</c:v>
                </c:pt>
                <c:pt idx="125">
                  <c:v>0.23349999999999999</c:v>
                </c:pt>
                <c:pt idx="126">
                  <c:v>0.23249999999999998</c:v>
                </c:pt>
                <c:pt idx="127">
                  <c:v>0.23249999999999998</c:v>
                </c:pt>
                <c:pt idx="128">
                  <c:v>0.23249999999999998</c:v>
                </c:pt>
                <c:pt idx="129">
                  <c:v>0.23249999999999998</c:v>
                </c:pt>
                <c:pt idx="130">
                  <c:v>0.23049999999999998</c:v>
                </c:pt>
                <c:pt idx="131">
                  <c:v>0.23049999999999998</c:v>
                </c:pt>
                <c:pt idx="132">
                  <c:v>0.22949999999999998</c:v>
                </c:pt>
                <c:pt idx="133">
                  <c:v>0.22849999999999998</c:v>
                </c:pt>
                <c:pt idx="134">
                  <c:v>0.22849999999999998</c:v>
                </c:pt>
                <c:pt idx="135">
                  <c:v>0.22849999999999998</c:v>
                </c:pt>
                <c:pt idx="136">
                  <c:v>0.22749999999999998</c:v>
                </c:pt>
                <c:pt idx="137">
                  <c:v>0.22649999999999998</c:v>
                </c:pt>
                <c:pt idx="138">
                  <c:v>0.22649999999999998</c:v>
                </c:pt>
                <c:pt idx="139">
                  <c:v>0.22549999999999998</c:v>
                </c:pt>
                <c:pt idx="140">
                  <c:v>0.22549999999999998</c:v>
                </c:pt>
                <c:pt idx="141">
                  <c:v>0.22549999999999998</c:v>
                </c:pt>
                <c:pt idx="142">
                  <c:v>0.22449999999999998</c:v>
                </c:pt>
                <c:pt idx="143">
                  <c:v>0.22349999999999998</c:v>
                </c:pt>
                <c:pt idx="144">
                  <c:v>0.22249999999999998</c:v>
                </c:pt>
                <c:pt idx="145">
                  <c:v>0.22349999999999998</c:v>
                </c:pt>
                <c:pt idx="146">
                  <c:v>0.22249999999999998</c:v>
                </c:pt>
                <c:pt idx="147">
                  <c:v>0.22150000000000003</c:v>
                </c:pt>
                <c:pt idx="148">
                  <c:v>0.22150000000000003</c:v>
                </c:pt>
                <c:pt idx="149">
                  <c:v>0.22150000000000003</c:v>
                </c:pt>
                <c:pt idx="150">
                  <c:v>0.22150000000000003</c:v>
                </c:pt>
                <c:pt idx="151">
                  <c:v>0.22050000000000003</c:v>
                </c:pt>
                <c:pt idx="152">
                  <c:v>0.22050000000000003</c:v>
                </c:pt>
              </c:numCache>
            </c:numRef>
          </c:yVal>
          <c:smooth val="0"/>
        </c:ser>
        <c:ser>
          <c:idx val="17"/>
          <c:order val="17"/>
          <c:tx>
            <c:strRef>
              <c:f>'vit data'!$S$4</c:f>
              <c:strCache>
                <c:ptCount val="1"/>
                <c:pt idx="0">
                  <c:v>niacin</c:v>
                </c:pt>
              </c:strCache>
            </c:strRef>
          </c:tx>
          <c:spPr>
            <a:ln w="19050" cap="rnd">
              <a:solidFill>
                <a:srgbClr val="996633"/>
              </a:solidFill>
              <a:round/>
            </a:ln>
            <a:effectLst/>
          </c:spPr>
          <c:marker>
            <c:symbol val="none"/>
          </c:marker>
          <c:xVal>
            <c:numRef>
              <c:f>'vit data'!$A$5:$A$221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data'!$S$5:$S$221</c:f>
              <c:numCache>
                <c:formatCode>General</c:formatCode>
                <c:ptCount val="217"/>
                <c:pt idx="0">
                  <c:v>8.5000000000000075E-3</c:v>
                </c:pt>
                <c:pt idx="1">
                  <c:v>9.000000000000008E-3</c:v>
                </c:pt>
                <c:pt idx="2">
                  <c:v>1.0000000000000009E-2</c:v>
                </c:pt>
                <c:pt idx="3">
                  <c:v>9.000000000000008E-3</c:v>
                </c:pt>
                <c:pt idx="4">
                  <c:v>8.5000000000000075E-3</c:v>
                </c:pt>
                <c:pt idx="5">
                  <c:v>1.0000000000000009E-2</c:v>
                </c:pt>
                <c:pt idx="6">
                  <c:v>1.0500000000000009E-2</c:v>
                </c:pt>
                <c:pt idx="7">
                  <c:v>9.5000000000000084E-3</c:v>
                </c:pt>
                <c:pt idx="8">
                  <c:v>9.000000000000008E-3</c:v>
                </c:pt>
                <c:pt idx="9">
                  <c:v>9.5000000000000084E-3</c:v>
                </c:pt>
                <c:pt idx="10">
                  <c:v>8.5000000000000075E-3</c:v>
                </c:pt>
                <c:pt idx="11">
                  <c:v>9.5000000000000084E-3</c:v>
                </c:pt>
                <c:pt idx="12">
                  <c:v>8.5000000000000075E-3</c:v>
                </c:pt>
                <c:pt idx="13">
                  <c:v>9.000000000000008E-3</c:v>
                </c:pt>
                <c:pt idx="14">
                  <c:v>9.000000000000008E-3</c:v>
                </c:pt>
                <c:pt idx="15">
                  <c:v>8.0000000000000071E-3</c:v>
                </c:pt>
                <c:pt idx="16">
                  <c:v>8.0000000000000071E-3</c:v>
                </c:pt>
                <c:pt idx="17">
                  <c:v>8.5000000000000075E-3</c:v>
                </c:pt>
                <c:pt idx="18">
                  <c:v>8.5000000000000075E-3</c:v>
                </c:pt>
                <c:pt idx="19">
                  <c:v>8.5000000000000075E-3</c:v>
                </c:pt>
                <c:pt idx="20">
                  <c:v>8.5000000000000075E-3</c:v>
                </c:pt>
                <c:pt idx="21">
                  <c:v>8.5000000000000075E-3</c:v>
                </c:pt>
                <c:pt idx="22">
                  <c:v>8.0000000000000071E-3</c:v>
                </c:pt>
                <c:pt idx="23">
                  <c:v>8.0000000000000071E-3</c:v>
                </c:pt>
                <c:pt idx="24">
                  <c:v>8.0000000000000071E-3</c:v>
                </c:pt>
                <c:pt idx="25">
                  <c:v>8.0000000000000071E-3</c:v>
                </c:pt>
                <c:pt idx="26">
                  <c:v>8.0000000000000071E-3</c:v>
                </c:pt>
                <c:pt idx="27">
                  <c:v>8.0000000000000071E-3</c:v>
                </c:pt>
                <c:pt idx="28">
                  <c:v>8.5000000000000075E-3</c:v>
                </c:pt>
                <c:pt idx="29">
                  <c:v>8.5000000000000075E-3</c:v>
                </c:pt>
                <c:pt idx="30">
                  <c:v>8.5000000000000075E-3</c:v>
                </c:pt>
                <c:pt idx="31">
                  <c:v>8.5000000000000075E-3</c:v>
                </c:pt>
                <c:pt idx="32">
                  <c:v>9.5000000000000084E-3</c:v>
                </c:pt>
                <c:pt idx="33">
                  <c:v>9.5000000000000084E-3</c:v>
                </c:pt>
                <c:pt idx="34">
                  <c:v>1.0000000000000009E-2</c:v>
                </c:pt>
                <c:pt idx="35">
                  <c:v>9.5000000000000084E-3</c:v>
                </c:pt>
                <c:pt idx="36">
                  <c:v>1.0000000000000009E-2</c:v>
                </c:pt>
                <c:pt idx="37">
                  <c:v>1.0000000000000009E-2</c:v>
                </c:pt>
                <c:pt idx="38">
                  <c:v>1.100000000000001E-2</c:v>
                </c:pt>
                <c:pt idx="39">
                  <c:v>1.150000000000001E-2</c:v>
                </c:pt>
                <c:pt idx="40">
                  <c:v>1.2000000000000011E-2</c:v>
                </c:pt>
                <c:pt idx="41">
                  <c:v>1.2000000000000011E-2</c:v>
                </c:pt>
                <c:pt idx="42">
                  <c:v>1.3500000000000012E-2</c:v>
                </c:pt>
                <c:pt idx="43">
                  <c:v>1.4000000000000012E-2</c:v>
                </c:pt>
                <c:pt idx="44">
                  <c:v>1.5000000000000013E-2</c:v>
                </c:pt>
                <c:pt idx="45">
                  <c:v>1.6500000000000015E-2</c:v>
                </c:pt>
                <c:pt idx="46">
                  <c:v>1.7500000000000016E-2</c:v>
                </c:pt>
                <c:pt idx="47">
                  <c:v>1.8499999999999989E-2</c:v>
                </c:pt>
                <c:pt idx="48">
                  <c:v>1.949999999999999E-2</c:v>
                </c:pt>
                <c:pt idx="49">
                  <c:v>1.999999999999999E-2</c:v>
                </c:pt>
                <c:pt idx="50">
                  <c:v>2.2999999999999993E-2</c:v>
                </c:pt>
                <c:pt idx="51">
                  <c:v>2.4499999999999994E-2</c:v>
                </c:pt>
                <c:pt idx="52">
                  <c:v>2.6999999999999996E-2</c:v>
                </c:pt>
                <c:pt idx="53">
                  <c:v>2.8999999999999998E-2</c:v>
                </c:pt>
                <c:pt idx="54">
                  <c:v>3.1E-2</c:v>
                </c:pt>
                <c:pt idx="55">
                  <c:v>3.4000000000000002E-2</c:v>
                </c:pt>
                <c:pt idx="56">
                  <c:v>3.6000000000000004E-2</c:v>
                </c:pt>
                <c:pt idx="57">
                  <c:v>3.9000000000000007E-2</c:v>
                </c:pt>
                <c:pt idx="58">
                  <c:v>4.200000000000001E-2</c:v>
                </c:pt>
                <c:pt idx="59">
                  <c:v>4.6000000000000013E-2</c:v>
                </c:pt>
                <c:pt idx="60">
                  <c:v>4.9999999999999989E-2</c:v>
                </c:pt>
                <c:pt idx="61">
                  <c:v>5.3499999999999992E-2</c:v>
                </c:pt>
                <c:pt idx="62">
                  <c:v>5.7499999999999996E-2</c:v>
                </c:pt>
                <c:pt idx="63">
                  <c:v>6.25E-2</c:v>
                </c:pt>
                <c:pt idx="64">
                  <c:v>6.7500000000000004E-2</c:v>
                </c:pt>
                <c:pt idx="65">
                  <c:v>7.350000000000001E-2</c:v>
                </c:pt>
                <c:pt idx="66">
                  <c:v>7.9500000000000015E-2</c:v>
                </c:pt>
                <c:pt idx="67">
                  <c:v>8.5499999999999993E-2</c:v>
                </c:pt>
                <c:pt idx="68">
                  <c:v>9.35E-2</c:v>
                </c:pt>
                <c:pt idx="69">
                  <c:v>0.10150000000000001</c:v>
                </c:pt>
                <c:pt idx="70">
                  <c:v>0.10950000000000001</c:v>
                </c:pt>
                <c:pt idx="71">
                  <c:v>0.11849999999999999</c:v>
                </c:pt>
                <c:pt idx="72">
                  <c:v>0.1285</c:v>
                </c:pt>
                <c:pt idx="73">
                  <c:v>0.13900000000000001</c:v>
                </c:pt>
                <c:pt idx="74">
                  <c:v>0.15050000000000002</c:v>
                </c:pt>
                <c:pt idx="75">
                  <c:v>0.16249999999999998</c:v>
                </c:pt>
                <c:pt idx="76">
                  <c:v>0.17599999999999999</c:v>
                </c:pt>
                <c:pt idx="77">
                  <c:v>0.1905</c:v>
                </c:pt>
                <c:pt idx="78">
                  <c:v>0.20500000000000002</c:v>
                </c:pt>
                <c:pt idx="79">
                  <c:v>0.22050000000000003</c:v>
                </c:pt>
                <c:pt idx="80">
                  <c:v>0.22799999999999998</c:v>
                </c:pt>
                <c:pt idx="81">
                  <c:v>0.248</c:v>
                </c:pt>
                <c:pt idx="82">
                  <c:v>0.26700000000000002</c:v>
                </c:pt>
                <c:pt idx="83">
                  <c:v>0.28100000000000003</c:v>
                </c:pt>
                <c:pt idx="84">
                  <c:v>0.30399999999999999</c:v>
                </c:pt>
                <c:pt idx="85">
                  <c:v>0.32700000000000001</c:v>
                </c:pt>
                <c:pt idx="86">
                  <c:v>0.34899999999999998</c:v>
                </c:pt>
                <c:pt idx="87">
                  <c:v>0.371</c:v>
                </c:pt>
                <c:pt idx="88">
                  <c:v>0.39400000000000002</c:v>
                </c:pt>
                <c:pt idx="89">
                  <c:v>0.42800000000000005</c:v>
                </c:pt>
                <c:pt idx="90">
                  <c:v>0.44899999999999995</c:v>
                </c:pt>
                <c:pt idx="91">
                  <c:v>0.47699999999999998</c:v>
                </c:pt>
                <c:pt idx="92">
                  <c:v>0.50800000000000001</c:v>
                </c:pt>
                <c:pt idx="93">
                  <c:v>0.53</c:v>
                </c:pt>
                <c:pt idx="94">
                  <c:v>0.55700000000000005</c:v>
                </c:pt>
                <c:pt idx="95">
                  <c:v>0.58499999999999996</c:v>
                </c:pt>
                <c:pt idx="96">
                  <c:v>0.61</c:v>
                </c:pt>
                <c:pt idx="97">
                  <c:v>0.63400000000000001</c:v>
                </c:pt>
                <c:pt idx="98">
                  <c:v>0.65800000000000003</c:v>
                </c:pt>
                <c:pt idx="99">
                  <c:v>0.68</c:v>
                </c:pt>
                <c:pt idx="100">
                  <c:v>0.7024999999999999</c:v>
                </c:pt>
                <c:pt idx="101">
                  <c:v>0.72750000000000004</c:v>
                </c:pt>
                <c:pt idx="102">
                  <c:v>0.74950000000000006</c:v>
                </c:pt>
                <c:pt idx="103">
                  <c:v>0.76449999999999996</c:v>
                </c:pt>
                <c:pt idx="104">
                  <c:v>0.78300000000000003</c:v>
                </c:pt>
                <c:pt idx="105">
                  <c:v>0.80049999999999999</c:v>
                </c:pt>
                <c:pt idx="106">
                  <c:v>0.8214999999999999</c:v>
                </c:pt>
                <c:pt idx="107">
                  <c:v>0.86499999999999999</c:v>
                </c:pt>
                <c:pt idx="108">
                  <c:v>0.88099999999999989</c:v>
                </c:pt>
                <c:pt idx="109">
                  <c:v>0.96350000000000002</c:v>
                </c:pt>
                <c:pt idx="110">
                  <c:v>0.96249999999999991</c:v>
                </c:pt>
                <c:pt idx="111">
                  <c:v>0.94950000000000001</c:v>
                </c:pt>
                <c:pt idx="112">
                  <c:v>0.9484999999999999</c:v>
                </c:pt>
                <c:pt idx="113">
                  <c:v>0.9415</c:v>
                </c:pt>
                <c:pt idx="114">
                  <c:v>1.0054999999999998</c:v>
                </c:pt>
                <c:pt idx="115">
                  <c:v>0.98150000000000004</c:v>
                </c:pt>
                <c:pt idx="116">
                  <c:v>1.0669999999999999</c:v>
                </c:pt>
                <c:pt idx="117">
                  <c:v>1.1160000000000001</c:v>
                </c:pt>
                <c:pt idx="118">
                  <c:v>1.1254999999999999</c:v>
                </c:pt>
                <c:pt idx="119">
                  <c:v>1.2205000000000001</c:v>
                </c:pt>
                <c:pt idx="120">
                  <c:v>1.0995000000000001</c:v>
                </c:pt>
                <c:pt idx="121">
                  <c:v>1.1865000000000001</c:v>
                </c:pt>
                <c:pt idx="122">
                  <c:v>1.2185000000000001</c:v>
                </c:pt>
                <c:pt idx="123">
                  <c:v>1.2425000000000002</c:v>
                </c:pt>
                <c:pt idx="124">
                  <c:v>1.2055</c:v>
                </c:pt>
                <c:pt idx="125">
                  <c:v>1.1345000000000001</c:v>
                </c:pt>
                <c:pt idx="126">
                  <c:v>1.2365000000000002</c:v>
                </c:pt>
                <c:pt idx="127">
                  <c:v>1.2405000000000002</c:v>
                </c:pt>
                <c:pt idx="128">
                  <c:v>1.2175</c:v>
                </c:pt>
                <c:pt idx="129">
                  <c:v>1.1565000000000001</c:v>
                </c:pt>
                <c:pt idx="130">
                  <c:v>1.2685</c:v>
                </c:pt>
                <c:pt idx="131">
                  <c:v>1.2175</c:v>
                </c:pt>
                <c:pt idx="132">
                  <c:v>1.2035</c:v>
                </c:pt>
                <c:pt idx="133">
                  <c:v>1.1835</c:v>
                </c:pt>
                <c:pt idx="134">
                  <c:v>1.1715</c:v>
                </c:pt>
                <c:pt idx="135">
                  <c:v>1.1085</c:v>
                </c:pt>
                <c:pt idx="136">
                  <c:v>1.0845</c:v>
                </c:pt>
                <c:pt idx="137">
                  <c:v>1.0655000000000001</c:v>
                </c:pt>
                <c:pt idx="138">
                  <c:v>1.0305</c:v>
                </c:pt>
                <c:pt idx="139">
                  <c:v>1.0455000000000001</c:v>
                </c:pt>
                <c:pt idx="140">
                  <c:v>1.0495000000000001</c:v>
                </c:pt>
                <c:pt idx="141">
                  <c:v>0.97550000000000003</c:v>
                </c:pt>
                <c:pt idx="142">
                  <c:v>0.96650000000000014</c:v>
                </c:pt>
                <c:pt idx="143">
                  <c:v>0.97550000000000003</c:v>
                </c:pt>
                <c:pt idx="144">
                  <c:v>0.93450000000000011</c:v>
                </c:pt>
                <c:pt idx="145">
                  <c:v>0.94700000000000006</c:v>
                </c:pt>
                <c:pt idx="146">
                  <c:v>0.91749999999999998</c:v>
                </c:pt>
                <c:pt idx="147">
                  <c:v>0.92349999999999999</c:v>
                </c:pt>
                <c:pt idx="148">
                  <c:v>0.91500000000000004</c:v>
                </c:pt>
                <c:pt idx="149">
                  <c:v>0.90549999999999997</c:v>
                </c:pt>
                <c:pt idx="150">
                  <c:v>0.90999999999999992</c:v>
                </c:pt>
                <c:pt idx="151">
                  <c:v>0.90549999999999997</c:v>
                </c:pt>
                <c:pt idx="152">
                  <c:v>0.90450000000000008</c:v>
                </c:pt>
              </c:numCache>
            </c:numRef>
          </c:yVal>
          <c:smooth val="0"/>
        </c:ser>
        <c:ser>
          <c:idx val="18"/>
          <c:order val="18"/>
          <c:tx>
            <c:strRef>
              <c:f>'vit data'!$T$4</c:f>
              <c:strCache>
                <c:ptCount val="1"/>
                <c:pt idx="0">
                  <c:v>pantothenate</c:v>
                </c:pt>
              </c:strCache>
            </c:strRef>
          </c:tx>
          <c:spPr>
            <a:ln w="19050" cap="rnd">
              <a:solidFill>
                <a:srgbClr val="008080"/>
              </a:solidFill>
              <a:round/>
            </a:ln>
            <a:effectLst/>
          </c:spPr>
          <c:marker>
            <c:symbol val="none"/>
          </c:marker>
          <c:xVal>
            <c:numRef>
              <c:f>'vit data'!$A$5:$A$221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data'!$T$5:$T$221</c:f>
              <c:numCache>
                <c:formatCode>General</c:formatCode>
                <c:ptCount val="217"/>
                <c:pt idx="0">
                  <c:v>8.0000000000000071E-3</c:v>
                </c:pt>
                <c:pt idx="1">
                  <c:v>8.5000000000000075E-3</c:v>
                </c:pt>
                <c:pt idx="2">
                  <c:v>8.0000000000000071E-3</c:v>
                </c:pt>
                <c:pt idx="3">
                  <c:v>7.5000000000000067E-3</c:v>
                </c:pt>
                <c:pt idx="4">
                  <c:v>7.5000000000000067E-3</c:v>
                </c:pt>
                <c:pt idx="5">
                  <c:v>8.5000000000000075E-3</c:v>
                </c:pt>
                <c:pt idx="6">
                  <c:v>1.0000000000000009E-2</c:v>
                </c:pt>
                <c:pt idx="7">
                  <c:v>9.000000000000008E-3</c:v>
                </c:pt>
                <c:pt idx="8">
                  <c:v>9.5000000000000084E-3</c:v>
                </c:pt>
                <c:pt idx="9">
                  <c:v>9.000000000000008E-3</c:v>
                </c:pt>
                <c:pt idx="10">
                  <c:v>9.000000000000008E-3</c:v>
                </c:pt>
                <c:pt idx="11">
                  <c:v>8.5000000000000075E-3</c:v>
                </c:pt>
                <c:pt idx="12">
                  <c:v>8.5000000000000075E-3</c:v>
                </c:pt>
                <c:pt idx="13">
                  <c:v>9.000000000000008E-3</c:v>
                </c:pt>
                <c:pt idx="14">
                  <c:v>8.5000000000000075E-3</c:v>
                </c:pt>
                <c:pt idx="15">
                  <c:v>7.5000000000000067E-3</c:v>
                </c:pt>
                <c:pt idx="16">
                  <c:v>8.5000000000000075E-3</c:v>
                </c:pt>
                <c:pt idx="17">
                  <c:v>8.5000000000000075E-3</c:v>
                </c:pt>
                <c:pt idx="18">
                  <c:v>7.5000000000000067E-3</c:v>
                </c:pt>
                <c:pt idx="19">
                  <c:v>8.5000000000000075E-3</c:v>
                </c:pt>
                <c:pt idx="20">
                  <c:v>8.5000000000000075E-3</c:v>
                </c:pt>
                <c:pt idx="21">
                  <c:v>8.5000000000000075E-3</c:v>
                </c:pt>
                <c:pt idx="22">
                  <c:v>8.0000000000000071E-3</c:v>
                </c:pt>
                <c:pt idx="23">
                  <c:v>8.0000000000000071E-3</c:v>
                </c:pt>
                <c:pt idx="24">
                  <c:v>8.0000000000000071E-3</c:v>
                </c:pt>
                <c:pt idx="25">
                  <c:v>8.0000000000000071E-3</c:v>
                </c:pt>
                <c:pt idx="26">
                  <c:v>8.0000000000000071E-3</c:v>
                </c:pt>
                <c:pt idx="27">
                  <c:v>9.000000000000008E-3</c:v>
                </c:pt>
                <c:pt idx="28">
                  <c:v>9.000000000000008E-3</c:v>
                </c:pt>
                <c:pt idx="29">
                  <c:v>8.5000000000000075E-3</c:v>
                </c:pt>
                <c:pt idx="30">
                  <c:v>9.5000000000000084E-3</c:v>
                </c:pt>
                <c:pt idx="31">
                  <c:v>9.5000000000000084E-3</c:v>
                </c:pt>
                <c:pt idx="32">
                  <c:v>9.5000000000000084E-3</c:v>
                </c:pt>
                <c:pt idx="33">
                  <c:v>9.5000000000000084E-3</c:v>
                </c:pt>
                <c:pt idx="34">
                  <c:v>9.5000000000000084E-3</c:v>
                </c:pt>
                <c:pt idx="35">
                  <c:v>1.0500000000000009E-2</c:v>
                </c:pt>
                <c:pt idx="36">
                  <c:v>1.0500000000000009E-2</c:v>
                </c:pt>
                <c:pt idx="37">
                  <c:v>1.0500000000000009E-2</c:v>
                </c:pt>
                <c:pt idx="38">
                  <c:v>1.150000000000001E-2</c:v>
                </c:pt>
                <c:pt idx="39">
                  <c:v>1.150000000000001E-2</c:v>
                </c:pt>
                <c:pt idx="40">
                  <c:v>1.2500000000000011E-2</c:v>
                </c:pt>
                <c:pt idx="41">
                  <c:v>1.2500000000000011E-2</c:v>
                </c:pt>
                <c:pt idx="42">
                  <c:v>1.3500000000000012E-2</c:v>
                </c:pt>
                <c:pt idx="43">
                  <c:v>1.4500000000000013E-2</c:v>
                </c:pt>
                <c:pt idx="44">
                  <c:v>1.5500000000000014E-2</c:v>
                </c:pt>
                <c:pt idx="45">
                  <c:v>1.5500000000000014E-2</c:v>
                </c:pt>
                <c:pt idx="46">
                  <c:v>1.7500000000000016E-2</c:v>
                </c:pt>
                <c:pt idx="47">
                  <c:v>1.8499999999999989E-2</c:v>
                </c:pt>
                <c:pt idx="48">
                  <c:v>1.949999999999999E-2</c:v>
                </c:pt>
                <c:pt idx="49">
                  <c:v>2.1499999999999991E-2</c:v>
                </c:pt>
                <c:pt idx="50">
                  <c:v>2.3499999999999993E-2</c:v>
                </c:pt>
                <c:pt idx="51">
                  <c:v>2.4499999999999994E-2</c:v>
                </c:pt>
                <c:pt idx="52">
                  <c:v>2.7499999999999997E-2</c:v>
                </c:pt>
                <c:pt idx="53">
                  <c:v>2.9499999999999998E-2</c:v>
                </c:pt>
                <c:pt idx="54">
                  <c:v>3.15E-2</c:v>
                </c:pt>
                <c:pt idx="55">
                  <c:v>3.4500000000000003E-2</c:v>
                </c:pt>
                <c:pt idx="56">
                  <c:v>3.7500000000000006E-2</c:v>
                </c:pt>
                <c:pt idx="57">
                  <c:v>4.0500000000000008E-2</c:v>
                </c:pt>
                <c:pt idx="58">
                  <c:v>4.4500000000000012E-2</c:v>
                </c:pt>
                <c:pt idx="59">
                  <c:v>4.8500000000000015E-2</c:v>
                </c:pt>
                <c:pt idx="60">
                  <c:v>5.149999999999999E-2</c:v>
                </c:pt>
                <c:pt idx="61">
                  <c:v>5.6499999999999995E-2</c:v>
                </c:pt>
                <c:pt idx="62">
                  <c:v>6.0499999999999998E-2</c:v>
                </c:pt>
                <c:pt idx="63">
                  <c:v>6.6500000000000004E-2</c:v>
                </c:pt>
                <c:pt idx="64">
                  <c:v>7.1500000000000008E-2</c:v>
                </c:pt>
                <c:pt idx="65">
                  <c:v>7.7500000000000013E-2</c:v>
                </c:pt>
                <c:pt idx="66">
                  <c:v>8.3999999999999991E-2</c:v>
                </c:pt>
                <c:pt idx="67">
                  <c:v>9.0499999999999997E-2</c:v>
                </c:pt>
                <c:pt idx="68">
                  <c:v>9.8500000000000004E-2</c:v>
                </c:pt>
                <c:pt idx="69">
                  <c:v>0.10650000000000001</c:v>
                </c:pt>
                <c:pt idx="70">
                  <c:v>0.11549999999999999</c:v>
                </c:pt>
                <c:pt idx="71">
                  <c:v>0.1255</c:v>
                </c:pt>
                <c:pt idx="72">
                  <c:v>0.13650000000000001</c:v>
                </c:pt>
                <c:pt idx="73">
                  <c:v>0.14650000000000002</c:v>
                </c:pt>
                <c:pt idx="74">
                  <c:v>0.15850000000000003</c:v>
                </c:pt>
                <c:pt idx="75">
                  <c:v>0.17249999999999999</c:v>
                </c:pt>
                <c:pt idx="76">
                  <c:v>0.1875</c:v>
                </c:pt>
                <c:pt idx="77">
                  <c:v>0.20250000000000001</c:v>
                </c:pt>
                <c:pt idx="78">
                  <c:v>0.21750000000000003</c:v>
                </c:pt>
                <c:pt idx="79">
                  <c:v>0.23349999999999999</c:v>
                </c:pt>
                <c:pt idx="80">
                  <c:v>0.2525</c:v>
                </c:pt>
                <c:pt idx="81">
                  <c:v>0.27050000000000002</c:v>
                </c:pt>
                <c:pt idx="82">
                  <c:v>0.29049999999999998</c:v>
                </c:pt>
                <c:pt idx="83">
                  <c:v>0.3085</c:v>
                </c:pt>
                <c:pt idx="84">
                  <c:v>0.33550000000000002</c:v>
                </c:pt>
                <c:pt idx="85">
                  <c:v>0.35849999999999999</c:v>
                </c:pt>
                <c:pt idx="86">
                  <c:v>0.38550000000000001</c:v>
                </c:pt>
                <c:pt idx="87">
                  <c:v>0.41250000000000003</c:v>
                </c:pt>
                <c:pt idx="88">
                  <c:v>0.43950000000000006</c:v>
                </c:pt>
                <c:pt idx="89">
                  <c:v>0.47049999999999997</c:v>
                </c:pt>
                <c:pt idx="90">
                  <c:v>0.499</c:v>
                </c:pt>
                <c:pt idx="91">
                  <c:v>0.52700000000000002</c:v>
                </c:pt>
                <c:pt idx="92">
                  <c:v>0.55700000000000005</c:v>
                </c:pt>
                <c:pt idx="93">
                  <c:v>0.58699999999999997</c:v>
                </c:pt>
                <c:pt idx="94">
                  <c:v>0.61799999999999999</c:v>
                </c:pt>
                <c:pt idx="95">
                  <c:v>0.65200000000000002</c:v>
                </c:pt>
                <c:pt idx="96">
                  <c:v>0.68100000000000005</c:v>
                </c:pt>
                <c:pt idx="97">
                  <c:v>0.70799999999999996</c:v>
                </c:pt>
                <c:pt idx="98">
                  <c:v>0.73199999999999998</c:v>
                </c:pt>
                <c:pt idx="99">
                  <c:v>0.76800000000000002</c:v>
                </c:pt>
                <c:pt idx="100">
                  <c:v>0.78300000000000003</c:v>
                </c:pt>
                <c:pt idx="101">
                  <c:v>0.80249999999999999</c:v>
                </c:pt>
                <c:pt idx="102">
                  <c:v>0.81850000000000001</c:v>
                </c:pt>
                <c:pt idx="103">
                  <c:v>0.83650000000000002</c:v>
                </c:pt>
                <c:pt idx="104">
                  <c:v>0.85549999999999993</c:v>
                </c:pt>
                <c:pt idx="105">
                  <c:v>0.86650000000000005</c:v>
                </c:pt>
                <c:pt idx="106">
                  <c:v>0.88749999999999996</c:v>
                </c:pt>
                <c:pt idx="107">
                  <c:v>0.90449999999999986</c:v>
                </c:pt>
                <c:pt idx="108">
                  <c:v>0.91349999999999998</c:v>
                </c:pt>
                <c:pt idx="109">
                  <c:v>0.92449999999999988</c:v>
                </c:pt>
                <c:pt idx="110">
                  <c:v>0.93649999999999989</c:v>
                </c:pt>
                <c:pt idx="111">
                  <c:v>0.95849999999999991</c:v>
                </c:pt>
                <c:pt idx="112">
                  <c:v>0.97750000000000004</c:v>
                </c:pt>
                <c:pt idx="113">
                  <c:v>0.99249999999999994</c:v>
                </c:pt>
                <c:pt idx="114">
                  <c:v>1.0074999999999998</c:v>
                </c:pt>
                <c:pt idx="115">
                  <c:v>1.0545</c:v>
                </c:pt>
                <c:pt idx="116">
                  <c:v>1.0389999999999999</c:v>
                </c:pt>
                <c:pt idx="117">
                  <c:v>1.0995000000000001</c:v>
                </c:pt>
                <c:pt idx="118">
                  <c:v>1.107</c:v>
                </c:pt>
                <c:pt idx="119">
                  <c:v>1.1785000000000001</c:v>
                </c:pt>
                <c:pt idx="120">
                  <c:v>1.2175</c:v>
                </c:pt>
                <c:pt idx="121">
                  <c:v>1.1835</c:v>
                </c:pt>
                <c:pt idx="122">
                  <c:v>1.1545000000000001</c:v>
                </c:pt>
                <c:pt idx="123">
                  <c:v>1.2025000000000001</c:v>
                </c:pt>
                <c:pt idx="124">
                  <c:v>1.1625000000000001</c:v>
                </c:pt>
                <c:pt idx="125">
                  <c:v>1.1675</c:v>
                </c:pt>
                <c:pt idx="126">
                  <c:v>1.1665000000000001</c:v>
                </c:pt>
                <c:pt idx="127">
                  <c:v>1.2315</c:v>
                </c:pt>
                <c:pt idx="128">
                  <c:v>1.2815000000000001</c:v>
                </c:pt>
                <c:pt idx="129">
                  <c:v>1.1535</c:v>
                </c:pt>
                <c:pt idx="130">
                  <c:v>1.1274999999999999</c:v>
                </c:pt>
                <c:pt idx="131">
                  <c:v>1.125</c:v>
                </c:pt>
                <c:pt idx="132">
                  <c:v>1.1055000000000001</c:v>
                </c:pt>
                <c:pt idx="133">
                  <c:v>1.0920000000000001</c:v>
                </c:pt>
                <c:pt idx="134">
                  <c:v>1.097</c:v>
                </c:pt>
                <c:pt idx="135">
                  <c:v>1.0885</c:v>
                </c:pt>
                <c:pt idx="136">
                  <c:v>1.1465000000000001</c:v>
                </c:pt>
                <c:pt idx="137">
                  <c:v>1.036</c:v>
                </c:pt>
                <c:pt idx="138">
                  <c:v>1.0315000000000001</c:v>
                </c:pt>
                <c:pt idx="139">
                  <c:v>1.0305</c:v>
                </c:pt>
                <c:pt idx="140">
                  <c:v>1.0289999999999999</c:v>
                </c:pt>
                <c:pt idx="141">
                  <c:v>1.0205</c:v>
                </c:pt>
                <c:pt idx="142">
                  <c:v>1.012</c:v>
                </c:pt>
                <c:pt idx="143">
                  <c:v>1.0029999999999999</c:v>
                </c:pt>
                <c:pt idx="144">
                  <c:v>1.0109999999999999</c:v>
                </c:pt>
                <c:pt idx="145">
                  <c:v>1.0109999999999999</c:v>
                </c:pt>
                <c:pt idx="146">
                  <c:v>0.996</c:v>
                </c:pt>
                <c:pt idx="147">
                  <c:v>0.99399999999999999</c:v>
                </c:pt>
                <c:pt idx="148">
                  <c:v>0.9910000000000001</c:v>
                </c:pt>
                <c:pt idx="149">
                  <c:v>0.9870000000000001</c:v>
                </c:pt>
                <c:pt idx="150">
                  <c:v>0.98199999999999998</c:v>
                </c:pt>
                <c:pt idx="151">
                  <c:v>0.9830000000000001</c:v>
                </c:pt>
                <c:pt idx="152">
                  <c:v>0.98399999999999999</c:v>
                </c:pt>
              </c:numCache>
            </c:numRef>
          </c:yVal>
          <c:smooth val="0"/>
        </c:ser>
        <c:ser>
          <c:idx val="19"/>
          <c:order val="19"/>
          <c:tx>
            <c:strRef>
              <c:f>'vit data'!$U$4</c:f>
              <c:strCache>
                <c:ptCount val="1"/>
                <c:pt idx="0">
                  <c:v>pyridoxine</c:v>
                </c:pt>
              </c:strCache>
            </c:strRef>
          </c:tx>
          <c:spPr>
            <a:ln w="19050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xVal>
            <c:numRef>
              <c:f>'vit data'!$A$5:$A$221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data'!$U$5:$U$221</c:f>
              <c:numCache>
                <c:formatCode>General</c:formatCode>
                <c:ptCount val="217"/>
                <c:pt idx="0">
                  <c:v>7.0000000000000062E-3</c:v>
                </c:pt>
                <c:pt idx="1">
                  <c:v>8.0000000000000071E-3</c:v>
                </c:pt>
                <c:pt idx="2">
                  <c:v>8.0000000000000071E-3</c:v>
                </c:pt>
                <c:pt idx="3">
                  <c:v>6.5000000000000058E-3</c:v>
                </c:pt>
                <c:pt idx="4">
                  <c:v>6.5000000000000058E-3</c:v>
                </c:pt>
                <c:pt idx="5">
                  <c:v>7.5000000000000067E-3</c:v>
                </c:pt>
                <c:pt idx="6">
                  <c:v>9.000000000000008E-3</c:v>
                </c:pt>
                <c:pt idx="7">
                  <c:v>9.5000000000000084E-3</c:v>
                </c:pt>
                <c:pt idx="8">
                  <c:v>9.5000000000000084E-3</c:v>
                </c:pt>
                <c:pt idx="9">
                  <c:v>1.0000000000000009E-2</c:v>
                </c:pt>
                <c:pt idx="10">
                  <c:v>1.0000000000000009E-2</c:v>
                </c:pt>
                <c:pt idx="11">
                  <c:v>9.000000000000008E-3</c:v>
                </c:pt>
                <c:pt idx="12">
                  <c:v>9.000000000000008E-3</c:v>
                </c:pt>
                <c:pt idx="13">
                  <c:v>9.000000000000008E-3</c:v>
                </c:pt>
                <c:pt idx="14">
                  <c:v>9.000000000000008E-3</c:v>
                </c:pt>
                <c:pt idx="15">
                  <c:v>8.0000000000000071E-3</c:v>
                </c:pt>
                <c:pt idx="16">
                  <c:v>8.0000000000000071E-3</c:v>
                </c:pt>
                <c:pt idx="17">
                  <c:v>8.5000000000000075E-3</c:v>
                </c:pt>
                <c:pt idx="18">
                  <c:v>8.5000000000000075E-3</c:v>
                </c:pt>
                <c:pt idx="19">
                  <c:v>8.5000000000000075E-3</c:v>
                </c:pt>
                <c:pt idx="20">
                  <c:v>9.000000000000008E-3</c:v>
                </c:pt>
                <c:pt idx="21">
                  <c:v>9.000000000000008E-3</c:v>
                </c:pt>
                <c:pt idx="22">
                  <c:v>8.5000000000000075E-3</c:v>
                </c:pt>
                <c:pt idx="23">
                  <c:v>9.5000000000000084E-3</c:v>
                </c:pt>
                <c:pt idx="24">
                  <c:v>8.5000000000000075E-3</c:v>
                </c:pt>
                <c:pt idx="25">
                  <c:v>8.5000000000000075E-3</c:v>
                </c:pt>
                <c:pt idx="26">
                  <c:v>9.5000000000000084E-3</c:v>
                </c:pt>
                <c:pt idx="27">
                  <c:v>9.5000000000000084E-3</c:v>
                </c:pt>
                <c:pt idx="28">
                  <c:v>9.5000000000000084E-3</c:v>
                </c:pt>
                <c:pt idx="29">
                  <c:v>1.0000000000000009E-2</c:v>
                </c:pt>
                <c:pt idx="30">
                  <c:v>1.0000000000000009E-2</c:v>
                </c:pt>
                <c:pt idx="31">
                  <c:v>1.0000000000000009E-2</c:v>
                </c:pt>
                <c:pt idx="32">
                  <c:v>1.0000000000000009E-2</c:v>
                </c:pt>
                <c:pt idx="33">
                  <c:v>1.0000000000000009E-2</c:v>
                </c:pt>
                <c:pt idx="34">
                  <c:v>1.0000000000000009E-2</c:v>
                </c:pt>
                <c:pt idx="35">
                  <c:v>1.100000000000001E-2</c:v>
                </c:pt>
                <c:pt idx="36">
                  <c:v>1.100000000000001E-2</c:v>
                </c:pt>
                <c:pt idx="37">
                  <c:v>1.150000000000001E-2</c:v>
                </c:pt>
                <c:pt idx="38">
                  <c:v>1.2500000000000011E-2</c:v>
                </c:pt>
                <c:pt idx="39">
                  <c:v>1.2500000000000011E-2</c:v>
                </c:pt>
                <c:pt idx="40">
                  <c:v>1.3500000000000012E-2</c:v>
                </c:pt>
                <c:pt idx="41">
                  <c:v>1.3500000000000012E-2</c:v>
                </c:pt>
                <c:pt idx="42">
                  <c:v>1.4500000000000013E-2</c:v>
                </c:pt>
                <c:pt idx="43">
                  <c:v>1.5500000000000014E-2</c:v>
                </c:pt>
                <c:pt idx="44">
                  <c:v>1.6500000000000015E-2</c:v>
                </c:pt>
                <c:pt idx="45">
                  <c:v>1.7500000000000016E-2</c:v>
                </c:pt>
                <c:pt idx="46">
                  <c:v>1.8499999999999989E-2</c:v>
                </c:pt>
                <c:pt idx="47">
                  <c:v>1.949999999999999E-2</c:v>
                </c:pt>
                <c:pt idx="48">
                  <c:v>2.1499999999999991E-2</c:v>
                </c:pt>
                <c:pt idx="49">
                  <c:v>2.2499999999999992E-2</c:v>
                </c:pt>
                <c:pt idx="50">
                  <c:v>2.4499999999999994E-2</c:v>
                </c:pt>
                <c:pt idx="51">
                  <c:v>2.6499999999999996E-2</c:v>
                </c:pt>
                <c:pt idx="52">
                  <c:v>2.9499999999999998E-2</c:v>
                </c:pt>
                <c:pt idx="53">
                  <c:v>3.15E-2</c:v>
                </c:pt>
                <c:pt idx="54">
                  <c:v>3.4500000000000003E-2</c:v>
                </c:pt>
                <c:pt idx="55">
                  <c:v>3.7500000000000006E-2</c:v>
                </c:pt>
                <c:pt idx="56">
                  <c:v>4.0500000000000008E-2</c:v>
                </c:pt>
                <c:pt idx="57">
                  <c:v>4.3500000000000011E-2</c:v>
                </c:pt>
                <c:pt idx="58">
                  <c:v>4.7500000000000014E-2</c:v>
                </c:pt>
                <c:pt idx="59">
                  <c:v>5.149999999999999E-2</c:v>
                </c:pt>
                <c:pt idx="60">
                  <c:v>5.6499999999999995E-2</c:v>
                </c:pt>
                <c:pt idx="61">
                  <c:v>6.0499999999999998E-2</c:v>
                </c:pt>
                <c:pt idx="62">
                  <c:v>6.5500000000000003E-2</c:v>
                </c:pt>
                <c:pt idx="63">
                  <c:v>7.1500000000000008E-2</c:v>
                </c:pt>
                <c:pt idx="64">
                  <c:v>7.7500000000000013E-2</c:v>
                </c:pt>
                <c:pt idx="65">
                  <c:v>8.4499999999999992E-2</c:v>
                </c:pt>
                <c:pt idx="66">
                  <c:v>9.1499999999999998E-2</c:v>
                </c:pt>
                <c:pt idx="67">
                  <c:v>9.9500000000000005E-2</c:v>
                </c:pt>
                <c:pt idx="68">
                  <c:v>0.10850000000000001</c:v>
                </c:pt>
                <c:pt idx="69">
                  <c:v>0.11749999999999999</c:v>
                </c:pt>
                <c:pt idx="70">
                  <c:v>0.1285</c:v>
                </c:pt>
                <c:pt idx="71">
                  <c:v>0.13850000000000001</c:v>
                </c:pt>
                <c:pt idx="72">
                  <c:v>0.15200000000000002</c:v>
                </c:pt>
                <c:pt idx="73">
                  <c:v>0.16399999999999998</c:v>
                </c:pt>
                <c:pt idx="74">
                  <c:v>0.17699999999999999</c:v>
                </c:pt>
                <c:pt idx="75">
                  <c:v>0.193</c:v>
                </c:pt>
                <c:pt idx="76">
                  <c:v>0.20900000000000002</c:v>
                </c:pt>
                <c:pt idx="77">
                  <c:v>0.22699999999999998</c:v>
                </c:pt>
                <c:pt idx="78">
                  <c:v>0.246</c:v>
                </c:pt>
                <c:pt idx="79">
                  <c:v>0.26500000000000001</c:v>
                </c:pt>
                <c:pt idx="80">
                  <c:v>0.28599999999999998</c:v>
                </c:pt>
                <c:pt idx="81">
                  <c:v>0.308</c:v>
                </c:pt>
                <c:pt idx="82">
                  <c:v>0.32900000000000001</c:v>
                </c:pt>
                <c:pt idx="83">
                  <c:v>0.35</c:v>
                </c:pt>
                <c:pt idx="84">
                  <c:v>0.378</c:v>
                </c:pt>
                <c:pt idx="85">
                  <c:v>0.4</c:v>
                </c:pt>
                <c:pt idx="86">
                  <c:v>0.43000000000000005</c:v>
                </c:pt>
                <c:pt idx="87">
                  <c:v>0.45649999999999996</c:v>
                </c:pt>
                <c:pt idx="88">
                  <c:v>0.48649999999999999</c:v>
                </c:pt>
                <c:pt idx="89">
                  <c:v>0.51550000000000007</c:v>
                </c:pt>
                <c:pt idx="90">
                  <c:v>0.54600000000000004</c:v>
                </c:pt>
                <c:pt idx="91">
                  <c:v>0.57999999999999996</c:v>
                </c:pt>
                <c:pt idx="92">
                  <c:v>0.61050000000000004</c:v>
                </c:pt>
                <c:pt idx="93">
                  <c:v>0.64400000000000002</c:v>
                </c:pt>
                <c:pt idx="94">
                  <c:v>0.67400000000000004</c:v>
                </c:pt>
                <c:pt idx="95">
                  <c:v>0.70799999999999996</c:v>
                </c:pt>
                <c:pt idx="96">
                  <c:v>0.74099999999999999</c:v>
                </c:pt>
                <c:pt idx="97">
                  <c:v>0.75900000000000001</c:v>
                </c:pt>
                <c:pt idx="98">
                  <c:v>0.78400000000000003</c:v>
                </c:pt>
                <c:pt idx="99">
                  <c:v>0.81400000000000006</c:v>
                </c:pt>
                <c:pt idx="100">
                  <c:v>0.83199999999999996</c:v>
                </c:pt>
                <c:pt idx="101">
                  <c:v>0.84299999999999997</c:v>
                </c:pt>
                <c:pt idx="102">
                  <c:v>0.86199999999999999</c:v>
                </c:pt>
                <c:pt idx="103">
                  <c:v>0.88099999999999989</c:v>
                </c:pt>
                <c:pt idx="104">
                  <c:v>0.9</c:v>
                </c:pt>
                <c:pt idx="105">
                  <c:v>0.91899999999999993</c:v>
                </c:pt>
                <c:pt idx="106">
                  <c:v>0.92499999999999993</c:v>
                </c:pt>
                <c:pt idx="107">
                  <c:v>0.94499999999999995</c:v>
                </c:pt>
                <c:pt idx="108">
                  <c:v>0.95299999999999996</c:v>
                </c:pt>
                <c:pt idx="109">
                  <c:v>0.97099999999999997</c:v>
                </c:pt>
                <c:pt idx="110">
                  <c:v>0.96400000000000008</c:v>
                </c:pt>
                <c:pt idx="111">
                  <c:v>0.98299999999999998</c:v>
                </c:pt>
                <c:pt idx="112">
                  <c:v>0.997</c:v>
                </c:pt>
                <c:pt idx="113">
                  <c:v>1.0145</c:v>
                </c:pt>
                <c:pt idx="114">
                  <c:v>1.0234999999999999</c:v>
                </c:pt>
                <c:pt idx="115">
                  <c:v>1.0345</c:v>
                </c:pt>
                <c:pt idx="116">
                  <c:v>1.0685</c:v>
                </c:pt>
                <c:pt idx="117">
                  <c:v>1.0580000000000001</c:v>
                </c:pt>
                <c:pt idx="118">
                  <c:v>1.0705</c:v>
                </c:pt>
                <c:pt idx="119">
                  <c:v>1.0820000000000001</c:v>
                </c:pt>
                <c:pt idx="120">
                  <c:v>1.1020000000000001</c:v>
                </c:pt>
                <c:pt idx="121">
                  <c:v>1.103</c:v>
                </c:pt>
                <c:pt idx="122">
                  <c:v>1.1245000000000001</c:v>
                </c:pt>
                <c:pt idx="123">
                  <c:v>1.1180000000000001</c:v>
                </c:pt>
                <c:pt idx="124">
                  <c:v>1.1479999999999999</c:v>
                </c:pt>
                <c:pt idx="125">
                  <c:v>1.121</c:v>
                </c:pt>
                <c:pt idx="126">
                  <c:v>1.1419999999999999</c:v>
                </c:pt>
                <c:pt idx="127">
                  <c:v>1.1100000000000001</c:v>
                </c:pt>
                <c:pt idx="128">
                  <c:v>1.089</c:v>
                </c:pt>
                <c:pt idx="129">
                  <c:v>1.091</c:v>
                </c:pt>
                <c:pt idx="130">
                  <c:v>1.083</c:v>
                </c:pt>
                <c:pt idx="131">
                  <c:v>1.085</c:v>
                </c:pt>
                <c:pt idx="132">
                  <c:v>1.0620000000000001</c:v>
                </c:pt>
                <c:pt idx="133">
                  <c:v>1.038</c:v>
                </c:pt>
                <c:pt idx="134">
                  <c:v>1.0569999999999999</c:v>
                </c:pt>
                <c:pt idx="135">
                  <c:v>1.0449999999999999</c:v>
                </c:pt>
                <c:pt idx="136">
                  <c:v>1.0385</c:v>
                </c:pt>
                <c:pt idx="137">
                  <c:v>1.0405</c:v>
                </c:pt>
                <c:pt idx="138">
                  <c:v>1.032</c:v>
                </c:pt>
                <c:pt idx="139">
                  <c:v>1.0205</c:v>
                </c:pt>
                <c:pt idx="140">
                  <c:v>1.0225</c:v>
                </c:pt>
                <c:pt idx="141">
                  <c:v>1.0175000000000001</c:v>
                </c:pt>
                <c:pt idx="142">
                  <c:v>1.0069999999999999</c:v>
                </c:pt>
                <c:pt idx="143">
                  <c:v>1.006</c:v>
                </c:pt>
                <c:pt idx="144">
                  <c:v>1.006</c:v>
                </c:pt>
                <c:pt idx="145">
                  <c:v>1</c:v>
                </c:pt>
                <c:pt idx="146">
                  <c:v>0.99700000000000011</c:v>
                </c:pt>
                <c:pt idx="147">
                  <c:v>0.99900000000000011</c:v>
                </c:pt>
                <c:pt idx="148">
                  <c:v>0.998</c:v>
                </c:pt>
                <c:pt idx="149">
                  <c:v>0.998</c:v>
                </c:pt>
                <c:pt idx="150">
                  <c:v>0.998</c:v>
                </c:pt>
                <c:pt idx="151">
                  <c:v>0.99500000000000011</c:v>
                </c:pt>
                <c:pt idx="152">
                  <c:v>0.9910000000000001</c:v>
                </c:pt>
              </c:numCache>
            </c:numRef>
          </c:yVal>
          <c:smooth val="0"/>
        </c:ser>
        <c:ser>
          <c:idx val="20"/>
          <c:order val="20"/>
          <c:tx>
            <c:strRef>
              <c:f>'vit data'!$V$4</c:f>
              <c:strCache>
                <c:ptCount val="1"/>
                <c:pt idx="0">
                  <c:v>riboflavin</c:v>
                </c:pt>
              </c:strCache>
            </c:strRef>
          </c:tx>
          <c:spPr>
            <a:ln w="1905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xVal>
            <c:numRef>
              <c:f>'vit data'!$A$5:$A$221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data'!$V$5:$V$221</c:f>
              <c:numCache>
                <c:formatCode>General</c:formatCode>
                <c:ptCount val="217"/>
                <c:pt idx="0">
                  <c:v>-1.0999999999999982E-2</c:v>
                </c:pt>
                <c:pt idx="1">
                  <c:v>-9.4999999999999807E-3</c:v>
                </c:pt>
                <c:pt idx="2">
                  <c:v>-7.9999999999999793E-3</c:v>
                </c:pt>
                <c:pt idx="3">
                  <c:v>-7.9999999999999793E-3</c:v>
                </c:pt>
                <c:pt idx="4">
                  <c:v>-6.9999999999999785E-3</c:v>
                </c:pt>
                <c:pt idx="5">
                  <c:v>-5.9999999999999776E-3</c:v>
                </c:pt>
                <c:pt idx="6">
                  <c:v>-4.500000000000004E-3</c:v>
                </c:pt>
                <c:pt idx="7">
                  <c:v>-3.5000000000000031E-3</c:v>
                </c:pt>
                <c:pt idx="8">
                  <c:v>-2.5000000000000022E-3</c:v>
                </c:pt>
                <c:pt idx="9">
                  <c:v>-3.0000000000000027E-3</c:v>
                </c:pt>
                <c:pt idx="10">
                  <c:v>-2.5000000000000022E-3</c:v>
                </c:pt>
                <c:pt idx="11">
                  <c:v>-2.5000000000000022E-3</c:v>
                </c:pt>
                <c:pt idx="12">
                  <c:v>-2.5000000000000022E-3</c:v>
                </c:pt>
                <c:pt idx="13">
                  <c:v>-2.0000000000000018E-3</c:v>
                </c:pt>
                <c:pt idx="14">
                  <c:v>-1.5000000000000013E-3</c:v>
                </c:pt>
                <c:pt idx="15">
                  <c:v>-1.0000000000000009E-3</c:v>
                </c:pt>
                <c:pt idx="16">
                  <c:v>-1.0000000000000009E-3</c:v>
                </c:pt>
                <c:pt idx="17">
                  <c:v>-5.0000000000000044E-4</c:v>
                </c:pt>
                <c:pt idx="18">
                  <c:v>-1.0000000000000009E-3</c:v>
                </c:pt>
                <c:pt idx="19">
                  <c:v>0</c:v>
                </c:pt>
                <c:pt idx="20">
                  <c:v>0</c:v>
                </c:pt>
                <c:pt idx="21">
                  <c:v>5.0000000000000044E-4</c:v>
                </c:pt>
                <c:pt idx="22">
                  <c:v>5.0000000000000044E-4</c:v>
                </c:pt>
                <c:pt idx="23">
                  <c:v>1.0000000000000009E-3</c:v>
                </c:pt>
                <c:pt idx="24">
                  <c:v>1.0000000000000009E-3</c:v>
                </c:pt>
                <c:pt idx="25">
                  <c:v>5.0000000000000044E-4</c:v>
                </c:pt>
                <c:pt idx="26">
                  <c:v>1.5000000000000013E-3</c:v>
                </c:pt>
                <c:pt idx="27">
                  <c:v>1.5000000000000013E-3</c:v>
                </c:pt>
                <c:pt idx="28">
                  <c:v>1.5000000000000013E-3</c:v>
                </c:pt>
                <c:pt idx="29">
                  <c:v>2.5000000000000022E-3</c:v>
                </c:pt>
                <c:pt idx="30">
                  <c:v>2.5000000000000022E-3</c:v>
                </c:pt>
                <c:pt idx="31">
                  <c:v>2.5000000000000022E-3</c:v>
                </c:pt>
                <c:pt idx="32">
                  <c:v>3.5000000000000031E-3</c:v>
                </c:pt>
                <c:pt idx="33">
                  <c:v>3.0000000000000027E-3</c:v>
                </c:pt>
                <c:pt idx="34">
                  <c:v>3.5000000000000031E-3</c:v>
                </c:pt>
                <c:pt idx="35">
                  <c:v>4.500000000000004E-3</c:v>
                </c:pt>
                <c:pt idx="36">
                  <c:v>4.500000000000004E-3</c:v>
                </c:pt>
                <c:pt idx="37">
                  <c:v>5.5000000000000049E-3</c:v>
                </c:pt>
                <c:pt idx="38">
                  <c:v>6.5000000000000058E-3</c:v>
                </c:pt>
                <c:pt idx="39">
                  <c:v>6.5000000000000058E-3</c:v>
                </c:pt>
                <c:pt idx="40">
                  <c:v>7.5000000000000067E-3</c:v>
                </c:pt>
                <c:pt idx="41">
                  <c:v>8.4999999999999798E-3</c:v>
                </c:pt>
                <c:pt idx="42">
                  <c:v>9.4999999999999807E-3</c:v>
                </c:pt>
                <c:pt idx="43">
                  <c:v>1.1999999999999983E-2</c:v>
                </c:pt>
                <c:pt idx="44">
                  <c:v>1.2999999999999984E-2</c:v>
                </c:pt>
                <c:pt idx="45">
                  <c:v>1.4999999999999986E-2</c:v>
                </c:pt>
                <c:pt idx="46">
                  <c:v>1.5999999999999986E-2</c:v>
                </c:pt>
                <c:pt idx="47">
                  <c:v>1.8999999999999989E-2</c:v>
                </c:pt>
                <c:pt idx="48">
                  <c:v>2.0999999999999991E-2</c:v>
                </c:pt>
                <c:pt idx="49">
                  <c:v>2.3999999999999994E-2</c:v>
                </c:pt>
                <c:pt idx="50">
                  <c:v>2.5999999999999995E-2</c:v>
                </c:pt>
                <c:pt idx="51">
                  <c:v>2.9499999999999998E-2</c:v>
                </c:pt>
                <c:pt idx="52">
                  <c:v>3.3500000000000002E-2</c:v>
                </c:pt>
                <c:pt idx="53">
                  <c:v>3.7500000000000006E-2</c:v>
                </c:pt>
                <c:pt idx="54">
                  <c:v>4.1499999999999981E-2</c:v>
                </c:pt>
                <c:pt idx="55">
                  <c:v>4.6499999999999986E-2</c:v>
                </c:pt>
                <c:pt idx="56">
                  <c:v>5.1999999999999991E-2</c:v>
                </c:pt>
                <c:pt idx="57">
                  <c:v>5.7999999999999996E-2</c:v>
                </c:pt>
                <c:pt idx="58">
                  <c:v>6.3500000000000001E-2</c:v>
                </c:pt>
                <c:pt idx="59">
                  <c:v>7.0500000000000007E-2</c:v>
                </c:pt>
                <c:pt idx="60">
                  <c:v>7.7499999999999986E-2</c:v>
                </c:pt>
                <c:pt idx="61">
                  <c:v>8.5499999999999993E-2</c:v>
                </c:pt>
                <c:pt idx="62">
                  <c:v>9.5500000000000002E-2</c:v>
                </c:pt>
                <c:pt idx="63">
                  <c:v>0.10449999999999998</c:v>
                </c:pt>
                <c:pt idx="64">
                  <c:v>0.11499999999999999</c:v>
                </c:pt>
                <c:pt idx="65">
                  <c:v>0.1275</c:v>
                </c:pt>
                <c:pt idx="66">
                  <c:v>0.14000000000000001</c:v>
                </c:pt>
                <c:pt idx="67">
                  <c:v>0.15349999999999997</c:v>
                </c:pt>
                <c:pt idx="68">
                  <c:v>0.16949999999999998</c:v>
                </c:pt>
                <c:pt idx="69">
                  <c:v>0.186</c:v>
                </c:pt>
                <c:pt idx="70">
                  <c:v>0.20300000000000001</c:v>
                </c:pt>
                <c:pt idx="71">
                  <c:v>0.22149999999999997</c:v>
                </c:pt>
                <c:pt idx="72">
                  <c:v>0.24299999999999999</c:v>
                </c:pt>
                <c:pt idx="73">
                  <c:v>0.26500000000000001</c:v>
                </c:pt>
                <c:pt idx="74">
                  <c:v>0.28799999999999998</c:v>
                </c:pt>
                <c:pt idx="75">
                  <c:v>0.313</c:v>
                </c:pt>
                <c:pt idx="76">
                  <c:v>0.33999999999999997</c:v>
                </c:pt>
                <c:pt idx="77">
                  <c:v>0.36799999999999999</c:v>
                </c:pt>
                <c:pt idx="78">
                  <c:v>0.39800000000000002</c:v>
                </c:pt>
                <c:pt idx="79">
                  <c:v>0.42900000000000005</c:v>
                </c:pt>
                <c:pt idx="80">
                  <c:v>0.46499999999999997</c:v>
                </c:pt>
                <c:pt idx="81">
                  <c:v>0.495</c:v>
                </c:pt>
                <c:pt idx="82">
                  <c:v>0.52800000000000002</c:v>
                </c:pt>
                <c:pt idx="83">
                  <c:v>0.56399999999999995</c:v>
                </c:pt>
                <c:pt idx="84">
                  <c:v>0.60099999999999998</c:v>
                </c:pt>
                <c:pt idx="85">
                  <c:v>0.63200000000000001</c:v>
                </c:pt>
                <c:pt idx="86">
                  <c:v>0.6725000000000001</c:v>
                </c:pt>
                <c:pt idx="87">
                  <c:v>0.71099999999999997</c:v>
                </c:pt>
                <c:pt idx="88">
                  <c:v>0.74750000000000005</c:v>
                </c:pt>
                <c:pt idx="89">
                  <c:v>0.78300000000000003</c:v>
                </c:pt>
                <c:pt idx="90">
                  <c:v>0.82899999999999996</c:v>
                </c:pt>
                <c:pt idx="91">
                  <c:v>0.88249999999999984</c:v>
                </c:pt>
                <c:pt idx="92">
                  <c:v>0.91849999999999987</c:v>
                </c:pt>
                <c:pt idx="93">
                  <c:v>0.98449999999999993</c:v>
                </c:pt>
                <c:pt idx="94">
                  <c:v>1.0014999999999998</c:v>
                </c:pt>
                <c:pt idx="95">
                  <c:v>1.1145</c:v>
                </c:pt>
                <c:pt idx="96">
                  <c:v>1.1575</c:v>
                </c:pt>
                <c:pt idx="97">
                  <c:v>1.2634999999999998</c:v>
                </c:pt>
                <c:pt idx="98">
                  <c:v>1.2215</c:v>
                </c:pt>
                <c:pt idx="99">
                  <c:v>1.2685</c:v>
                </c:pt>
                <c:pt idx="100">
                  <c:v>1.2175</c:v>
                </c:pt>
                <c:pt idx="101">
                  <c:v>1.2974999999999999</c:v>
                </c:pt>
                <c:pt idx="102">
                  <c:v>1.3374999999999999</c:v>
                </c:pt>
                <c:pt idx="103">
                  <c:v>1.3334999999999999</c:v>
                </c:pt>
                <c:pt idx="104">
                  <c:v>1.3534999999999999</c:v>
                </c:pt>
                <c:pt idx="105">
                  <c:v>1.3864999999999998</c:v>
                </c:pt>
                <c:pt idx="106">
                  <c:v>1.3625</c:v>
                </c:pt>
                <c:pt idx="107">
                  <c:v>1.3794999999999999</c:v>
                </c:pt>
                <c:pt idx="108">
                  <c:v>1.3835</c:v>
                </c:pt>
                <c:pt idx="109">
                  <c:v>1.3774999999999999</c:v>
                </c:pt>
                <c:pt idx="110">
                  <c:v>1.3875</c:v>
                </c:pt>
                <c:pt idx="111">
                  <c:v>1.3514999999999999</c:v>
                </c:pt>
                <c:pt idx="112">
                  <c:v>1.3634999999999999</c:v>
                </c:pt>
                <c:pt idx="113">
                  <c:v>1.3520000000000001</c:v>
                </c:pt>
                <c:pt idx="114">
                  <c:v>1.351</c:v>
                </c:pt>
                <c:pt idx="115">
                  <c:v>1.3265</c:v>
                </c:pt>
                <c:pt idx="116">
                  <c:v>1.2529999999999999</c:v>
                </c:pt>
                <c:pt idx="117">
                  <c:v>1.2605</c:v>
                </c:pt>
                <c:pt idx="118">
                  <c:v>1.321</c:v>
                </c:pt>
                <c:pt idx="119">
                  <c:v>1.2965</c:v>
                </c:pt>
                <c:pt idx="120">
                  <c:v>1.331</c:v>
                </c:pt>
                <c:pt idx="121">
                  <c:v>1.2909999999999999</c:v>
                </c:pt>
                <c:pt idx="122">
                  <c:v>1.2080000000000002</c:v>
                </c:pt>
                <c:pt idx="123">
                  <c:v>1.2810000000000001</c:v>
                </c:pt>
                <c:pt idx="124">
                  <c:v>1.306</c:v>
                </c:pt>
                <c:pt idx="125">
                  <c:v>1.242</c:v>
                </c:pt>
                <c:pt idx="126">
                  <c:v>1.2345000000000002</c:v>
                </c:pt>
                <c:pt idx="127">
                  <c:v>1.2959999999999998</c:v>
                </c:pt>
                <c:pt idx="128">
                  <c:v>1.1949999999999998</c:v>
                </c:pt>
                <c:pt idx="129">
                  <c:v>1.2559999999999998</c:v>
                </c:pt>
                <c:pt idx="130">
                  <c:v>1.222</c:v>
                </c:pt>
                <c:pt idx="131">
                  <c:v>1.2469999999999999</c:v>
                </c:pt>
                <c:pt idx="132">
                  <c:v>1.1739999999999999</c:v>
                </c:pt>
                <c:pt idx="133">
                  <c:v>1.2050000000000001</c:v>
                </c:pt>
                <c:pt idx="134">
                  <c:v>1.093</c:v>
                </c:pt>
                <c:pt idx="135">
                  <c:v>1.2690000000000001</c:v>
                </c:pt>
                <c:pt idx="136">
                  <c:v>1.2519999999999998</c:v>
                </c:pt>
                <c:pt idx="137">
                  <c:v>1.2509999999999999</c:v>
                </c:pt>
                <c:pt idx="138">
                  <c:v>1.1495</c:v>
                </c:pt>
                <c:pt idx="139">
                  <c:v>1.1045</c:v>
                </c:pt>
                <c:pt idx="140">
                  <c:v>1.1819999999999999</c:v>
                </c:pt>
                <c:pt idx="141">
                  <c:v>1.1789999999999998</c:v>
                </c:pt>
                <c:pt idx="142">
                  <c:v>1.1755</c:v>
                </c:pt>
                <c:pt idx="143">
                  <c:v>1.155</c:v>
                </c:pt>
                <c:pt idx="144">
                  <c:v>1.1495</c:v>
                </c:pt>
                <c:pt idx="145">
                  <c:v>1.1439999999999999</c:v>
                </c:pt>
                <c:pt idx="146">
                  <c:v>1.117</c:v>
                </c:pt>
                <c:pt idx="147">
                  <c:v>1.1419999999999999</c:v>
                </c:pt>
                <c:pt idx="148">
                  <c:v>1.0780000000000001</c:v>
                </c:pt>
                <c:pt idx="149">
                  <c:v>1.077</c:v>
                </c:pt>
                <c:pt idx="150">
                  <c:v>1.081</c:v>
                </c:pt>
                <c:pt idx="151">
                  <c:v>1.0935000000000001</c:v>
                </c:pt>
                <c:pt idx="152">
                  <c:v>1.0675000000000001</c:v>
                </c:pt>
              </c:numCache>
            </c:numRef>
          </c:yVal>
          <c:smooth val="0"/>
        </c:ser>
        <c:ser>
          <c:idx val="21"/>
          <c:order val="21"/>
          <c:tx>
            <c:strRef>
              <c:f>'vit data'!$W$4</c:f>
              <c:strCache>
                <c:ptCount val="1"/>
                <c:pt idx="0">
                  <c:v>thiamine</c:v>
                </c:pt>
              </c:strCache>
            </c:strRef>
          </c:tx>
          <c:spPr>
            <a:ln w="19050" cap="rnd">
              <a:solidFill>
                <a:srgbClr val="CC00FF"/>
              </a:solidFill>
              <a:round/>
            </a:ln>
            <a:effectLst/>
          </c:spPr>
          <c:marker>
            <c:symbol val="none"/>
          </c:marker>
          <c:xVal>
            <c:numRef>
              <c:f>'vit data'!$A$5:$A$221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data'!$W$5:$W$221</c:f>
              <c:numCache>
                <c:formatCode>General</c:formatCode>
                <c:ptCount val="217"/>
                <c:pt idx="0">
                  <c:v>3.9999999999999758E-3</c:v>
                </c:pt>
                <c:pt idx="1">
                  <c:v>3.4999999999999754E-3</c:v>
                </c:pt>
                <c:pt idx="2">
                  <c:v>4.4999999999999762E-3</c:v>
                </c:pt>
                <c:pt idx="3">
                  <c:v>3.5000000000000031E-3</c:v>
                </c:pt>
                <c:pt idx="4">
                  <c:v>4.500000000000004E-3</c:v>
                </c:pt>
                <c:pt idx="5">
                  <c:v>5.0000000000000044E-3</c:v>
                </c:pt>
                <c:pt idx="6">
                  <c:v>5.5000000000000049E-3</c:v>
                </c:pt>
                <c:pt idx="7">
                  <c:v>6.5000000000000058E-3</c:v>
                </c:pt>
                <c:pt idx="8">
                  <c:v>5.5000000000000049E-3</c:v>
                </c:pt>
                <c:pt idx="9">
                  <c:v>6.0000000000000053E-3</c:v>
                </c:pt>
                <c:pt idx="10">
                  <c:v>6.5000000000000058E-3</c:v>
                </c:pt>
                <c:pt idx="11">
                  <c:v>5.5000000000000049E-3</c:v>
                </c:pt>
                <c:pt idx="12">
                  <c:v>6.0000000000000053E-3</c:v>
                </c:pt>
                <c:pt idx="13">
                  <c:v>6.5000000000000058E-3</c:v>
                </c:pt>
                <c:pt idx="14">
                  <c:v>6.5000000000000058E-3</c:v>
                </c:pt>
                <c:pt idx="15">
                  <c:v>7.0000000000000062E-3</c:v>
                </c:pt>
                <c:pt idx="16">
                  <c:v>7.0000000000000062E-3</c:v>
                </c:pt>
                <c:pt idx="17">
                  <c:v>7.0000000000000062E-3</c:v>
                </c:pt>
                <c:pt idx="18">
                  <c:v>6.5000000000000058E-3</c:v>
                </c:pt>
                <c:pt idx="19">
                  <c:v>6.0000000000000053E-3</c:v>
                </c:pt>
                <c:pt idx="20">
                  <c:v>5.5000000000000049E-3</c:v>
                </c:pt>
                <c:pt idx="21">
                  <c:v>6.0000000000000053E-3</c:v>
                </c:pt>
                <c:pt idx="22">
                  <c:v>6.0000000000000053E-3</c:v>
                </c:pt>
                <c:pt idx="23">
                  <c:v>6.5000000000000058E-3</c:v>
                </c:pt>
                <c:pt idx="24">
                  <c:v>7.0000000000000062E-3</c:v>
                </c:pt>
                <c:pt idx="25">
                  <c:v>7.0000000000000062E-3</c:v>
                </c:pt>
                <c:pt idx="26">
                  <c:v>7.5000000000000067E-3</c:v>
                </c:pt>
                <c:pt idx="27">
                  <c:v>7.5000000000000067E-3</c:v>
                </c:pt>
                <c:pt idx="28">
                  <c:v>7.5000000000000067E-3</c:v>
                </c:pt>
                <c:pt idx="29">
                  <c:v>7.5000000000000067E-3</c:v>
                </c:pt>
                <c:pt idx="30">
                  <c:v>8.0000000000000071E-3</c:v>
                </c:pt>
                <c:pt idx="31">
                  <c:v>8.5000000000000075E-3</c:v>
                </c:pt>
                <c:pt idx="32">
                  <c:v>8.5000000000000075E-3</c:v>
                </c:pt>
                <c:pt idx="33">
                  <c:v>9.5000000000000084E-3</c:v>
                </c:pt>
                <c:pt idx="34">
                  <c:v>1.0000000000000009E-2</c:v>
                </c:pt>
                <c:pt idx="35">
                  <c:v>1.0000000000000009E-2</c:v>
                </c:pt>
                <c:pt idx="36">
                  <c:v>9.5000000000000084E-3</c:v>
                </c:pt>
                <c:pt idx="37">
                  <c:v>1.0000000000000009E-2</c:v>
                </c:pt>
                <c:pt idx="38">
                  <c:v>1.0999999999999982E-2</c:v>
                </c:pt>
                <c:pt idx="39">
                  <c:v>1.0999999999999982E-2</c:v>
                </c:pt>
                <c:pt idx="40">
                  <c:v>1.1999999999999983E-2</c:v>
                </c:pt>
                <c:pt idx="41">
                  <c:v>1.2999999999999984E-2</c:v>
                </c:pt>
                <c:pt idx="42">
                  <c:v>1.3499999999999984E-2</c:v>
                </c:pt>
                <c:pt idx="43">
                  <c:v>1.4499999999999985E-2</c:v>
                </c:pt>
                <c:pt idx="44">
                  <c:v>1.5499999999999986E-2</c:v>
                </c:pt>
                <c:pt idx="45">
                  <c:v>1.6999999999999987E-2</c:v>
                </c:pt>
                <c:pt idx="46">
                  <c:v>1.7999999999999988E-2</c:v>
                </c:pt>
                <c:pt idx="47">
                  <c:v>1.999999999999999E-2</c:v>
                </c:pt>
                <c:pt idx="48">
                  <c:v>2.0999999999999991E-2</c:v>
                </c:pt>
                <c:pt idx="49">
                  <c:v>2.2999999999999993E-2</c:v>
                </c:pt>
                <c:pt idx="50">
                  <c:v>2.4999999999999994E-2</c:v>
                </c:pt>
                <c:pt idx="51">
                  <c:v>2.6999999999999996E-2</c:v>
                </c:pt>
                <c:pt idx="52">
                  <c:v>2.8999999999999998E-2</c:v>
                </c:pt>
                <c:pt idx="53">
                  <c:v>3.2000000000000001E-2</c:v>
                </c:pt>
                <c:pt idx="54">
                  <c:v>3.5000000000000003E-2</c:v>
                </c:pt>
                <c:pt idx="55">
                  <c:v>3.8000000000000006E-2</c:v>
                </c:pt>
                <c:pt idx="56">
                  <c:v>4.1000000000000009E-2</c:v>
                </c:pt>
                <c:pt idx="57">
                  <c:v>4.4499999999999984E-2</c:v>
                </c:pt>
                <c:pt idx="58">
                  <c:v>4.7999999999999987E-2</c:v>
                </c:pt>
                <c:pt idx="59">
                  <c:v>5.2499999999999991E-2</c:v>
                </c:pt>
                <c:pt idx="60">
                  <c:v>5.7499999999999996E-2</c:v>
                </c:pt>
                <c:pt idx="61">
                  <c:v>6.2E-2</c:v>
                </c:pt>
                <c:pt idx="62">
                  <c:v>6.6500000000000004E-2</c:v>
                </c:pt>
                <c:pt idx="63">
                  <c:v>7.2500000000000009E-2</c:v>
                </c:pt>
                <c:pt idx="64">
                  <c:v>7.8499999999999986E-2</c:v>
                </c:pt>
                <c:pt idx="65">
                  <c:v>8.4499999999999992E-2</c:v>
                </c:pt>
                <c:pt idx="66">
                  <c:v>9.1499999999999998E-2</c:v>
                </c:pt>
                <c:pt idx="67">
                  <c:v>9.8500000000000004E-2</c:v>
                </c:pt>
                <c:pt idx="68">
                  <c:v>0.10550000000000001</c:v>
                </c:pt>
                <c:pt idx="69">
                  <c:v>0.11249999999999999</c:v>
                </c:pt>
                <c:pt idx="70">
                  <c:v>0.1215</c:v>
                </c:pt>
                <c:pt idx="71">
                  <c:v>0.1285</c:v>
                </c:pt>
                <c:pt idx="72">
                  <c:v>0.13750000000000001</c:v>
                </c:pt>
                <c:pt idx="73">
                  <c:v>0.14550000000000002</c:v>
                </c:pt>
                <c:pt idx="74">
                  <c:v>0.15449999999999997</c:v>
                </c:pt>
                <c:pt idx="75">
                  <c:v>0.16249999999999998</c:v>
                </c:pt>
                <c:pt idx="76">
                  <c:v>0.17149999999999999</c:v>
                </c:pt>
                <c:pt idx="77">
                  <c:v>0.18049999999999999</c:v>
                </c:pt>
                <c:pt idx="78">
                  <c:v>0.1875</c:v>
                </c:pt>
                <c:pt idx="79">
                  <c:v>0.19650000000000001</c:v>
                </c:pt>
                <c:pt idx="80">
                  <c:v>0.20650000000000002</c:v>
                </c:pt>
                <c:pt idx="81">
                  <c:v>0.21549999999999997</c:v>
                </c:pt>
                <c:pt idx="82">
                  <c:v>0.22549999999999998</c:v>
                </c:pt>
                <c:pt idx="83">
                  <c:v>0.23249999999999998</c:v>
                </c:pt>
                <c:pt idx="84">
                  <c:v>0.24149999999999999</c:v>
                </c:pt>
                <c:pt idx="85">
                  <c:v>0.2525</c:v>
                </c:pt>
                <c:pt idx="86">
                  <c:v>0.26100000000000001</c:v>
                </c:pt>
                <c:pt idx="87">
                  <c:v>0.26750000000000002</c:v>
                </c:pt>
                <c:pt idx="88">
                  <c:v>0.27750000000000002</c:v>
                </c:pt>
                <c:pt idx="89">
                  <c:v>0.28849999999999998</c:v>
                </c:pt>
                <c:pt idx="90">
                  <c:v>0.3</c:v>
                </c:pt>
                <c:pt idx="91">
                  <c:v>0.307</c:v>
                </c:pt>
                <c:pt idx="92">
                  <c:v>0.31900000000000001</c:v>
                </c:pt>
                <c:pt idx="93">
                  <c:v>0.32600000000000001</c:v>
                </c:pt>
                <c:pt idx="94">
                  <c:v>0.33300000000000002</c:v>
                </c:pt>
                <c:pt idx="95">
                  <c:v>0.33900000000000002</c:v>
                </c:pt>
                <c:pt idx="96">
                  <c:v>0.34899999999999998</c:v>
                </c:pt>
                <c:pt idx="97">
                  <c:v>0.35099999999999998</c:v>
                </c:pt>
                <c:pt idx="98">
                  <c:v>0.35699999999999998</c:v>
                </c:pt>
                <c:pt idx="99">
                  <c:v>0.3735</c:v>
                </c:pt>
                <c:pt idx="100">
                  <c:v>0.3775</c:v>
                </c:pt>
                <c:pt idx="101">
                  <c:v>0.39500000000000002</c:v>
                </c:pt>
                <c:pt idx="102">
                  <c:v>0.38600000000000001</c:v>
                </c:pt>
                <c:pt idx="103">
                  <c:v>0.39600000000000002</c:v>
                </c:pt>
                <c:pt idx="104">
                  <c:v>0.39900000000000002</c:v>
                </c:pt>
                <c:pt idx="105">
                  <c:v>0.40600000000000003</c:v>
                </c:pt>
                <c:pt idx="106">
                  <c:v>0.41400000000000003</c:v>
                </c:pt>
                <c:pt idx="107">
                  <c:v>0.41800000000000004</c:v>
                </c:pt>
                <c:pt idx="108">
                  <c:v>0.43000000000000005</c:v>
                </c:pt>
                <c:pt idx="109">
                  <c:v>0.44299999999999995</c:v>
                </c:pt>
                <c:pt idx="110">
                  <c:v>0.44699999999999995</c:v>
                </c:pt>
                <c:pt idx="111">
                  <c:v>0.44999999999999996</c:v>
                </c:pt>
                <c:pt idx="112">
                  <c:v>0.45999999999999996</c:v>
                </c:pt>
                <c:pt idx="113">
                  <c:v>0.45599999999999996</c:v>
                </c:pt>
                <c:pt idx="114">
                  <c:v>0.45499999999999996</c:v>
                </c:pt>
                <c:pt idx="115">
                  <c:v>0.46149999999999997</c:v>
                </c:pt>
                <c:pt idx="116">
                  <c:v>0.46399999999999997</c:v>
                </c:pt>
                <c:pt idx="117">
                  <c:v>0.47399999999999998</c:v>
                </c:pt>
                <c:pt idx="118">
                  <c:v>0.49199999999999999</c:v>
                </c:pt>
                <c:pt idx="119">
                  <c:v>0.4945</c:v>
                </c:pt>
                <c:pt idx="120">
                  <c:v>0.50700000000000001</c:v>
                </c:pt>
                <c:pt idx="121">
                  <c:v>0.503</c:v>
                </c:pt>
                <c:pt idx="122">
                  <c:v>0.52100000000000002</c:v>
                </c:pt>
                <c:pt idx="123">
                  <c:v>0.52900000000000003</c:v>
                </c:pt>
                <c:pt idx="124">
                  <c:v>0.52700000000000002</c:v>
                </c:pt>
                <c:pt idx="125">
                  <c:v>0.53700000000000003</c:v>
                </c:pt>
                <c:pt idx="126">
                  <c:v>0.53900000000000003</c:v>
                </c:pt>
                <c:pt idx="127">
                  <c:v>0.54800000000000004</c:v>
                </c:pt>
                <c:pt idx="128">
                  <c:v>0.54900000000000004</c:v>
                </c:pt>
                <c:pt idx="129">
                  <c:v>0.55899999999999994</c:v>
                </c:pt>
                <c:pt idx="130">
                  <c:v>0.55899999999999994</c:v>
                </c:pt>
                <c:pt idx="131">
                  <c:v>0.56599999999999995</c:v>
                </c:pt>
                <c:pt idx="132">
                  <c:v>0.58099999999999996</c:v>
                </c:pt>
                <c:pt idx="133">
                  <c:v>0.57499999999999996</c:v>
                </c:pt>
                <c:pt idx="134">
                  <c:v>0.59699999999999998</c:v>
                </c:pt>
                <c:pt idx="135">
                  <c:v>0.60499999999999998</c:v>
                </c:pt>
                <c:pt idx="136">
                  <c:v>0.60799999999999998</c:v>
                </c:pt>
                <c:pt idx="137">
                  <c:v>0.60450000000000004</c:v>
                </c:pt>
                <c:pt idx="138">
                  <c:v>0.60599999999999998</c:v>
                </c:pt>
                <c:pt idx="139">
                  <c:v>0.621</c:v>
                </c:pt>
                <c:pt idx="140">
                  <c:v>0.61199999999999999</c:v>
                </c:pt>
                <c:pt idx="141">
                  <c:v>0.61799999999999999</c:v>
                </c:pt>
                <c:pt idx="142">
                  <c:v>0.62850000000000006</c:v>
                </c:pt>
                <c:pt idx="143">
                  <c:v>0.63149999999999995</c:v>
                </c:pt>
                <c:pt idx="144">
                  <c:v>0.62850000000000006</c:v>
                </c:pt>
                <c:pt idx="145">
                  <c:v>0.63749999999999996</c:v>
                </c:pt>
                <c:pt idx="146">
                  <c:v>0.64349999999999996</c:v>
                </c:pt>
                <c:pt idx="147">
                  <c:v>0.64349999999999996</c:v>
                </c:pt>
                <c:pt idx="148">
                  <c:v>0.63850000000000007</c:v>
                </c:pt>
                <c:pt idx="149">
                  <c:v>0.64549999999999996</c:v>
                </c:pt>
                <c:pt idx="150">
                  <c:v>0.66050000000000009</c:v>
                </c:pt>
                <c:pt idx="151">
                  <c:v>0.64650000000000007</c:v>
                </c:pt>
                <c:pt idx="152">
                  <c:v>0.66850000000000009</c:v>
                </c:pt>
              </c:numCache>
            </c:numRef>
          </c:yVal>
          <c:smooth val="0"/>
        </c:ser>
        <c:ser>
          <c:idx val="22"/>
          <c:order val="22"/>
          <c:tx>
            <c:strRef>
              <c:f>'vit data'!$X$4</c:f>
              <c:strCache>
                <c:ptCount val="1"/>
                <c:pt idx="0">
                  <c:v>menaquinone</c:v>
                </c:pt>
              </c:strCache>
            </c:strRef>
          </c:tx>
          <c:spPr>
            <a:ln w="1905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xVal>
            <c:numRef>
              <c:f>'vit data'!$A$5:$A$221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data'!$X$5:$X$221</c:f>
              <c:numCache>
                <c:formatCode>General</c:formatCode>
                <c:ptCount val="217"/>
                <c:pt idx="0">
                  <c:v>4.0000000000000036E-3</c:v>
                </c:pt>
                <c:pt idx="1">
                  <c:v>5.0000000000000044E-3</c:v>
                </c:pt>
                <c:pt idx="2">
                  <c:v>5.0000000000000044E-3</c:v>
                </c:pt>
                <c:pt idx="3">
                  <c:v>3.0000000000000027E-3</c:v>
                </c:pt>
                <c:pt idx="4">
                  <c:v>3.5000000000000031E-3</c:v>
                </c:pt>
                <c:pt idx="5">
                  <c:v>4.500000000000004E-3</c:v>
                </c:pt>
                <c:pt idx="6">
                  <c:v>5.5000000000000049E-3</c:v>
                </c:pt>
                <c:pt idx="7">
                  <c:v>6.0000000000000053E-3</c:v>
                </c:pt>
                <c:pt idx="8">
                  <c:v>5.0000000000000044E-3</c:v>
                </c:pt>
                <c:pt idx="9">
                  <c:v>5.0000000000000044E-3</c:v>
                </c:pt>
                <c:pt idx="10">
                  <c:v>6.0000000000000053E-3</c:v>
                </c:pt>
                <c:pt idx="11">
                  <c:v>5.0000000000000044E-3</c:v>
                </c:pt>
                <c:pt idx="12">
                  <c:v>4.500000000000004E-3</c:v>
                </c:pt>
                <c:pt idx="13">
                  <c:v>4.500000000000004E-3</c:v>
                </c:pt>
                <c:pt idx="14">
                  <c:v>4.500000000000004E-3</c:v>
                </c:pt>
                <c:pt idx="15">
                  <c:v>4.0000000000000036E-3</c:v>
                </c:pt>
                <c:pt idx="16">
                  <c:v>4.0000000000000036E-3</c:v>
                </c:pt>
                <c:pt idx="17">
                  <c:v>3.0000000000000027E-3</c:v>
                </c:pt>
                <c:pt idx="18">
                  <c:v>3.0000000000000027E-3</c:v>
                </c:pt>
                <c:pt idx="19">
                  <c:v>4.0000000000000036E-3</c:v>
                </c:pt>
                <c:pt idx="20">
                  <c:v>3.5000000000000031E-3</c:v>
                </c:pt>
                <c:pt idx="21">
                  <c:v>3.5000000000000031E-3</c:v>
                </c:pt>
                <c:pt idx="22">
                  <c:v>3.5000000000000031E-3</c:v>
                </c:pt>
                <c:pt idx="23">
                  <c:v>3.5000000000000031E-3</c:v>
                </c:pt>
                <c:pt idx="24">
                  <c:v>3.0000000000000027E-3</c:v>
                </c:pt>
                <c:pt idx="25">
                  <c:v>3.0000000000000027E-3</c:v>
                </c:pt>
                <c:pt idx="26">
                  <c:v>2.5000000000000022E-3</c:v>
                </c:pt>
                <c:pt idx="27">
                  <c:v>2.5000000000000022E-3</c:v>
                </c:pt>
                <c:pt idx="28">
                  <c:v>2.5000000000000022E-3</c:v>
                </c:pt>
                <c:pt idx="29">
                  <c:v>2.5000000000000022E-3</c:v>
                </c:pt>
                <c:pt idx="30">
                  <c:v>3.5000000000000031E-3</c:v>
                </c:pt>
                <c:pt idx="31">
                  <c:v>3.5000000000000031E-3</c:v>
                </c:pt>
                <c:pt idx="32">
                  <c:v>4.0000000000000036E-3</c:v>
                </c:pt>
                <c:pt idx="33">
                  <c:v>4.0000000000000036E-3</c:v>
                </c:pt>
                <c:pt idx="34">
                  <c:v>4.500000000000004E-3</c:v>
                </c:pt>
                <c:pt idx="35">
                  <c:v>5.5000000000000049E-3</c:v>
                </c:pt>
                <c:pt idx="36">
                  <c:v>5.0000000000000044E-3</c:v>
                </c:pt>
                <c:pt idx="37">
                  <c:v>5.5000000000000049E-3</c:v>
                </c:pt>
                <c:pt idx="38">
                  <c:v>6.0000000000000053E-3</c:v>
                </c:pt>
                <c:pt idx="39">
                  <c:v>6.5000000000000058E-3</c:v>
                </c:pt>
                <c:pt idx="40">
                  <c:v>7.5000000000000067E-3</c:v>
                </c:pt>
                <c:pt idx="41">
                  <c:v>7.5000000000000067E-3</c:v>
                </c:pt>
                <c:pt idx="42">
                  <c:v>8.5000000000000075E-3</c:v>
                </c:pt>
                <c:pt idx="43">
                  <c:v>9.4999999999999807E-3</c:v>
                </c:pt>
                <c:pt idx="44">
                  <c:v>1.0499999999999982E-2</c:v>
                </c:pt>
                <c:pt idx="45">
                  <c:v>1.1999999999999983E-2</c:v>
                </c:pt>
                <c:pt idx="46">
                  <c:v>1.2499999999999983E-2</c:v>
                </c:pt>
                <c:pt idx="47">
                  <c:v>1.3999999999999985E-2</c:v>
                </c:pt>
                <c:pt idx="48">
                  <c:v>1.5999999999999986E-2</c:v>
                </c:pt>
                <c:pt idx="49">
                  <c:v>1.7999999999999988E-2</c:v>
                </c:pt>
                <c:pt idx="50">
                  <c:v>1.8999999999999989E-2</c:v>
                </c:pt>
                <c:pt idx="51">
                  <c:v>2.0999999999999991E-2</c:v>
                </c:pt>
                <c:pt idx="52">
                  <c:v>2.3999999999999994E-2</c:v>
                </c:pt>
                <c:pt idx="53">
                  <c:v>2.5999999999999995E-2</c:v>
                </c:pt>
                <c:pt idx="54">
                  <c:v>2.9499999999999998E-2</c:v>
                </c:pt>
                <c:pt idx="55">
                  <c:v>3.2000000000000001E-2</c:v>
                </c:pt>
                <c:pt idx="56">
                  <c:v>3.5500000000000004E-2</c:v>
                </c:pt>
                <c:pt idx="57">
                  <c:v>3.9500000000000007E-2</c:v>
                </c:pt>
                <c:pt idx="58">
                  <c:v>4.2499999999999982E-2</c:v>
                </c:pt>
                <c:pt idx="59">
                  <c:v>4.6499999999999986E-2</c:v>
                </c:pt>
                <c:pt idx="60">
                  <c:v>5.149999999999999E-2</c:v>
                </c:pt>
                <c:pt idx="61">
                  <c:v>5.6499999999999995E-2</c:v>
                </c:pt>
                <c:pt idx="62">
                  <c:v>6.25E-2</c:v>
                </c:pt>
                <c:pt idx="63">
                  <c:v>6.8500000000000005E-2</c:v>
                </c:pt>
                <c:pt idx="64">
                  <c:v>7.4499999999999983E-2</c:v>
                </c:pt>
                <c:pt idx="65">
                  <c:v>8.1499999999999989E-2</c:v>
                </c:pt>
                <c:pt idx="66">
                  <c:v>8.9499999999999996E-2</c:v>
                </c:pt>
                <c:pt idx="67">
                  <c:v>9.6500000000000002E-2</c:v>
                </c:pt>
                <c:pt idx="68">
                  <c:v>0.10549999999999998</c:v>
                </c:pt>
                <c:pt idx="69">
                  <c:v>0.11349999999999999</c:v>
                </c:pt>
                <c:pt idx="70">
                  <c:v>0.1235</c:v>
                </c:pt>
                <c:pt idx="71">
                  <c:v>0.13350000000000001</c:v>
                </c:pt>
                <c:pt idx="72">
                  <c:v>0.14350000000000002</c:v>
                </c:pt>
                <c:pt idx="73">
                  <c:v>0.15449999999999997</c:v>
                </c:pt>
                <c:pt idx="74">
                  <c:v>0.16649999999999998</c:v>
                </c:pt>
                <c:pt idx="75">
                  <c:v>0.17949999999999999</c:v>
                </c:pt>
                <c:pt idx="76">
                  <c:v>0.1915</c:v>
                </c:pt>
                <c:pt idx="77">
                  <c:v>0.20500000000000002</c:v>
                </c:pt>
                <c:pt idx="78">
                  <c:v>0.21999999999999997</c:v>
                </c:pt>
                <c:pt idx="79">
                  <c:v>0.23499999999999999</c:v>
                </c:pt>
                <c:pt idx="80">
                  <c:v>0.25</c:v>
                </c:pt>
                <c:pt idx="81">
                  <c:v>0.26750000000000002</c:v>
                </c:pt>
                <c:pt idx="82">
                  <c:v>0.28399999999999997</c:v>
                </c:pt>
                <c:pt idx="83">
                  <c:v>0.29899999999999999</c:v>
                </c:pt>
                <c:pt idx="84">
                  <c:v>0.32100000000000001</c:v>
                </c:pt>
                <c:pt idx="85">
                  <c:v>0.34399999999999997</c:v>
                </c:pt>
                <c:pt idx="86">
                  <c:v>0.36099999999999999</c:v>
                </c:pt>
                <c:pt idx="87">
                  <c:v>0.38400000000000001</c:v>
                </c:pt>
                <c:pt idx="88">
                  <c:v>0.40300000000000002</c:v>
                </c:pt>
                <c:pt idx="89">
                  <c:v>0.42600000000000005</c:v>
                </c:pt>
                <c:pt idx="90">
                  <c:v>0.45099999999999996</c:v>
                </c:pt>
                <c:pt idx="91">
                  <c:v>0.47449999999999998</c:v>
                </c:pt>
                <c:pt idx="92">
                  <c:v>0.5</c:v>
                </c:pt>
                <c:pt idx="93">
                  <c:v>0.52200000000000002</c:v>
                </c:pt>
                <c:pt idx="94">
                  <c:v>0.54500000000000004</c:v>
                </c:pt>
                <c:pt idx="95">
                  <c:v>0.57499999999999996</c:v>
                </c:pt>
                <c:pt idx="96">
                  <c:v>0.60099999999999998</c:v>
                </c:pt>
                <c:pt idx="97">
                  <c:v>0.625</c:v>
                </c:pt>
                <c:pt idx="98">
                  <c:v>0.63850000000000007</c:v>
                </c:pt>
                <c:pt idx="99">
                  <c:v>0.67100000000000004</c:v>
                </c:pt>
                <c:pt idx="100">
                  <c:v>0.69199999999999995</c:v>
                </c:pt>
                <c:pt idx="101">
                  <c:v>0.71699999999999997</c:v>
                </c:pt>
                <c:pt idx="102">
                  <c:v>0.73199999999999998</c:v>
                </c:pt>
                <c:pt idx="103">
                  <c:v>0.748</c:v>
                </c:pt>
                <c:pt idx="104">
                  <c:v>0.76449999999999996</c:v>
                </c:pt>
                <c:pt idx="105">
                  <c:v>0.78849999999999998</c:v>
                </c:pt>
                <c:pt idx="106">
                  <c:v>0.8085</c:v>
                </c:pt>
                <c:pt idx="107">
                  <c:v>0.83149999999999991</c:v>
                </c:pt>
                <c:pt idx="108">
                  <c:v>0.83949999999999991</c:v>
                </c:pt>
                <c:pt idx="109">
                  <c:v>0.86050000000000004</c:v>
                </c:pt>
                <c:pt idx="110">
                  <c:v>0.87149999999999994</c:v>
                </c:pt>
                <c:pt idx="111">
                  <c:v>0.88449999999999984</c:v>
                </c:pt>
                <c:pt idx="112">
                  <c:v>0.89449999999999985</c:v>
                </c:pt>
                <c:pt idx="113">
                  <c:v>0.90700000000000003</c:v>
                </c:pt>
                <c:pt idx="114">
                  <c:v>0.91500000000000004</c:v>
                </c:pt>
                <c:pt idx="115">
                  <c:v>0.92900000000000005</c:v>
                </c:pt>
                <c:pt idx="116">
                  <c:v>0.9335</c:v>
                </c:pt>
                <c:pt idx="117">
                  <c:v>0.94899999999999995</c:v>
                </c:pt>
                <c:pt idx="118">
                  <c:v>0.95800000000000007</c:v>
                </c:pt>
                <c:pt idx="119">
                  <c:v>0.96899999999999997</c:v>
                </c:pt>
                <c:pt idx="120">
                  <c:v>0.97649999999999992</c:v>
                </c:pt>
                <c:pt idx="121">
                  <c:v>0.98950000000000005</c:v>
                </c:pt>
                <c:pt idx="122">
                  <c:v>0.99849999999999994</c:v>
                </c:pt>
                <c:pt idx="123">
                  <c:v>1.0114999999999998</c:v>
                </c:pt>
                <c:pt idx="124">
                  <c:v>1.0245</c:v>
                </c:pt>
                <c:pt idx="125">
                  <c:v>1.0225</c:v>
                </c:pt>
                <c:pt idx="126">
                  <c:v>1.0405</c:v>
                </c:pt>
                <c:pt idx="127">
                  <c:v>1.0454999999999999</c:v>
                </c:pt>
                <c:pt idx="128">
                  <c:v>1.038</c:v>
                </c:pt>
                <c:pt idx="129">
                  <c:v>1.0449999999999999</c:v>
                </c:pt>
                <c:pt idx="130">
                  <c:v>1.0469999999999999</c:v>
                </c:pt>
                <c:pt idx="131">
                  <c:v>1.0469999999999999</c:v>
                </c:pt>
                <c:pt idx="132">
                  <c:v>1.054</c:v>
                </c:pt>
                <c:pt idx="133">
                  <c:v>1.0354999999999999</c:v>
                </c:pt>
                <c:pt idx="134">
                  <c:v>1.0385</c:v>
                </c:pt>
                <c:pt idx="135">
                  <c:v>1.0325</c:v>
                </c:pt>
                <c:pt idx="136">
                  <c:v>1.028</c:v>
                </c:pt>
                <c:pt idx="137">
                  <c:v>1.0065</c:v>
                </c:pt>
                <c:pt idx="138">
                  <c:v>1.0065</c:v>
                </c:pt>
                <c:pt idx="139">
                  <c:v>1.0085</c:v>
                </c:pt>
                <c:pt idx="140">
                  <c:v>1.0009999999999999</c:v>
                </c:pt>
                <c:pt idx="141">
                  <c:v>0.996</c:v>
                </c:pt>
                <c:pt idx="142">
                  <c:v>1.0194999999999999</c:v>
                </c:pt>
                <c:pt idx="143">
                  <c:v>0.9860000000000001</c:v>
                </c:pt>
                <c:pt idx="144">
                  <c:v>0.99049999999999994</c:v>
                </c:pt>
                <c:pt idx="145">
                  <c:v>0.9880000000000001</c:v>
                </c:pt>
                <c:pt idx="146">
                  <c:v>0.9880000000000001</c:v>
                </c:pt>
                <c:pt idx="147">
                  <c:v>0.99599999999999989</c:v>
                </c:pt>
                <c:pt idx="148">
                  <c:v>0.9820000000000001</c:v>
                </c:pt>
                <c:pt idx="149">
                  <c:v>0.98699999999999999</c:v>
                </c:pt>
                <c:pt idx="150">
                  <c:v>0.98299999999999998</c:v>
                </c:pt>
                <c:pt idx="151">
                  <c:v>0.97699999999999998</c:v>
                </c:pt>
                <c:pt idx="152">
                  <c:v>0.96849999999999992</c:v>
                </c:pt>
              </c:numCache>
            </c:numRef>
          </c:yVal>
          <c:smooth val="0"/>
        </c:ser>
        <c:ser>
          <c:idx val="23"/>
          <c:order val="23"/>
          <c:tx>
            <c:strRef>
              <c:f>'vit data'!$Y$4</c:f>
              <c:strCache>
                <c:ptCount val="1"/>
                <c:pt idx="0">
                  <c:v>no vit.</c:v>
                </c:pt>
              </c:strCache>
            </c:strRef>
          </c:tx>
          <c:spPr>
            <a:ln w="1905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'vit data'!$A$5:$A$221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data'!$Y$5:$Y$221</c:f>
              <c:numCache>
                <c:formatCode>General</c:formatCode>
                <c:ptCount val="217"/>
                <c:pt idx="0">
                  <c:v>1.0000000000000009E-2</c:v>
                </c:pt>
                <c:pt idx="1">
                  <c:v>9.000000000000008E-3</c:v>
                </c:pt>
                <c:pt idx="2">
                  <c:v>9.000000000000008E-3</c:v>
                </c:pt>
                <c:pt idx="3">
                  <c:v>1.0000000000000009E-2</c:v>
                </c:pt>
                <c:pt idx="4">
                  <c:v>9.000000000000008E-3</c:v>
                </c:pt>
                <c:pt idx="5">
                  <c:v>8.0000000000000071E-3</c:v>
                </c:pt>
                <c:pt idx="6">
                  <c:v>9.000000000000008E-3</c:v>
                </c:pt>
                <c:pt idx="7">
                  <c:v>8.0000000000000071E-3</c:v>
                </c:pt>
                <c:pt idx="8">
                  <c:v>8.0000000000000071E-3</c:v>
                </c:pt>
                <c:pt idx="9">
                  <c:v>7.0000000000000062E-3</c:v>
                </c:pt>
                <c:pt idx="10">
                  <c:v>7.0000000000000062E-3</c:v>
                </c:pt>
                <c:pt idx="11">
                  <c:v>6.0000000000000053E-3</c:v>
                </c:pt>
                <c:pt idx="12">
                  <c:v>5.0000000000000044E-3</c:v>
                </c:pt>
                <c:pt idx="13">
                  <c:v>6.0000000000000053E-3</c:v>
                </c:pt>
                <c:pt idx="14">
                  <c:v>6.0000000000000053E-3</c:v>
                </c:pt>
                <c:pt idx="15">
                  <c:v>6.0000000000000053E-3</c:v>
                </c:pt>
                <c:pt idx="16">
                  <c:v>6.0000000000000053E-3</c:v>
                </c:pt>
                <c:pt idx="17">
                  <c:v>7.0000000000000062E-3</c:v>
                </c:pt>
                <c:pt idx="18">
                  <c:v>7.0000000000000062E-3</c:v>
                </c:pt>
                <c:pt idx="19">
                  <c:v>5.0000000000000044E-3</c:v>
                </c:pt>
                <c:pt idx="20">
                  <c:v>5.0000000000000044E-3</c:v>
                </c:pt>
                <c:pt idx="21">
                  <c:v>5.0000000000000044E-3</c:v>
                </c:pt>
                <c:pt idx="22">
                  <c:v>6.0000000000000053E-3</c:v>
                </c:pt>
                <c:pt idx="23">
                  <c:v>5.0000000000000044E-3</c:v>
                </c:pt>
                <c:pt idx="24">
                  <c:v>6.0000000000000053E-3</c:v>
                </c:pt>
                <c:pt idx="25">
                  <c:v>6.0000000000000053E-3</c:v>
                </c:pt>
                <c:pt idx="26">
                  <c:v>5.0000000000000044E-3</c:v>
                </c:pt>
                <c:pt idx="27">
                  <c:v>6.0000000000000053E-3</c:v>
                </c:pt>
                <c:pt idx="28">
                  <c:v>6.0000000000000053E-3</c:v>
                </c:pt>
                <c:pt idx="29">
                  <c:v>6.0000000000000053E-3</c:v>
                </c:pt>
                <c:pt idx="30">
                  <c:v>6.0000000000000053E-3</c:v>
                </c:pt>
                <c:pt idx="31">
                  <c:v>6.0000000000000053E-3</c:v>
                </c:pt>
                <c:pt idx="32">
                  <c:v>6.0000000000000053E-3</c:v>
                </c:pt>
                <c:pt idx="33">
                  <c:v>6.0000000000000053E-3</c:v>
                </c:pt>
                <c:pt idx="34">
                  <c:v>6.0000000000000053E-3</c:v>
                </c:pt>
                <c:pt idx="35">
                  <c:v>6.0000000000000053E-3</c:v>
                </c:pt>
                <c:pt idx="36">
                  <c:v>7.0000000000000062E-3</c:v>
                </c:pt>
                <c:pt idx="37">
                  <c:v>7.0000000000000062E-3</c:v>
                </c:pt>
                <c:pt idx="38">
                  <c:v>7.0000000000000062E-3</c:v>
                </c:pt>
                <c:pt idx="39">
                  <c:v>7.0000000000000062E-3</c:v>
                </c:pt>
                <c:pt idx="40">
                  <c:v>7.0000000000000062E-3</c:v>
                </c:pt>
                <c:pt idx="41">
                  <c:v>8.0000000000000071E-3</c:v>
                </c:pt>
                <c:pt idx="42">
                  <c:v>8.0000000000000071E-3</c:v>
                </c:pt>
                <c:pt idx="43">
                  <c:v>9.000000000000008E-3</c:v>
                </c:pt>
                <c:pt idx="44">
                  <c:v>8.0000000000000071E-3</c:v>
                </c:pt>
                <c:pt idx="45">
                  <c:v>1.0000000000000009E-2</c:v>
                </c:pt>
                <c:pt idx="46">
                  <c:v>1.0000000000000009E-2</c:v>
                </c:pt>
                <c:pt idx="47">
                  <c:v>1.100000000000001E-2</c:v>
                </c:pt>
                <c:pt idx="48">
                  <c:v>1.100000000000001E-2</c:v>
                </c:pt>
                <c:pt idx="49">
                  <c:v>1.2000000000000011E-2</c:v>
                </c:pt>
                <c:pt idx="50">
                  <c:v>1.2999999999999984E-2</c:v>
                </c:pt>
                <c:pt idx="51">
                  <c:v>1.3999999999999985E-2</c:v>
                </c:pt>
                <c:pt idx="52">
                  <c:v>1.4999999999999986E-2</c:v>
                </c:pt>
                <c:pt idx="53">
                  <c:v>1.5999999999999986E-2</c:v>
                </c:pt>
                <c:pt idx="54">
                  <c:v>1.7999999999999988E-2</c:v>
                </c:pt>
                <c:pt idx="55">
                  <c:v>1.8999999999999989E-2</c:v>
                </c:pt>
                <c:pt idx="56">
                  <c:v>1.999999999999999E-2</c:v>
                </c:pt>
                <c:pt idx="57">
                  <c:v>2.2999999999999993E-2</c:v>
                </c:pt>
                <c:pt idx="58">
                  <c:v>2.4999999999999994E-2</c:v>
                </c:pt>
                <c:pt idx="59">
                  <c:v>2.5999999999999995E-2</c:v>
                </c:pt>
                <c:pt idx="60">
                  <c:v>2.7999999999999997E-2</c:v>
                </c:pt>
                <c:pt idx="61">
                  <c:v>0.03</c:v>
                </c:pt>
                <c:pt idx="62">
                  <c:v>3.2000000000000001E-2</c:v>
                </c:pt>
                <c:pt idx="63">
                  <c:v>3.4000000000000002E-2</c:v>
                </c:pt>
                <c:pt idx="64">
                  <c:v>3.6000000000000004E-2</c:v>
                </c:pt>
                <c:pt idx="65">
                  <c:v>3.8000000000000006E-2</c:v>
                </c:pt>
                <c:pt idx="66">
                  <c:v>3.9000000000000007E-2</c:v>
                </c:pt>
                <c:pt idx="67">
                  <c:v>4.1000000000000009E-2</c:v>
                </c:pt>
                <c:pt idx="68">
                  <c:v>4.4000000000000011E-2</c:v>
                </c:pt>
                <c:pt idx="69">
                  <c:v>4.4999999999999984E-2</c:v>
                </c:pt>
                <c:pt idx="70">
                  <c:v>4.6999999999999986E-2</c:v>
                </c:pt>
                <c:pt idx="71">
                  <c:v>4.8999999999999988E-2</c:v>
                </c:pt>
                <c:pt idx="72">
                  <c:v>5.1999999999999991E-2</c:v>
                </c:pt>
                <c:pt idx="73">
                  <c:v>5.2999999999999992E-2</c:v>
                </c:pt>
                <c:pt idx="74">
                  <c:v>5.4999999999999993E-2</c:v>
                </c:pt>
                <c:pt idx="75">
                  <c:v>5.5999999999999994E-2</c:v>
                </c:pt>
                <c:pt idx="76">
                  <c:v>5.7999999999999996E-2</c:v>
                </c:pt>
                <c:pt idx="77">
                  <c:v>5.8999999999999997E-2</c:v>
                </c:pt>
                <c:pt idx="78">
                  <c:v>0.06</c:v>
                </c:pt>
                <c:pt idx="79">
                  <c:v>6.0999999999999999E-2</c:v>
                </c:pt>
                <c:pt idx="80">
                  <c:v>6.2E-2</c:v>
                </c:pt>
                <c:pt idx="81">
                  <c:v>6.2E-2</c:v>
                </c:pt>
                <c:pt idx="82">
                  <c:v>6.3E-2</c:v>
                </c:pt>
                <c:pt idx="83">
                  <c:v>6.4000000000000001E-2</c:v>
                </c:pt>
                <c:pt idx="84">
                  <c:v>6.5000000000000002E-2</c:v>
                </c:pt>
                <c:pt idx="85">
                  <c:v>6.5000000000000002E-2</c:v>
                </c:pt>
                <c:pt idx="86">
                  <c:v>6.4000000000000001E-2</c:v>
                </c:pt>
                <c:pt idx="87">
                  <c:v>6.4000000000000001E-2</c:v>
                </c:pt>
                <c:pt idx="88">
                  <c:v>6.4000000000000001E-2</c:v>
                </c:pt>
                <c:pt idx="89">
                  <c:v>6.4000000000000001E-2</c:v>
                </c:pt>
                <c:pt idx="90">
                  <c:v>6.4000000000000001E-2</c:v>
                </c:pt>
                <c:pt idx="91">
                  <c:v>6.4000000000000001E-2</c:v>
                </c:pt>
                <c:pt idx="92">
                  <c:v>6.4000000000000001E-2</c:v>
                </c:pt>
                <c:pt idx="93">
                  <c:v>6.4000000000000001E-2</c:v>
                </c:pt>
                <c:pt idx="94">
                  <c:v>6.3E-2</c:v>
                </c:pt>
                <c:pt idx="95">
                  <c:v>6.3E-2</c:v>
                </c:pt>
                <c:pt idx="96">
                  <c:v>6.3E-2</c:v>
                </c:pt>
                <c:pt idx="97">
                  <c:v>6.3E-2</c:v>
                </c:pt>
                <c:pt idx="98">
                  <c:v>6.0999999999999999E-2</c:v>
                </c:pt>
                <c:pt idx="99">
                  <c:v>6.2E-2</c:v>
                </c:pt>
                <c:pt idx="100">
                  <c:v>6.2E-2</c:v>
                </c:pt>
                <c:pt idx="101">
                  <c:v>6.2E-2</c:v>
                </c:pt>
                <c:pt idx="102">
                  <c:v>6.0999999999999999E-2</c:v>
                </c:pt>
                <c:pt idx="103">
                  <c:v>6.0999999999999999E-2</c:v>
                </c:pt>
                <c:pt idx="104">
                  <c:v>6.0999999999999999E-2</c:v>
                </c:pt>
                <c:pt idx="105">
                  <c:v>0.06</c:v>
                </c:pt>
                <c:pt idx="106">
                  <c:v>0.06</c:v>
                </c:pt>
                <c:pt idx="107">
                  <c:v>5.8999999999999997E-2</c:v>
                </c:pt>
                <c:pt idx="108">
                  <c:v>5.8999999999999997E-2</c:v>
                </c:pt>
                <c:pt idx="109">
                  <c:v>5.7999999999999996E-2</c:v>
                </c:pt>
                <c:pt idx="110">
                  <c:v>5.6999999999999995E-2</c:v>
                </c:pt>
                <c:pt idx="111">
                  <c:v>5.5999999999999994E-2</c:v>
                </c:pt>
                <c:pt idx="112">
                  <c:v>5.4999999999999993E-2</c:v>
                </c:pt>
                <c:pt idx="113">
                  <c:v>5.4999999999999993E-2</c:v>
                </c:pt>
                <c:pt idx="114">
                  <c:v>5.4999999999999993E-2</c:v>
                </c:pt>
                <c:pt idx="115">
                  <c:v>5.3999999999999992E-2</c:v>
                </c:pt>
                <c:pt idx="116">
                  <c:v>5.3999999999999992E-2</c:v>
                </c:pt>
                <c:pt idx="117">
                  <c:v>5.3999999999999992E-2</c:v>
                </c:pt>
                <c:pt idx="118">
                  <c:v>5.3999999999999992E-2</c:v>
                </c:pt>
                <c:pt idx="119">
                  <c:v>5.3999999999999992E-2</c:v>
                </c:pt>
                <c:pt idx="120">
                  <c:v>5.2999999999999992E-2</c:v>
                </c:pt>
                <c:pt idx="121">
                  <c:v>5.2999999999999992E-2</c:v>
                </c:pt>
                <c:pt idx="122">
                  <c:v>5.2999999999999992E-2</c:v>
                </c:pt>
                <c:pt idx="123">
                  <c:v>5.1999999999999991E-2</c:v>
                </c:pt>
                <c:pt idx="124">
                  <c:v>5.1999999999999991E-2</c:v>
                </c:pt>
                <c:pt idx="125">
                  <c:v>5.099999999999999E-2</c:v>
                </c:pt>
                <c:pt idx="126">
                  <c:v>5.099999999999999E-2</c:v>
                </c:pt>
                <c:pt idx="127">
                  <c:v>4.9999999999999989E-2</c:v>
                </c:pt>
                <c:pt idx="128">
                  <c:v>4.8999999999999988E-2</c:v>
                </c:pt>
                <c:pt idx="129">
                  <c:v>4.8999999999999988E-2</c:v>
                </c:pt>
                <c:pt idx="130">
                  <c:v>4.8999999999999988E-2</c:v>
                </c:pt>
                <c:pt idx="131">
                  <c:v>4.7999999999999987E-2</c:v>
                </c:pt>
                <c:pt idx="132">
                  <c:v>4.7999999999999987E-2</c:v>
                </c:pt>
                <c:pt idx="133">
                  <c:v>4.7999999999999987E-2</c:v>
                </c:pt>
                <c:pt idx="134">
                  <c:v>4.7999999999999987E-2</c:v>
                </c:pt>
                <c:pt idx="135">
                  <c:v>4.6999999999999986E-2</c:v>
                </c:pt>
                <c:pt idx="136">
                  <c:v>4.6999999999999986E-2</c:v>
                </c:pt>
                <c:pt idx="137">
                  <c:v>4.6999999999999986E-2</c:v>
                </c:pt>
                <c:pt idx="138">
                  <c:v>4.6999999999999986E-2</c:v>
                </c:pt>
                <c:pt idx="139">
                  <c:v>4.5999999999999985E-2</c:v>
                </c:pt>
                <c:pt idx="140">
                  <c:v>4.5999999999999985E-2</c:v>
                </c:pt>
                <c:pt idx="141">
                  <c:v>4.4999999999999984E-2</c:v>
                </c:pt>
                <c:pt idx="142">
                  <c:v>4.4999999999999984E-2</c:v>
                </c:pt>
                <c:pt idx="143">
                  <c:v>4.4999999999999984E-2</c:v>
                </c:pt>
                <c:pt idx="144">
                  <c:v>4.4999999999999984E-2</c:v>
                </c:pt>
                <c:pt idx="145">
                  <c:v>4.3999999999999984E-2</c:v>
                </c:pt>
                <c:pt idx="146">
                  <c:v>4.3999999999999984E-2</c:v>
                </c:pt>
                <c:pt idx="147">
                  <c:v>4.3999999999999984E-2</c:v>
                </c:pt>
                <c:pt idx="148">
                  <c:v>4.300000000000001E-2</c:v>
                </c:pt>
                <c:pt idx="149">
                  <c:v>4.300000000000001E-2</c:v>
                </c:pt>
                <c:pt idx="150">
                  <c:v>4.200000000000001E-2</c:v>
                </c:pt>
                <c:pt idx="151">
                  <c:v>4.200000000000001E-2</c:v>
                </c:pt>
                <c:pt idx="152">
                  <c:v>4.200000000000001E-2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8542744"/>
        <c:axId val="368548232"/>
      </c:scatterChart>
      <c:valAx>
        <c:axId val="368542744"/>
        <c:scaling>
          <c:orientation val="minMax"/>
          <c:max val="2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time [h]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548232"/>
        <c:crosses val="autoZero"/>
        <c:crossBetween val="midCat"/>
        <c:majorUnit val="5"/>
      </c:valAx>
      <c:valAx>
        <c:axId val="368548232"/>
        <c:scaling>
          <c:orientation val="minMax"/>
          <c:min val="-0.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optical density [650 nm]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542744"/>
        <c:crosses val="autoZero"/>
        <c:crossBetween val="midCat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'vit data'!$AZ$4</c:f>
              <c:strCache>
                <c:ptCount val="1"/>
                <c:pt idx="0">
                  <c:v>all vit.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'vit data'!$AY$5:$AY$221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data'!$AZ$5:$AZ$221</c:f>
              <c:numCache>
                <c:formatCode>General</c:formatCode>
                <c:ptCount val="217"/>
                <c:pt idx="0">
                  <c:v>3.5000000000000031E-3</c:v>
                </c:pt>
                <c:pt idx="1">
                  <c:v>3.5000000000000031E-3</c:v>
                </c:pt>
                <c:pt idx="2">
                  <c:v>4.0000000000000036E-3</c:v>
                </c:pt>
                <c:pt idx="3">
                  <c:v>4.500000000000004E-3</c:v>
                </c:pt>
                <c:pt idx="4">
                  <c:v>5.0000000000000044E-3</c:v>
                </c:pt>
                <c:pt idx="5">
                  <c:v>5.5000000000000049E-3</c:v>
                </c:pt>
                <c:pt idx="6">
                  <c:v>6.5000000000000058E-3</c:v>
                </c:pt>
                <c:pt idx="7">
                  <c:v>6.5000000000000058E-3</c:v>
                </c:pt>
                <c:pt idx="8">
                  <c:v>5.5000000000000049E-3</c:v>
                </c:pt>
                <c:pt idx="9">
                  <c:v>5.5000000000000049E-3</c:v>
                </c:pt>
                <c:pt idx="10">
                  <c:v>6.5000000000000058E-3</c:v>
                </c:pt>
                <c:pt idx="11">
                  <c:v>6.0000000000000053E-3</c:v>
                </c:pt>
                <c:pt idx="12">
                  <c:v>6.0000000000000053E-3</c:v>
                </c:pt>
                <c:pt idx="13">
                  <c:v>6.0000000000000053E-3</c:v>
                </c:pt>
                <c:pt idx="14">
                  <c:v>6.0000000000000053E-3</c:v>
                </c:pt>
                <c:pt idx="15">
                  <c:v>6.0000000000000053E-3</c:v>
                </c:pt>
                <c:pt idx="16">
                  <c:v>5.5000000000000049E-3</c:v>
                </c:pt>
                <c:pt idx="17">
                  <c:v>6.0000000000000053E-3</c:v>
                </c:pt>
                <c:pt idx="18">
                  <c:v>7.0000000000000062E-3</c:v>
                </c:pt>
                <c:pt idx="19">
                  <c:v>6.0000000000000053E-3</c:v>
                </c:pt>
                <c:pt idx="20">
                  <c:v>7.0000000000000062E-3</c:v>
                </c:pt>
                <c:pt idx="21">
                  <c:v>7.0000000000000062E-3</c:v>
                </c:pt>
                <c:pt idx="22">
                  <c:v>7.0000000000000062E-3</c:v>
                </c:pt>
                <c:pt idx="23">
                  <c:v>7.0000000000000062E-3</c:v>
                </c:pt>
                <c:pt idx="24">
                  <c:v>7.0000000000000062E-3</c:v>
                </c:pt>
                <c:pt idx="25">
                  <c:v>7.0000000000000062E-3</c:v>
                </c:pt>
                <c:pt idx="26">
                  <c:v>7.0000000000000062E-3</c:v>
                </c:pt>
                <c:pt idx="27">
                  <c:v>7.0000000000000062E-3</c:v>
                </c:pt>
                <c:pt idx="28">
                  <c:v>8.0000000000000071E-3</c:v>
                </c:pt>
                <c:pt idx="29">
                  <c:v>8.0000000000000071E-3</c:v>
                </c:pt>
                <c:pt idx="30">
                  <c:v>8.5000000000000075E-3</c:v>
                </c:pt>
                <c:pt idx="31">
                  <c:v>8.5000000000000075E-3</c:v>
                </c:pt>
                <c:pt idx="32">
                  <c:v>9.5000000000000084E-3</c:v>
                </c:pt>
                <c:pt idx="33">
                  <c:v>9.5000000000000084E-3</c:v>
                </c:pt>
                <c:pt idx="34">
                  <c:v>1.0000000000000009E-2</c:v>
                </c:pt>
                <c:pt idx="35">
                  <c:v>1.150000000000001E-2</c:v>
                </c:pt>
                <c:pt idx="36">
                  <c:v>1.150000000000001E-2</c:v>
                </c:pt>
                <c:pt idx="37">
                  <c:v>1.2500000000000011E-2</c:v>
                </c:pt>
                <c:pt idx="38">
                  <c:v>1.3500000000000012E-2</c:v>
                </c:pt>
                <c:pt idx="39">
                  <c:v>1.4500000000000013E-2</c:v>
                </c:pt>
                <c:pt idx="40">
                  <c:v>1.6500000000000015E-2</c:v>
                </c:pt>
                <c:pt idx="41">
                  <c:v>1.7499999999999988E-2</c:v>
                </c:pt>
                <c:pt idx="42">
                  <c:v>1.949999999999999E-2</c:v>
                </c:pt>
                <c:pt idx="43">
                  <c:v>2.1499999999999991E-2</c:v>
                </c:pt>
                <c:pt idx="44">
                  <c:v>2.3499999999999993E-2</c:v>
                </c:pt>
                <c:pt idx="45">
                  <c:v>2.6499999999999996E-2</c:v>
                </c:pt>
                <c:pt idx="46">
                  <c:v>2.9499999999999998E-2</c:v>
                </c:pt>
                <c:pt idx="47">
                  <c:v>3.3500000000000002E-2</c:v>
                </c:pt>
                <c:pt idx="48">
                  <c:v>3.8500000000000006E-2</c:v>
                </c:pt>
                <c:pt idx="49">
                  <c:v>4.4500000000000012E-2</c:v>
                </c:pt>
                <c:pt idx="50">
                  <c:v>4.9499999999999988E-2</c:v>
                </c:pt>
                <c:pt idx="51">
                  <c:v>5.7499999999999996E-2</c:v>
                </c:pt>
                <c:pt idx="52">
                  <c:v>6.6500000000000004E-2</c:v>
                </c:pt>
                <c:pt idx="53">
                  <c:v>7.6000000000000012E-2</c:v>
                </c:pt>
                <c:pt idx="54">
                  <c:v>8.8999999999999996E-2</c:v>
                </c:pt>
                <c:pt idx="55">
                  <c:v>0.10350000000000001</c:v>
                </c:pt>
                <c:pt idx="56">
                  <c:v>0.11799999999999999</c:v>
                </c:pt>
                <c:pt idx="57">
                  <c:v>0.14200000000000002</c:v>
                </c:pt>
                <c:pt idx="58">
                  <c:v>0.16399999999999998</c:v>
                </c:pt>
                <c:pt idx="59">
                  <c:v>0.19600000000000001</c:v>
                </c:pt>
                <c:pt idx="60">
                  <c:v>0.22449999999999998</c:v>
                </c:pt>
                <c:pt idx="61">
                  <c:v>0.26100000000000001</c:v>
                </c:pt>
                <c:pt idx="62">
                  <c:v>0.29799999999999999</c:v>
                </c:pt>
                <c:pt idx="63">
                  <c:v>0.33800000000000002</c:v>
                </c:pt>
                <c:pt idx="64">
                  <c:v>0.3805</c:v>
                </c:pt>
                <c:pt idx="65">
                  <c:v>0.42300000000000004</c:v>
                </c:pt>
                <c:pt idx="66">
                  <c:v>0.48549999999999999</c:v>
                </c:pt>
                <c:pt idx="67">
                  <c:v>0.53750000000000009</c:v>
                </c:pt>
                <c:pt idx="68">
                  <c:v>0.58599999999999997</c:v>
                </c:pt>
                <c:pt idx="69">
                  <c:v>0.64100000000000001</c:v>
                </c:pt>
                <c:pt idx="70">
                  <c:v>0.68850000000000011</c:v>
                </c:pt>
                <c:pt idx="71">
                  <c:v>0.73399999999999999</c:v>
                </c:pt>
                <c:pt idx="72">
                  <c:v>0.78400000000000003</c:v>
                </c:pt>
                <c:pt idx="73">
                  <c:v>0.81699999999999995</c:v>
                </c:pt>
                <c:pt idx="74">
                  <c:v>0.85799999999999998</c:v>
                </c:pt>
                <c:pt idx="75">
                  <c:v>0.87899999999999989</c:v>
                </c:pt>
                <c:pt idx="76">
                  <c:v>0.90800000000000003</c:v>
                </c:pt>
                <c:pt idx="77">
                  <c:v>0.93899999999999995</c:v>
                </c:pt>
                <c:pt idx="78">
                  <c:v>0.95699999999999996</c:v>
                </c:pt>
                <c:pt idx="79">
                  <c:v>0.97699999999999998</c:v>
                </c:pt>
                <c:pt idx="80">
                  <c:v>1.004</c:v>
                </c:pt>
                <c:pt idx="81">
                  <c:v>1.028</c:v>
                </c:pt>
                <c:pt idx="82">
                  <c:v>1.0880000000000001</c:v>
                </c:pt>
                <c:pt idx="83">
                  <c:v>1.0979999999999999</c:v>
                </c:pt>
                <c:pt idx="84">
                  <c:v>1.1819999999999999</c:v>
                </c:pt>
                <c:pt idx="85">
                  <c:v>1.2895000000000001</c:v>
                </c:pt>
                <c:pt idx="86">
                  <c:v>1.3359999999999999</c:v>
                </c:pt>
                <c:pt idx="87">
                  <c:v>1.3479999999999999</c:v>
                </c:pt>
                <c:pt idx="88">
                  <c:v>1.363</c:v>
                </c:pt>
                <c:pt idx="89">
                  <c:v>1.3780000000000001</c:v>
                </c:pt>
                <c:pt idx="90">
                  <c:v>1.3959999999999999</c:v>
                </c:pt>
                <c:pt idx="91">
                  <c:v>1.4</c:v>
                </c:pt>
                <c:pt idx="92">
                  <c:v>1.3915</c:v>
                </c:pt>
                <c:pt idx="93">
                  <c:v>1.395</c:v>
                </c:pt>
                <c:pt idx="94">
                  <c:v>1.4055</c:v>
                </c:pt>
                <c:pt idx="95">
                  <c:v>1.411</c:v>
                </c:pt>
                <c:pt idx="96">
                  <c:v>1.41</c:v>
                </c:pt>
                <c:pt idx="97">
                  <c:v>1.411</c:v>
                </c:pt>
                <c:pt idx="98">
                  <c:v>1.4039999999999999</c:v>
                </c:pt>
                <c:pt idx="99">
                  <c:v>1.4139999999999999</c:v>
                </c:pt>
                <c:pt idx="100">
                  <c:v>1.4119999999999999</c:v>
                </c:pt>
                <c:pt idx="101">
                  <c:v>1.4119999999999999</c:v>
                </c:pt>
                <c:pt idx="102">
                  <c:v>1.4079999999999999</c:v>
                </c:pt>
                <c:pt idx="103">
                  <c:v>1.4039999999999999</c:v>
                </c:pt>
                <c:pt idx="104">
                  <c:v>1.397</c:v>
                </c:pt>
                <c:pt idx="105">
                  <c:v>1.391</c:v>
                </c:pt>
                <c:pt idx="106">
                  <c:v>1.3859999999999999</c:v>
                </c:pt>
                <c:pt idx="107">
                  <c:v>1.38</c:v>
                </c:pt>
                <c:pt idx="108">
                  <c:v>1.375</c:v>
                </c:pt>
                <c:pt idx="109">
                  <c:v>1.371</c:v>
                </c:pt>
                <c:pt idx="110">
                  <c:v>1.3740000000000001</c:v>
                </c:pt>
                <c:pt idx="111">
                  <c:v>1.3720000000000001</c:v>
                </c:pt>
                <c:pt idx="112">
                  <c:v>1.355</c:v>
                </c:pt>
                <c:pt idx="113">
                  <c:v>1.355</c:v>
                </c:pt>
                <c:pt idx="114">
                  <c:v>1.3480000000000001</c:v>
                </c:pt>
                <c:pt idx="115">
                  <c:v>1.2869999999999999</c:v>
                </c:pt>
                <c:pt idx="116">
                  <c:v>1.325</c:v>
                </c:pt>
                <c:pt idx="117">
                  <c:v>1.3035000000000001</c:v>
                </c:pt>
                <c:pt idx="118">
                  <c:v>1.202</c:v>
                </c:pt>
                <c:pt idx="119">
                  <c:v>1.1970000000000001</c:v>
                </c:pt>
                <c:pt idx="120">
                  <c:v>1.165</c:v>
                </c:pt>
                <c:pt idx="121">
                  <c:v>1.1719999999999999</c:v>
                </c:pt>
                <c:pt idx="122">
                  <c:v>1.159</c:v>
                </c:pt>
                <c:pt idx="123">
                  <c:v>1.151</c:v>
                </c:pt>
                <c:pt idx="124">
                  <c:v>1.1479999999999999</c:v>
                </c:pt>
                <c:pt idx="125">
                  <c:v>1.147</c:v>
                </c:pt>
                <c:pt idx="126">
                  <c:v>1.145</c:v>
                </c:pt>
                <c:pt idx="127">
                  <c:v>1.141</c:v>
                </c:pt>
                <c:pt idx="128">
                  <c:v>1.1419999999999999</c:v>
                </c:pt>
                <c:pt idx="129">
                  <c:v>1.135</c:v>
                </c:pt>
                <c:pt idx="130">
                  <c:v>1.135</c:v>
                </c:pt>
                <c:pt idx="131">
                  <c:v>1.1299999999999999</c:v>
                </c:pt>
                <c:pt idx="132">
                  <c:v>1.125</c:v>
                </c:pt>
                <c:pt idx="133">
                  <c:v>1.1274999999999999</c:v>
                </c:pt>
                <c:pt idx="134">
                  <c:v>1.1234999999999999</c:v>
                </c:pt>
                <c:pt idx="135">
                  <c:v>1.121</c:v>
                </c:pt>
                <c:pt idx="136">
                  <c:v>1.121</c:v>
                </c:pt>
                <c:pt idx="137">
                  <c:v>1.119</c:v>
                </c:pt>
                <c:pt idx="138">
                  <c:v>1.1220000000000001</c:v>
                </c:pt>
                <c:pt idx="139">
                  <c:v>1.1265000000000001</c:v>
                </c:pt>
                <c:pt idx="140">
                  <c:v>1.125</c:v>
                </c:pt>
                <c:pt idx="141">
                  <c:v>1.1260000000000001</c:v>
                </c:pt>
                <c:pt idx="142">
                  <c:v>1.1319999999999999</c:v>
                </c:pt>
                <c:pt idx="143">
                  <c:v>1.1339999999999999</c:v>
                </c:pt>
                <c:pt idx="144">
                  <c:v>1.1359999999999999</c:v>
                </c:pt>
                <c:pt idx="145">
                  <c:v>1.135</c:v>
                </c:pt>
                <c:pt idx="146">
                  <c:v>1.131</c:v>
                </c:pt>
                <c:pt idx="147">
                  <c:v>1.131</c:v>
                </c:pt>
                <c:pt idx="148">
                  <c:v>1.1299999999999999</c:v>
                </c:pt>
                <c:pt idx="149">
                  <c:v>1.129</c:v>
                </c:pt>
                <c:pt idx="150">
                  <c:v>1.1324999999999998</c:v>
                </c:pt>
                <c:pt idx="151">
                  <c:v>1.135</c:v>
                </c:pt>
                <c:pt idx="152">
                  <c:v>1.1299999999999999</c:v>
                </c:pt>
                <c:pt idx="153">
                  <c:v>1.127</c:v>
                </c:pt>
                <c:pt idx="154">
                  <c:v>1.1254999999999999</c:v>
                </c:pt>
                <c:pt idx="155">
                  <c:v>1.1240000000000001</c:v>
                </c:pt>
                <c:pt idx="156">
                  <c:v>1.1220000000000001</c:v>
                </c:pt>
                <c:pt idx="157">
                  <c:v>1.1185</c:v>
                </c:pt>
                <c:pt idx="158">
                  <c:v>1.111</c:v>
                </c:pt>
                <c:pt idx="159">
                  <c:v>1.0994999999999999</c:v>
                </c:pt>
                <c:pt idx="160">
                  <c:v>1.0945</c:v>
                </c:pt>
                <c:pt idx="161">
                  <c:v>1.0875000000000001</c:v>
                </c:pt>
                <c:pt idx="162">
                  <c:v>1.0820000000000001</c:v>
                </c:pt>
                <c:pt idx="163">
                  <c:v>1.0819999999999999</c:v>
                </c:pt>
                <c:pt idx="164">
                  <c:v>1.0820000000000001</c:v>
                </c:pt>
                <c:pt idx="165">
                  <c:v>1.0774999999999999</c:v>
                </c:pt>
                <c:pt idx="166">
                  <c:v>1.071</c:v>
                </c:pt>
                <c:pt idx="167">
                  <c:v>1.06</c:v>
                </c:pt>
                <c:pt idx="168">
                  <c:v>1.0640000000000001</c:v>
                </c:pt>
                <c:pt idx="169">
                  <c:v>1.054</c:v>
                </c:pt>
                <c:pt idx="170">
                  <c:v>1.0449999999999999</c:v>
                </c:pt>
                <c:pt idx="171">
                  <c:v>1.038</c:v>
                </c:pt>
                <c:pt idx="172">
                  <c:v>1.036</c:v>
                </c:pt>
                <c:pt idx="173">
                  <c:v>1.0289999999999999</c:v>
                </c:pt>
                <c:pt idx="174">
                  <c:v>1.024</c:v>
                </c:pt>
                <c:pt idx="175">
                  <c:v>1.0209999999999999</c:v>
                </c:pt>
                <c:pt idx="176">
                  <c:v>1.0169999999999999</c:v>
                </c:pt>
                <c:pt idx="177">
                  <c:v>1.014</c:v>
                </c:pt>
                <c:pt idx="178">
                  <c:v>1.0109999999999999</c:v>
                </c:pt>
                <c:pt idx="179">
                  <c:v>1.008</c:v>
                </c:pt>
                <c:pt idx="180">
                  <c:v>1.004</c:v>
                </c:pt>
                <c:pt idx="181">
                  <c:v>1.0010000000000001</c:v>
                </c:pt>
                <c:pt idx="182">
                  <c:v>0.99900000000000011</c:v>
                </c:pt>
                <c:pt idx="183">
                  <c:v>0.996</c:v>
                </c:pt>
                <c:pt idx="184">
                  <c:v>0.9930000000000001</c:v>
                </c:pt>
                <c:pt idx="185">
                  <c:v>0.9870000000000001</c:v>
                </c:pt>
                <c:pt idx="186">
                  <c:v>0.9890000000000001</c:v>
                </c:pt>
                <c:pt idx="187">
                  <c:v>0.98799999999999999</c:v>
                </c:pt>
                <c:pt idx="188">
                  <c:v>0.98599999999999999</c:v>
                </c:pt>
                <c:pt idx="189">
                  <c:v>0.9830000000000001</c:v>
                </c:pt>
                <c:pt idx="190">
                  <c:v>0.9830000000000001</c:v>
                </c:pt>
                <c:pt idx="191">
                  <c:v>0.98100000000000009</c:v>
                </c:pt>
                <c:pt idx="192">
                  <c:v>0.97900000000000009</c:v>
                </c:pt>
                <c:pt idx="193">
                  <c:v>0.97900000000000009</c:v>
                </c:pt>
                <c:pt idx="194">
                  <c:v>0.97900000000000009</c:v>
                </c:pt>
                <c:pt idx="195">
                  <c:v>0.97900000000000009</c:v>
                </c:pt>
                <c:pt idx="196">
                  <c:v>0.97500000000000009</c:v>
                </c:pt>
                <c:pt idx="197">
                  <c:v>0.97350000000000003</c:v>
                </c:pt>
                <c:pt idx="198">
                  <c:v>0.97350000000000003</c:v>
                </c:pt>
                <c:pt idx="199">
                  <c:v>0.97050000000000014</c:v>
                </c:pt>
                <c:pt idx="200">
                  <c:v>0.96899999999999997</c:v>
                </c:pt>
                <c:pt idx="201">
                  <c:v>0.97</c:v>
                </c:pt>
                <c:pt idx="202">
                  <c:v>0.96799999999999997</c:v>
                </c:pt>
                <c:pt idx="203">
                  <c:v>0.96750000000000003</c:v>
                </c:pt>
                <c:pt idx="204">
                  <c:v>0.96700000000000008</c:v>
                </c:pt>
                <c:pt idx="205">
                  <c:v>0.96550000000000002</c:v>
                </c:pt>
                <c:pt idx="206">
                  <c:v>0.96649999999999991</c:v>
                </c:pt>
                <c:pt idx="207">
                  <c:v>0.96399999999999997</c:v>
                </c:pt>
                <c:pt idx="208">
                  <c:v>0.96399999999999997</c:v>
                </c:pt>
                <c:pt idx="209">
                  <c:v>0.96399999999999997</c:v>
                </c:pt>
                <c:pt idx="210">
                  <c:v>0.96350000000000002</c:v>
                </c:pt>
                <c:pt idx="211">
                  <c:v>0.96100000000000008</c:v>
                </c:pt>
                <c:pt idx="212">
                  <c:v>0.96</c:v>
                </c:pt>
                <c:pt idx="213">
                  <c:v>0.96</c:v>
                </c:pt>
                <c:pt idx="214">
                  <c:v>0.96</c:v>
                </c:pt>
                <c:pt idx="215">
                  <c:v>0.95750000000000002</c:v>
                </c:pt>
                <c:pt idx="216">
                  <c:v>0.95700000000000007</c:v>
                </c:pt>
              </c:numCache>
            </c:numRef>
          </c:yVal>
          <c:smooth val="0"/>
        </c:ser>
        <c:ser>
          <c:idx val="9"/>
          <c:order val="9"/>
          <c:tx>
            <c:strRef>
              <c:f>'vit data'!$BI$4</c:f>
              <c:strCache>
                <c:ptCount val="1"/>
                <c:pt idx="0">
                  <c:v>thiamine</c:v>
                </c:pt>
              </c:strCache>
            </c:strRef>
          </c:tx>
          <c:spPr>
            <a:ln w="19050" cap="rnd">
              <a:solidFill>
                <a:srgbClr val="CC00FF"/>
              </a:solidFill>
              <a:round/>
            </a:ln>
            <a:effectLst/>
          </c:spPr>
          <c:marker>
            <c:symbol val="none"/>
          </c:marker>
          <c:xVal>
            <c:numRef>
              <c:f>'vit data'!$AY$5:$AY$221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data'!$BI$5:$BI$221</c:f>
              <c:numCache>
                <c:formatCode>General</c:formatCode>
                <c:ptCount val="217"/>
                <c:pt idx="0">
                  <c:v>8.4999999999999798E-3</c:v>
                </c:pt>
                <c:pt idx="1">
                  <c:v>8.9999999999999802E-3</c:v>
                </c:pt>
                <c:pt idx="2">
                  <c:v>9.4999999999999807E-3</c:v>
                </c:pt>
                <c:pt idx="3">
                  <c:v>9.000000000000008E-3</c:v>
                </c:pt>
                <c:pt idx="4">
                  <c:v>9.000000000000008E-3</c:v>
                </c:pt>
                <c:pt idx="5">
                  <c:v>8.0000000000000071E-3</c:v>
                </c:pt>
                <c:pt idx="6">
                  <c:v>8.5000000000000075E-3</c:v>
                </c:pt>
                <c:pt idx="7">
                  <c:v>7.5000000000000067E-3</c:v>
                </c:pt>
                <c:pt idx="8">
                  <c:v>6.0000000000000053E-3</c:v>
                </c:pt>
                <c:pt idx="9">
                  <c:v>6.0000000000000053E-3</c:v>
                </c:pt>
                <c:pt idx="10">
                  <c:v>6.5000000000000058E-3</c:v>
                </c:pt>
                <c:pt idx="11">
                  <c:v>7.0000000000000062E-3</c:v>
                </c:pt>
                <c:pt idx="12">
                  <c:v>6.5000000000000058E-3</c:v>
                </c:pt>
                <c:pt idx="13">
                  <c:v>6.5000000000000058E-3</c:v>
                </c:pt>
                <c:pt idx="14">
                  <c:v>6.5000000000000058E-3</c:v>
                </c:pt>
                <c:pt idx="15">
                  <c:v>6.0000000000000053E-3</c:v>
                </c:pt>
                <c:pt idx="16">
                  <c:v>6.0000000000000053E-3</c:v>
                </c:pt>
                <c:pt idx="17">
                  <c:v>6.0000000000000053E-3</c:v>
                </c:pt>
                <c:pt idx="18">
                  <c:v>6.5000000000000058E-3</c:v>
                </c:pt>
                <c:pt idx="19">
                  <c:v>5.5000000000000049E-3</c:v>
                </c:pt>
                <c:pt idx="20">
                  <c:v>6.0000000000000053E-3</c:v>
                </c:pt>
                <c:pt idx="21">
                  <c:v>6.5000000000000058E-3</c:v>
                </c:pt>
                <c:pt idx="22">
                  <c:v>5.5000000000000049E-3</c:v>
                </c:pt>
                <c:pt idx="23">
                  <c:v>5.5000000000000049E-3</c:v>
                </c:pt>
                <c:pt idx="24">
                  <c:v>5.5000000000000049E-3</c:v>
                </c:pt>
                <c:pt idx="25">
                  <c:v>6.0000000000000053E-3</c:v>
                </c:pt>
                <c:pt idx="26">
                  <c:v>6.0000000000000053E-3</c:v>
                </c:pt>
                <c:pt idx="27">
                  <c:v>6.0000000000000053E-3</c:v>
                </c:pt>
                <c:pt idx="28">
                  <c:v>6.0000000000000053E-3</c:v>
                </c:pt>
                <c:pt idx="29">
                  <c:v>5.5000000000000049E-3</c:v>
                </c:pt>
                <c:pt idx="30">
                  <c:v>5.5000000000000049E-3</c:v>
                </c:pt>
                <c:pt idx="31">
                  <c:v>5.5000000000000049E-3</c:v>
                </c:pt>
                <c:pt idx="32">
                  <c:v>5.5000000000000049E-3</c:v>
                </c:pt>
                <c:pt idx="33">
                  <c:v>5.5000000000000049E-3</c:v>
                </c:pt>
                <c:pt idx="34">
                  <c:v>5.5000000000000049E-3</c:v>
                </c:pt>
                <c:pt idx="35">
                  <c:v>4.500000000000004E-3</c:v>
                </c:pt>
                <c:pt idx="36">
                  <c:v>4.0000000000000036E-3</c:v>
                </c:pt>
                <c:pt idx="37">
                  <c:v>4.500000000000004E-3</c:v>
                </c:pt>
                <c:pt idx="38">
                  <c:v>4.500000000000004E-3</c:v>
                </c:pt>
                <c:pt idx="39">
                  <c:v>4.500000000000004E-3</c:v>
                </c:pt>
                <c:pt idx="40">
                  <c:v>4.500000000000004E-3</c:v>
                </c:pt>
                <c:pt idx="41">
                  <c:v>4.500000000000004E-3</c:v>
                </c:pt>
                <c:pt idx="42">
                  <c:v>5.5000000000000049E-3</c:v>
                </c:pt>
                <c:pt idx="43">
                  <c:v>5.0000000000000044E-3</c:v>
                </c:pt>
                <c:pt idx="44">
                  <c:v>5.0000000000000044E-3</c:v>
                </c:pt>
                <c:pt idx="45">
                  <c:v>5.0000000000000044E-3</c:v>
                </c:pt>
                <c:pt idx="46">
                  <c:v>5.0000000000000044E-3</c:v>
                </c:pt>
                <c:pt idx="47">
                  <c:v>5.0000000000000044E-3</c:v>
                </c:pt>
                <c:pt idx="48">
                  <c:v>5.0000000000000044E-3</c:v>
                </c:pt>
                <c:pt idx="49">
                  <c:v>5.0000000000000044E-3</c:v>
                </c:pt>
                <c:pt idx="50">
                  <c:v>6.0000000000000053E-3</c:v>
                </c:pt>
                <c:pt idx="51">
                  <c:v>5.0000000000000044E-3</c:v>
                </c:pt>
                <c:pt idx="52">
                  <c:v>6.5000000000000058E-3</c:v>
                </c:pt>
                <c:pt idx="53">
                  <c:v>6.0000000000000053E-3</c:v>
                </c:pt>
                <c:pt idx="54">
                  <c:v>5.0000000000000044E-3</c:v>
                </c:pt>
                <c:pt idx="55">
                  <c:v>5.5000000000000049E-3</c:v>
                </c:pt>
                <c:pt idx="56">
                  <c:v>5.5000000000000049E-3</c:v>
                </c:pt>
                <c:pt idx="57">
                  <c:v>6.0000000000000053E-3</c:v>
                </c:pt>
                <c:pt idx="58">
                  <c:v>6.0000000000000053E-3</c:v>
                </c:pt>
                <c:pt idx="59">
                  <c:v>6.5000000000000058E-3</c:v>
                </c:pt>
                <c:pt idx="60">
                  <c:v>6.5000000000000058E-3</c:v>
                </c:pt>
                <c:pt idx="61">
                  <c:v>6.5000000000000058E-3</c:v>
                </c:pt>
                <c:pt idx="62">
                  <c:v>6.5000000000000058E-3</c:v>
                </c:pt>
                <c:pt idx="63">
                  <c:v>7.5000000000000067E-3</c:v>
                </c:pt>
                <c:pt idx="64">
                  <c:v>6.5000000000000058E-3</c:v>
                </c:pt>
                <c:pt idx="65">
                  <c:v>6.5000000000000058E-3</c:v>
                </c:pt>
                <c:pt idx="66">
                  <c:v>7.0000000000000062E-3</c:v>
                </c:pt>
                <c:pt idx="67">
                  <c:v>6.5000000000000058E-3</c:v>
                </c:pt>
                <c:pt idx="68">
                  <c:v>6.5000000000000058E-3</c:v>
                </c:pt>
                <c:pt idx="69">
                  <c:v>7.5000000000000067E-3</c:v>
                </c:pt>
                <c:pt idx="70">
                  <c:v>7.0000000000000062E-3</c:v>
                </c:pt>
                <c:pt idx="71">
                  <c:v>7.5000000000000067E-3</c:v>
                </c:pt>
                <c:pt idx="72">
                  <c:v>8.5000000000000075E-3</c:v>
                </c:pt>
                <c:pt idx="73">
                  <c:v>8.5000000000000075E-3</c:v>
                </c:pt>
                <c:pt idx="74">
                  <c:v>8.5000000000000075E-3</c:v>
                </c:pt>
                <c:pt idx="75">
                  <c:v>7.5000000000000067E-3</c:v>
                </c:pt>
                <c:pt idx="76">
                  <c:v>8.5000000000000075E-3</c:v>
                </c:pt>
                <c:pt idx="77">
                  <c:v>7.5000000000000067E-3</c:v>
                </c:pt>
                <c:pt idx="78">
                  <c:v>7.5000000000000067E-3</c:v>
                </c:pt>
                <c:pt idx="79">
                  <c:v>7.5000000000000067E-3</c:v>
                </c:pt>
                <c:pt idx="80">
                  <c:v>8.5000000000000075E-3</c:v>
                </c:pt>
                <c:pt idx="81">
                  <c:v>7.5000000000000067E-3</c:v>
                </c:pt>
                <c:pt idx="82">
                  <c:v>7.5000000000000067E-3</c:v>
                </c:pt>
                <c:pt idx="83">
                  <c:v>7.5000000000000067E-3</c:v>
                </c:pt>
                <c:pt idx="84">
                  <c:v>7.5000000000000067E-3</c:v>
                </c:pt>
                <c:pt idx="85">
                  <c:v>7.5000000000000067E-3</c:v>
                </c:pt>
                <c:pt idx="86">
                  <c:v>8.5000000000000075E-3</c:v>
                </c:pt>
                <c:pt idx="87">
                  <c:v>8.0000000000000071E-3</c:v>
                </c:pt>
                <c:pt idx="88">
                  <c:v>8.0000000000000071E-3</c:v>
                </c:pt>
                <c:pt idx="89">
                  <c:v>8.0000000000000071E-3</c:v>
                </c:pt>
                <c:pt idx="90">
                  <c:v>8.5000000000000075E-3</c:v>
                </c:pt>
                <c:pt idx="91">
                  <c:v>8.5000000000000075E-3</c:v>
                </c:pt>
                <c:pt idx="92">
                  <c:v>8.5000000000000075E-3</c:v>
                </c:pt>
                <c:pt idx="93">
                  <c:v>8.5000000000000075E-3</c:v>
                </c:pt>
                <c:pt idx="94">
                  <c:v>7.5000000000000067E-3</c:v>
                </c:pt>
                <c:pt idx="95">
                  <c:v>7.5000000000000067E-3</c:v>
                </c:pt>
                <c:pt idx="96">
                  <c:v>8.0000000000000071E-3</c:v>
                </c:pt>
                <c:pt idx="97">
                  <c:v>8.5000000000000075E-3</c:v>
                </c:pt>
                <c:pt idx="98">
                  <c:v>8.0000000000000071E-3</c:v>
                </c:pt>
                <c:pt idx="99">
                  <c:v>7.0000000000000062E-3</c:v>
                </c:pt>
                <c:pt idx="100">
                  <c:v>7.5000000000000067E-3</c:v>
                </c:pt>
                <c:pt idx="101">
                  <c:v>7.0000000000000062E-3</c:v>
                </c:pt>
                <c:pt idx="102">
                  <c:v>7.0000000000000062E-3</c:v>
                </c:pt>
                <c:pt idx="103">
                  <c:v>7.5000000000000067E-3</c:v>
                </c:pt>
                <c:pt idx="104">
                  <c:v>7.5000000000000067E-3</c:v>
                </c:pt>
                <c:pt idx="105">
                  <c:v>7.5000000000000067E-3</c:v>
                </c:pt>
                <c:pt idx="106">
                  <c:v>7.5000000000000067E-3</c:v>
                </c:pt>
                <c:pt idx="107">
                  <c:v>7.5000000000000067E-3</c:v>
                </c:pt>
                <c:pt idx="108">
                  <c:v>7.5000000000000067E-3</c:v>
                </c:pt>
                <c:pt idx="109">
                  <c:v>7.5000000000000067E-3</c:v>
                </c:pt>
                <c:pt idx="110">
                  <c:v>7.5000000000000067E-3</c:v>
                </c:pt>
                <c:pt idx="111">
                  <c:v>7.5000000000000067E-3</c:v>
                </c:pt>
                <c:pt idx="112">
                  <c:v>7.5000000000000067E-3</c:v>
                </c:pt>
                <c:pt idx="113">
                  <c:v>7.5000000000000067E-3</c:v>
                </c:pt>
                <c:pt idx="114">
                  <c:v>7.5000000000000067E-3</c:v>
                </c:pt>
                <c:pt idx="115">
                  <c:v>7.5000000000000067E-3</c:v>
                </c:pt>
                <c:pt idx="116">
                  <c:v>7.5000000000000067E-3</c:v>
                </c:pt>
                <c:pt idx="117">
                  <c:v>7.5000000000000067E-3</c:v>
                </c:pt>
                <c:pt idx="118">
                  <c:v>7.5000000000000067E-3</c:v>
                </c:pt>
                <c:pt idx="119">
                  <c:v>7.5000000000000067E-3</c:v>
                </c:pt>
                <c:pt idx="120">
                  <c:v>7.5000000000000067E-3</c:v>
                </c:pt>
                <c:pt idx="121">
                  <c:v>8.0000000000000071E-3</c:v>
                </c:pt>
                <c:pt idx="122">
                  <c:v>8.0000000000000071E-3</c:v>
                </c:pt>
                <c:pt idx="123">
                  <c:v>7.0000000000000062E-3</c:v>
                </c:pt>
                <c:pt idx="124">
                  <c:v>7.5000000000000067E-3</c:v>
                </c:pt>
                <c:pt idx="125">
                  <c:v>7.0000000000000062E-3</c:v>
                </c:pt>
                <c:pt idx="126">
                  <c:v>7.0000000000000062E-3</c:v>
                </c:pt>
                <c:pt idx="127">
                  <c:v>7.0000000000000062E-3</c:v>
                </c:pt>
                <c:pt idx="128">
                  <c:v>7.0000000000000062E-3</c:v>
                </c:pt>
                <c:pt idx="129">
                  <c:v>7.0000000000000062E-3</c:v>
                </c:pt>
                <c:pt idx="130">
                  <c:v>7.0000000000000062E-3</c:v>
                </c:pt>
                <c:pt idx="131">
                  <c:v>8.0000000000000071E-3</c:v>
                </c:pt>
                <c:pt idx="132">
                  <c:v>7.0000000000000062E-3</c:v>
                </c:pt>
                <c:pt idx="133">
                  <c:v>7.0000000000000062E-3</c:v>
                </c:pt>
                <c:pt idx="134">
                  <c:v>7.0000000000000062E-3</c:v>
                </c:pt>
                <c:pt idx="135">
                  <c:v>8.0000000000000071E-3</c:v>
                </c:pt>
                <c:pt idx="136">
                  <c:v>8.0000000000000071E-3</c:v>
                </c:pt>
                <c:pt idx="137">
                  <c:v>8.0000000000000071E-3</c:v>
                </c:pt>
                <c:pt idx="138">
                  <c:v>8.0000000000000071E-3</c:v>
                </c:pt>
                <c:pt idx="139">
                  <c:v>8.0000000000000071E-3</c:v>
                </c:pt>
                <c:pt idx="140">
                  <c:v>8.0000000000000071E-3</c:v>
                </c:pt>
                <c:pt idx="141">
                  <c:v>8.0000000000000071E-3</c:v>
                </c:pt>
                <c:pt idx="142">
                  <c:v>8.0000000000000071E-3</c:v>
                </c:pt>
                <c:pt idx="143">
                  <c:v>8.0000000000000071E-3</c:v>
                </c:pt>
                <c:pt idx="144">
                  <c:v>8.0000000000000071E-3</c:v>
                </c:pt>
                <c:pt idx="145">
                  <c:v>8.0000000000000071E-3</c:v>
                </c:pt>
                <c:pt idx="146">
                  <c:v>8.0000000000000071E-3</c:v>
                </c:pt>
                <c:pt idx="147">
                  <c:v>8.0000000000000071E-3</c:v>
                </c:pt>
                <c:pt idx="148">
                  <c:v>8.0000000000000071E-3</c:v>
                </c:pt>
                <c:pt idx="149">
                  <c:v>8.0000000000000071E-3</c:v>
                </c:pt>
                <c:pt idx="150">
                  <c:v>8.0000000000000071E-3</c:v>
                </c:pt>
                <c:pt idx="151">
                  <c:v>8.0000000000000071E-3</c:v>
                </c:pt>
                <c:pt idx="152">
                  <c:v>8.0000000000000071E-3</c:v>
                </c:pt>
                <c:pt idx="153">
                  <c:v>9.000000000000008E-3</c:v>
                </c:pt>
                <c:pt idx="154">
                  <c:v>8.0000000000000071E-3</c:v>
                </c:pt>
                <c:pt idx="155">
                  <c:v>8.0000000000000071E-3</c:v>
                </c:pt>
                <c:pt idx="156">
                  <c:v>9.000000000000008E-3</c:v>
                </c:pt>
                <c:pt idx="157">
                  <c:v>9.000000000000008E-3</c:v>
                </c:pt>
                <c:pt idx="158">
                  <c:v>8.0000000000000071E-3</c:v>
                </c:pt>
                <c:pt idx="159">
                  <c:v>8.0000000000000071E-3</c:v>
                </c:pt>
                <c:pt idx="160">
                  <c:v>8.0000000000000071E-3</c:v>
                </c:pt>
                <c:pt idx="161">
                  <c:v>9.000000000000008E-3</c:v>
                </c:pt>
                <c:pt idx="162">
                  <c:v>8.0000000000000071E-3</c:v>
                </c:pt>
                <c:pt idx="163">
                  <c:v>8.0000000000000071E-3</c:v>
                </c:pt>
                <c:pt idx="164">
                  <c:v>9.000000000000008E-3</c:v>
                </c:pt>
                <c:pt idx="165">
                  <c:v>9.000000000000008E-3</c:v>
                </c:pt>
                <c:pt idx="166">
                  <c:v>9.000000000000008E-3</c:v>
                </c:pt>
                <c:pt idx="167">
                  <c:v>9.000000000000008E-3</c:v>
                </c:pt>
                <c:pt idx="168">
                  <c:v>9.000000000000008E-3</c:v>
                </c:pt>
                <c:pt idx="169">
                  <c:v>8.5000000000000075E-3</c:v>
                </c:pt>
                <c:pt idx="170">
                  <c:v>9.000000000000008E-3</c:v>
                </c:pt>
                <c:pt idx="171">
                  <c:v>8.5000000000000075E-3</c:v>
                </c:pt>
                <c:pt idx="172">
                  <c:v>8.5000000000000075E-3</c:v>
                </c:pt>
                <c:pt idx="173">
                  <c:v>9.000000000000008E-3</c:v>
                </c:pt>
                <c:pt idx="174">
                  <c:v>8.5000000000000075E-3</c:v>
                </c:pt>
                <c:pt idx="175">
                  <c:v>8.5000000000000075E-3</c:v>
                </c:pt>
                <c:pt idx="176">
                  <c:v>8.5000000000000075E-3</c:v>
                </c:pt>
                <c:pt idx="177">
                  <c:v>8.5000000000000075E-3</c:v>
                </c:pt>
                <c:pt idx="178">
                  <c:v>8.0000000000000071E-3</c:v>
                </c:pt>
                <c:pt idx="179">
                  <c:v>8.5000000000000075E-3</c:v>
                </c:pt>
                <c:pt idx="180">
                  <c:v>9.5000000000000084E-3</c:v>
                </c:pt>
                <c:pt idx="181">
                  <c:v>8.5000000000000075E-3</c:v>
                </c:pt>
                <c:pt idx="182">
                  <c:v>9.5000000000000084E-3</c:v>
                </c:pt>
                <c:pt idx="183">
                  <c:v>9.5000000000000084E-3</c:v>
                </c:pt>
                <c:pt idx="184">
                  <c:v>8.5000000000000075E-3</c:v>
                </c:pt>
                <c:pt idx="185">
                  <c:v>8.5000000000000075E-3</c:v>
                </c:pt>
                <c:pt idx="186">
                  <c:v>9.000000000000008E-3</c:v>
                </c:pt>
                <c:pt idx="187">
                  <c:v>9.000000000000008E-3</c:v>
                </c:pt>
                <c:pt idx="188">
                  <c:v>8.5000000000000075E-3</c:v>
                </c:pt>
                <c:pt idx="189">
                  <c:v>9.000000000000008E-3</c:v>
                </c:pt>
                <c:pt idx="190">
                  <c:v>9.000000000000008E-3</c:v>
                </c:pt>
                <c:pt idx="191">
                  <c:v>8.5000000000000075E-3</c:v>
                </c:pt>
                <c:pt idx="192">
                  <c:v>8.5000000000000075E-3</c:v>
                </c:pt>
                <c:pt idx="193">
                  <c:v>9.000000000000008E-3</c:v>
                </c:pt>
                <c:pt idx="194">
                  <c:v>9.000000000000008E-3</c:v>
                </c:pt>
                <c:pt idx="195">
                  <c:v>9.000000000000008E-3</c:v>
                </c:pt>
                <c:pt idx="196">
                  <c:v>8.5000000000000075E-3</c:v>
                </c:pt>
                <c:pt idx="197">
                  <c:v>9.000000000000008E-3</c:v>
                </c:pt>
                <c:pt idx="198">
                  <c:v>8.5000000000000075E-3</c:v>
                </c:pt>
                <c:pt idx="199">
                  <c:v>9.000000000000008E-3</c:v>
                </c:pt>
                <c:pt idx="200">
                  <c:v>9.000000000000008E-3</c:v>
                </c:pt>
                <c:pt idx="201">
                  <c:v>9.000000000000008E-3</c:v>
                </c:pt>
                <c:pt idx="202">
                  <c:v>9.000000000000008E-3</c:v>
                </c:pt>
                <c:pt idx="203">
                  <c:v>9.000000000000008E-3</c:v>
                </c:pt>
                <c:pt idx="204">
                  <c:v>9.000000000000008E-3</c:v>
                </c:pt>
                <c:pt idx="205">
                  <c:v>8.5000000000000075E-3</c:v>
                </c:pt>
                <c:pt idx="206">
                  <c:v>8.5000000000000075E-3</c:v>
                </c:pt>
                <c:pt idx="207">
                  <c:v>8.5000000000000075E-3</c:v>
                </c:pt>
                <c:pt idx="208">
                  <c:v>8.5000000000000075E-3</c:v>
                </c:pt>
                <c:pt idx="209">
                  <c:v>8.5000000000000075E-3</c:v>
                </c:pt>
                <c:pt idx="210">
                  <c:v>8.5000000000000075E-3</c:v>
                </c:pt>
                <c:pt idx="211">
                  <c:v>8.5000000000000075E-3</c:v>
                </c:pt>
                <c:pt idx="212">
                  <c:v>8.5000000000000075E-3</c:v>
                </c:pt>
                <c:pt idx="213">
                  <c:v>8.5000000000000075E-3</c:v>
                </c:pt>
                <c:pt idx="214">
                  <c:v>8.5000000000000075E-3</c:v>
                </c:pt>
                <c:pt idx="215">
                  <c:v>8.5000000000000075E-3</c:v>
                </c:pt>
                <c:pt idx="216">
                  <c:v>8.5000000000000075E-3</c:v>
                </c:pt>
              </c:numCache>
            </c:numRef>
          </c:yVal>
          <c:smooth val="0"/>
        </c:ser>
        <c:ser>
          <c:idx val="11"/>
          <c:order val="11"/>
          <c:tx>
            <c:strRef>
              <c:f>'vit data'!$BK$4</c:f>
              <c:strCache>
                <c:ptCount val="1"/>
                <c:pt idx="0">
                  <c:v>no vit.</c:v>
                </c:pt>
              </c:strCache>
            </c:strRef>
          </c:tx>
          <c:spPr>
            <a:ln w="1905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'vit data'!$AY$5:$AY$221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data'!$BK$5:$BK$221</c:f>
              <c:numCache>
                <c:formatCode>General</c:formatCode>
                <c:ptCount val="217"/>
                <c:pt idx="0">
                  <c:v>4.0000000000000036E-3</c:v>
                </c:pt>
                <c:pt idx="1">
                  <c:v>4.0000000000000036E-3</c:v>
                </c:pt>
                <c:pt idx="2">
                  <c:v>4.0000000000000036E-3</c:v>
                </c:pt>
                <c:pt idx="3">
                  <c:v>2.0000000000000018E-3</c:v>
                </c:pt>
                <c:pt idx="4">
                  <c:v>3.0000000000000027E-3</c:v>
                </c:pt>
                <c:pt idx="5">
                  <c:v>3.0000000000000027E-3</c:v>
                </c:pt>
                <c:pt idx="6">
                  <c:v>3.0000000000000027E-3</c:v>
                </c:pt>
                <c:pt idx="7">
                  <c:v>3.0000000000000027E-3</c:v>
                </c:pt>
                <c:pt idx="8">
                  <c:v>3.0000000000000027E-3</c:v>
                </c:pt>
                <c:pt idx="9">
                  <c:v>3.0000000000000027E-3</c:v>
                </c:pt>
                <c:pt idx="10">
                  <c:v>3.0000000000000027E-3</c:v>
                </c:pt>
                <c:pt idx="11">
                  <c:v>3.0000000000000027E-3</c:v>
                </c:pt>
                <c:pt idx="12">
                  <c:v>3.0000000000000027E-3</c:v>
                </c:pt>
                <c:pt idx="13">
                  <c:v>3.0000000000000027E-3</c:v>
                </c:pt>
                <c:pt idx="14">
                  <c:v>3.0000000000000027E-3</c:v>
                </c:pt>
                <c:pt idx="15">
                  <c:v>3.0000000000000027E-3</c:v>
                </c:pt>
                <c:pt idx="16">
                  <c:v>3.0000000000000027E-3</c:v>
                </c:pt>
                <c:pt idx="17">
                  <c:v>3.0000000000000027E-3</c:v>
                </c:pt>
                <c:pt idx="18">
                  <c:v>3.0000000000000027E-3</c:v>
                </c:pt>
                <c:pt idx="19">
                  <c:v>3.0000000000000027E-3</c:v>
                </c:pt>
                <c:pt idx="20">
                  <c:v>3.0000000000000027E-3</c:v>
                </c:pt>
                <c:pt idx="21">
                  <c:v>3.0000000000000027E-3</c:v>
                </c:pt>
                <c:pt idx="22">
                  <c:v>3.0000000000000027E-3</c:v>
                </c:pt>
                <c:pt idx="23">
                  <c:v>4.0000000000000036E-3</c:v>
                </c:pt>
                <c:pt idx="24">
                  <c:v>3.0000000000000027E-3</c:v>
                </c:pt>
                <c:pt idx="25">
                  <c:v>3.0000000000000027E-3</c:v>
                </c:pt>
                <c:pt idx="26">
                  <c:v>3.0000000000000027E-3</c:v>
                </c:pt>
                <c:pt idx="27">
                  <c:v>4.0000000000000036E-3</c:v>
                </c:pt>
                <c:pt idx="28">
                  <c:v>4.0000000000000036E-3</c:v>
                </c:pt>
                <c:pt idx="29">
                  <c:v>4.0000000000000036E-3</c:v>
                </c:pt>
                <c:pt idx="30">
                  <c:v>4.0000000000000036E-3</c:v>
                </c:pt>
                <c:pt idx="31">
                  <c:v>4.0000000000000036E-3</c:v>
                </c:pt>
                <c:pt idx="32">
                  <c:v>4.0000000000000036E-3</c:v>
                </c:pt>
                <c:pt idx="33">
                  <c:v>4.0000000000000036E-3</c:v>
                </c:pt>
                <c:pt idx="34">
                  <c:v>4.0000000000000036E-3</c:v>
                </c:pt>
                <c:pt idx="35">
                  <c:v>4.0000000000000036E-3</c:v>
                </c:pt>
                <c:pt idx="36">
                  <c:v>4.0000000000000036E-3</c:v>
                </c:pt>
                <c:pt idx="37">
                  <c:v>4.0000000000000036E-3</c:v>
                </c:pt>
                <c:pt idx="38">
                  <c:v>4.0000000000000036E-3</c:v>
                </c:pt>
                <c:pt idx="39">
                  <c:v>5.0000000000000044E-3</c:v>
                </c:pt>
                <c:pt idx="40">
                  <c:v>4.0000000000000036E-3</c:v>
                </c:pt>
                <c:pt idx="41">
                  <c:v>5.0000000000000044E-3</c:v>
                </c:pt>
                <c:pt idx="42">
                  <c:v>5.0000000000000044E-3</c:v>
                </c:pt>
                <c:pt idx="43">
                  <c:v>5.0000000000000044E-3</c:v>
                </c:pt>
                <c:pt idx="44">
                  <c:v>5.0000000000000044E-3</c:v>
                </c:pt>
                <c:pt idx="45">
                  <c:v>5.0000000000000044E-3</c:v>
                </c:pt>
                <c:pt idx="46">
                  <c:v>5.0000000000000044E-3</c:v>
                </c:pt>
                <c:pt idx="47">
                  <c:v>5.0000000000000044E-3</c:v>
                </c:pt>
                <c:pt idx="48">
                  <c:v>5.0000000000000044E-3</c:v>
                </c:pt>
                <c:pt idx="49">
                  <c:v>5.0000000000000044E-3</c:v>
                </c:pt>
                <c:pt idx="50">
                  <c:v>5.0000000000000044E-3</c:v>
                </c:pt>
                <c:pt idx="51">
                  <c:v>5.0000000000000044E-3</c:v>
                </c:pt>
                <c:pt idx="52">
                  <c:v>5.0000000000000044E-3</c:v>
                </c:pt>
                <c:pt idx="53">
                  <c:v>5.0000000000000044E-3</c:v>
                </c:pt>
                <c:pt idx="54">
                  <c:v>5.0000000000000044E-3</c:v>
                </c:pt>
                <c:pt idx="55">
                  <c:v>5.0000000000000044E-3</c:v>
                </c:pt>
                <c:pt idx="56">
                  <c:v>5.0000000000000044E-3</c:v>
                </c:pt>
                <c:pt idx="57">
                  <c:v>5.0000000000000044E-3</c:v>
                </c:pt>
                <c:pt idx="58">
                  <c:v>5.0000000000000044E-3</c:v>
                </c:pt>
                <c:pt idx="59">
                  <c:v>5.0000000000000044E-3</c:v>
                </c:pt>
                <c:pt idx="60">
                  <c:v>5.0000000000000044E-3</c:v>
                </c:pt>
                <c:pt idx="61">
                  <c:v>5.0000000000000044E-3</c:v>
                </c:pt>
                <c:pt idx="62">
                  <c:v>5.0000000000000044E-3</c:v>
                </c:pt>
                <c:pt idx="63">
                  <c:v>5.0000000000000044E-3</c:v>
                </c:pt>
                <c:pt idx="64">
                  <c:v>5.0000000000000044E-3</c:v>
                </c:pt>
                <c:pt idx="65">
                  <c:v>5.0000000000000044E-3</c:v>
                </c:pt>
                <c:pt idx="66">
                  <c:v>5.0000000000000044E-3</c:v>
                </c:pt>
                <c:pt idx="67">
                  <c:v>5.0000000000000044E-3</c:v>
                </c:pt>
                <c:pt idx="68">
                  <c:v>6.0000000000000053E-3</c:v>
                </c:pt>
                <c:pt idx="69">
                  <c:v>6.0000000000000053E-3</c:v>
                </c:pt>
                <c:pt idx="70">
                  <c:v>5.0000000000000044E-3</c:v>
                </c:pt>
                <c:pt idx="71">
                  <c:v>5.0000000000000044E-3</c:v>
                </c:pt>
                <c:pt idx="72">
                  <c:v>6.0000000000000053E-3</c:v>
                </c:pt>
                <c:pt idx="73">
                  <c:v>6.0000000000000053E-3</c:v>
                </c:pt>
                <c:pt idx="74">
                  <c:v>6.0000000000000053E-3</c:v>
                </c:pt>
                <c:pt idx="75">
                  <c:v>5.0000000000000044E-3</c:v>
                </c:pt>
                <c:pt idx="76">
                  <c:v>6.0000000000000053E-3</c:v>
                </c:pt>
                <c:pt idx="77">
                  <c:v>6.0000000000000053E-3</c:v>
                </c:pt>
                <c:pt idx="78">
                  <c:v>6.0000000000000053E-3</c:v>
                </c:pt>
                <c:pt idx="79">
                  <c:v>5.0000000000000044E-3</c:v>
                </c:pt>
                <c:pt idx="80">
                  <c:v>6.0000000000000053E-3</c:v>
                </c:pt>
                <c:pt idx="81">
                  <c:v>6.0000000000000053E-3</c:v>
                </c:pt>
                <c:pt idx="82">
                  <c:v>5.0000000000000044E-3</c:v>
                </c:pt>
                <c:pt idx="83">
                  <c:v>5.0000000000000044E-3</c:v>
                </c:pt>
                <c:pt idx="84">
                  <c:v>5.0000000000000044E-3</c:v>
                </c:pt>
                <c:pt idx="85">
                  <c:v>6.0000000000000053E-3</c:v>
                </c:pt>
                <c:pt idx="86">
                  <c:v>5.0000000000000044E-3</c:v>
                </c:pt>
                <c:pt idx="87">
                  <c:v>6.0000000000000053E-3</c:v>
                </c:pt>
                <c:pt idx="88">
                  <c:v>6.0000000000000053E-3</c:v>
                </c:pt>
                <c:pt idx="89">
                  <c:v>6.0000000000000053E-3</c:v>
                </c:pt>
                <c:pt idx="90">
                  <c:v>6.0000000000000053E-3</c:v>
                </c:pt>
                <c:pt idx="91">
                  <c:v>6.0000000000000053E-3</c:v>
                </c:pt>
                <c:pt idx="92">
                  <c:v>5.0000000000000044E-3</c:v>
                </c:pt>
                <c:pt idx="93">
                  <c:v>5.0000000000000044E-3</c:v>
                </c:pt>
                <c:pt idx="94">
                  <c:v>5.0000000000000044E-3</c:v>
                </c:pt>
                <c:pt idx="95">
                  <c:v>6.0000000000000053E-3</c:v>
                </c:pt>
                <c:pt idx="96">
                  <c:v>5.0000000000000044E-3</c:v>
                </c:pt>
                <c:pt idx="97">
                  <c:v>5.0000000000000044E-3</c:v>
                </c:pt>
                <c:pt idx="98">
                  <c:v>5.0000000000000044E-3</c:v>
                </c:pt>
                <c:pt idx="99">
                  <c:v>5.0000000000000044E-3</c:v>
                </c:pt>
                <c:pt idx="100">
                  <c:v>5.0000000000000044E-3</c:v>
                </c:pt>
                <c:pt idx="101">
                  <c:v>5.0000000000000044E-3</c:v>
                </c:pt>
                <c:pt idx="102">
                  <c:v>5.0000000000000044E-3</c:v>
                </c:pt>
                <c:pt idx="103">
                  <c:v>5.0000000000000044E-3</c:v>
                </c:pt>
                <c:pt idx="104">
                  <c:v>5.0000000000000044E-3</c:v>
                </c:pt>
                <c:pt idx="105">
                  <c:v>5.0000000000000044E-3</c:v>
                </c:pt>
                <c:pt idx="106">
                  <c:v>5.0000000000000044E-3</c:v>
                </c:pt>
                <c:pt idx="107">
                  <c:v>5.0000000000000044E-3</c:v>
                </c:pt>
                <c:pt idx="108">
                  <c:v>5.0000000000000044E-3</c:v>
                </c:pt>
                <c:pt idx="109">
                  <c:v>5.0000000000000044E-3</c:v>
                </c:pt>
                <c:pt idx="110">
                  <c:v>5.0000000000000044E-3</c:v>
                </c:pt>
                <c:pt idx="111">
                  <c:v>6.0000000000000053E-3</c:v>
                </c:pt>
                <c:pt idx="112">
                  <c:v>6.0000000000000053E-3</c:v>
                </c:pt>
                <c:pt idx="113">
                  <c:v>5.0000000000000044E-3</c:v>
                </c:pt>
                <c:pt idx="114">
                  <c:v>5.0000000000000044E-3</c:v>
                </c:pt>
                <c:pt idx="115">
                  <c:v>5.0000000000000044E-3</c:v>
                </c:pt>
                <c:pt idx="116">
                  <c:v>5.0000000000000044E-3</c:v>
                </c:pt>
                <c:pt idx="117">
                  <c:v>5.0000000000000044E-3</c:v>
                </c:pt>
                <c:pt idx="118">
                  <c:v>5.0000000000000044E-3</c:v>
                </c:pt>
                <c:pt idx="119">
                  <c:v>5.0000000000000044E-3</c:v>
                </c:pt>
                <c:pt idx="120">
                  <c:v>5.0000000000000044E-3</c:v>
                </c:pt>
                <c:pt idx="121">
                  <c:v>5.0000000000000044E-3</c:v>
                </c:pt>
                <c:pt idx="122">
                  <c:v>5.0000000000000044E-3</c:v>
                </c:pt>
                <c:pt idx="123">
                  <c:v>5.0000000000000044E-3</c:v>
                </c:pt>
                <c:pt idx="124">
                  <c:v>5.0000000000000044E-3</c:v>
                </c:pt>
                <c:pt idx="125">
                  <c:v>5.0000000000000044E-3</c:v>
                </c:pt>
                <c:pt idx="126">
                  <c:v>5.0000000000000044E-3</c:v>
                </c:pt>
                <c:pt idx="127">
                  <c:v>5.0000000000000044E-3</c:v>
                </c:pt>
                <c:pt idx="128">
                  <c:v>5.0000000000000044E-3</c:v>
                </c:pt>
                <c:pt idx="129">
                  <c:v>5.0000000000000044E-3</c:v>
                </c:pt>
                <c:pt idx="130">
                  <c:v>5.0000000000000044E-3</c:v>
                </c:pt>
                <c:pt idx="131">
                  <c:v>5.0000000000000044E-3</c:v>
                </c:pt>
                <c:pt idx="132">
                  <c:v>5.0000000000000044E-3</c:v>
                </c:pt>
                <c:pt idx="133">
                  <c:v>5.0000000000000044E-3</c:v>
                </c:pt>
                <c:pt idx="134">
                  <c:v>5.0000000000000044E-3</c:v>
                </c:pt>
                <c:pt idx="135">
                  <c:v>5.0000000000000044E-3</c:v>
                </c:pt>
                <c:pt idx="136">
                  <c:v>5.0000000000000044E-3</c:v>
                </c:pt>
                <c:pt idx="137">
                  <c:v>5.0000000000000044E-3</c:v>
                </c:pt>
                <c:pt idx="138">
                  <c:v>5.0000000000000044E-3</c:v>
                </c:pt>
                <c:pt idx="139">
                  <c:v>5.0000000000000044E-3</c:v>
                </c:pt>
                <c:pt idx="140">
                  <c:v>5.0000000000000044E-3</c:v>
                </c:pt>
                <c:pt idx="141">
                  <c:v>5.0000000000000044E-3</c:v>
                </c:pt>
                <c:pt idx="142">
                  <c:v>5.0000000000000044E-3</c:v>
                </c:pt>
                <c:pt idx="143">
                  <c:v>5.0000000000000044E-3</c:v>
                </c:pt>
                <c:pt idx="144">
                  <c:v>5.0000000000000044E-3</c:v>
                </c:pt>
                <c:pt idx="145">
                  <c:v>5.0000000000000044E-3</c:v>
                </c:pt>
                <c:pt idx="146">
                  <c:v>5.0000000000000044E-3</c:v>
                </c:pt>
                <c:pt idx="147">
                  <c:v>5.0000000000000044E-3</c:v>
                </c:pt>
                <c:pt idx="148">
                  <c:v>5.0000000000000044E-3</c:v>
                </c:pt>
                <c:pt idx="149">
                  <c:v>5.0000000000000044E-3</c:v>
                </c:pt>
                <c:pt idx="150">
                  <c:v>5.0000000000000044E-3</c:v>
                </c:pt>
                <c:pt idx="151">
                  <c:v>5.0000000000000044E-3</c:v>
                </c:pt>
                <c:pt idx="152">
                  <c:v>5.0000000000000044E-3</c:v>
                </c:pt>
                <c:pt idx="153">
                  <c:v>5.0000000000000044E-3</c:v>
                </c:pt>
                <c:pt idx="154">
                  <c:v>5.0000000000000044E-3</c:v>
                </c:pt>
                <c:pt idx="155">
                  <c:v>5.0000000000000044E-3</c:v>
                </c:pt>
                <c:pt idx="156">
                  <c:v>5.0000000000000044E-3</c:v>
                </c:pt>
                <c:pt idx="157">
                  <c:v>5.0000000000000044E-3</c:v>
                </c:pt>
                <c:pt idx="158">
                  <c:v>5.0000000000000044E-3</c:v>
                </c:pt>
                <c:pt idx="159">
                  <c:v>5.0000000000000044E-3</c:v>
                </c:pt>
                <c:pt idx="160">
                  <c:v>5.0000000000000044E-3</c:v>
                </c:pt>
                <c:pt idx="161">
                  <c:v>5.0000000000000044E-3</c:v>
                </c:pt>
                <c:pt idx="162">
                  <c:v>5.0000000000000044E-3</c:v>
                </c:pt>
                <c:pt idx="163">
                  <c:v>5.0000000000000044E-3</c:v>
                </c:pt>
                <c:pt idx="164">
                  <c:v>5.0000000000000044E-3</c:v>
                </c:pt>
                <c:pt idx="165">
                  <c:v>5.0000000000000044E-3</c:v>
                </c:pt>
                <c:pt idx="166">
                  <c:v>5.0000000000000044E-3</c:v>
                </c:pt>
                <c:pt idx="167">
                  <c:v>5.0000000000000044E-3</c:v>
                </c:pt>
                <c:pt idx="168">
                  <c:v>5.0000000000000044E-3</c:v>
                </c:pt>
                <c:pt idx="169">
                  <c:v>4.0000000000000036E-3</c:v>
                </c:pt>
                <c:pt idx="170">
                  <c:v>5.0000000000000044E-3</c:v>
                </c:pt>
                <c:pt idx="171">
                  <c:v>4.0000000000000036E-3</c:v>
                </c:pt>
                <c:pt idx="172">
                  <c:v>4.0000000000000036E-3</c:v>
                </c:pt>
                <c:pt idx="173">
                  <c:v>4.0000000000000036E-3</c:v>
                </c:pt>
                <c:pt idx="174">
                  <c:v>4.0000000000000036E-3</c:v>
                </c:pt>
                <c:pt idx="175">
                  <c:v>4.0000000000000036E-3</c:v>
                </c:pt>
                <c:pt idx="176">
                  <c:v>4.0000000000000036E-3</c:v>
                </c:pt>
                <c:pt idx="177">
                  <c:v>4.0000000000000036E-3</c:v>
                </c:pt>
                <c:pt idx="178">
                  <c:v>5.0000000000000044E-3</c:v>
                </c:pt>
                <c:pt idx="179">
                  <c:v>4.0000000000000036E-3</c:v>
                </c:pt>
                <c:pt idx="180">
                  <c:v>5.0000000000000044E-3</c:v>
                </c:pt>
                <c:pt idx="181">
                  <c:v>4.0000000000000036E-3</c:v>
                </c:pt>
                <c:pt idx="182">
                  <c:v>4.0000000000000036E-3</c:v>
                </c:pt>
                <c:pt idx="183">
                  <c:v>4.0000000000000036E-3</c:v>
                </c:pt>
                <c:pt idx="184">
                  <c:v>4.0000000000000036E-3</c:v>
                </c:pt>
                <c:pt idx="185">
                  <c:v>4.0000000000000036E-3</c:v>
                </c:pt>
                <c:pt idx="186">
                  <c:v>5.0000000000000044E-3</c:v>
                </c:pt>
                <c:pt idx="187">
                  <c:v>4.0000000000000036E-3</c:v>
                </c:pt>
                <c:pt idx="188">
                  <c:v>4.0000000000000036E-3</c:v>
                </c:pt>
                <c:pt idx="189">
                  <c:v>5.0000000000000044E-3</c:v>
                </c:pt>
                <c:pt idx="190">
                  <c:v>5.0000000000000044E-3</c:v>
                </c:pt>
                <c:pt idx="191">
                  <c:v>5.0000000000000044E-3</c:v>
                </c:pt>
                <c:pt idx="192">
                  <c:v>5.0000000000000044E-3</c:v>
                </c:pt>
                <c:pt idx="193">
                  <c:v>5.0000000000000044E-3</c:v>
                </c:pt>
                <c:pt idx="194">
                  <c:v>5.0000000000000044E-3</c:v>
                </c:pt>
                <c:pt idx="195">
                  <c:v>5.0000000000000044E-3</c:v>
                </c:pt>
                <c:pt idx="196">
                  <c:v>5.0000000000000044E-3</c:v>
                </c:pt>
                <c:pt idx="197">
                  <c:v>5.0000000000000044E-3</c:v>
                </c:pt>
                <c:pt idx="198">
                  <c:v>5.0000000000000044E-3</c:v>
                </c:pt>
                <c:pt idx="199">
                  <c:v>5.0000000000000044E-3</c:v>
                </c:pt>
                <c:pt idx="200">
                  <c:v>5.0000000000000044E-3</c:v>
                </c:pt>
                <c:pt idx="201">
                  <c:v>5.0000000000000044E-3</c:v>
                </c:pt>
                <c:pt idx="202">
                  <c:v>5.0000000000000044E-3</c:v>
                </c:pt>
                <c:pt idx="203">
                  <c:v>5.0000000000000044E-3</c:v>
                </c:pt>
                <c:pt idx="204">
                  <c:v>5.0000000000000044E-3</c:v>
                </c:pt>
                <c:pt idx="205">
                  <c:v>5.0000000000000044E-3</c:v>
                </c:pt>
                <c:pt idx="206">
                  <c:v>5.0000000000000044E-3</c:v>
                </c:pt>
                <c:pt idx="207">
                  <c:v>4.0000000000000036E-3</c:v>
                </c:pt>
                <c:pt idx="208">
                  <c:v>5.0000000000000044E-3</c:v>
                </c:pt>
                <c:pt idx="209">
                  <c:v>4.0000000000000036E-3</c:v>
                </c:pt>
                <c:pt idx="210">
                  <c:v>4.0000000000000036E-3</c:v>
                </c:pt>
                <c:pt idx="211">
                  <c:v>4.0000000000000036E-3</c:v>
                </c:pt>
                <c:pt idx="212">
                  <c:v>4.0000000000000036E-3</c:v>
                </c:pt>
                <c:pt idx="213">
                  <c:v>4.0000000000000036E-3</c:v>
                </c:pt>
                <c:pt idx="214">
                  <c:v>4.0000000000000036E-3</c:v>
                </c:pt>
                <c:pt idx="215">
                  <c:v>5.0000000000000044E-3</c:v>
                </c:pt>
                <c:pt idx="216">
                  <c:v>5.0000000000000044E-3</c:v>
                </c:pt>
              </c:numCache>
            </c:numRef>
          </c:yVal>
          <c:smooth val="0"/>
        </c:ser>
        <c:ser>
          <c:idx val="12"/>
          <c:order val="12"/>
          <c:tx>
            <c:strRef>
              <c:f>'vit data'!$BL$4</c:f>
              <c:strCache>
                <c:ptCount val="1"/>
                <c:pt idx="0">
                  <c:v>all vit.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'vit data'!$AY$5:$AY$221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data'!$BL$5:$BL$221</c:f>
              <c:numCache>
                <c:formatCode>General</c:formatCode>
                <c:ptCount val="217"/>
                <c:pt idx="0">
                  <c:v>-1.5000000000000013E-3</c:v>
                </c:pt>
                <c:pt idx="1">
                  <c:v>-5.0000000000000044E-4</c:v>
                </c:pt>
                <c:pt idx="2">
                  <c:v>0</c:v>
                </c:pt>
                <c:pt idx="3">
                  <c:v>1.5000000000000013E-3</c:v>
                </c:pt>
                <c:pt idx="4">
                  <c:v>2.0000000000000018E-3</c:v>
                </c:pt>
                <c:pt idx="5">
                  <c:v>2.5000000000000022E-3</c:v>
                </c:pt>
                <c:pt idx="6">
                  <c:v>3.5000000000000031E-3</c:v>
                </c:pt>
                <c:pt idx="7">
                  <c:v>3.5000000000000031E-3</c:v>
                </c:pt>
                <c:pt idx="8">
                  <c:v>2.5000000000000022E-3</c:v>
                </c:pt>
                <c:pt idx="9">
                  <c:v>3.5000000000000031E-3</c:v>
                </c:pt>
                <c:pt idx="10">
                  <c:v>4.500000000000004E-3</c:v>
                </c:pt>
                <c:pt idx="11">
                  <c:v>4.0000000000000036E-3</c:v>
                </c:pt>
                <c:pt idx="12">
                  <c:v>4.0000000000000036E-3</c:v>
                </c:pt>
                <c:pt idx="13">
                  <c:v>4.0000000000000036E-3</c:v>
                </c:pt>
                <c:pt idx="14">
                  <c:v>4.0000000000000036E-3</c:v>
                </c:pt>
                <c:pt idx="15">
                  <c:v>4.0000000000000036E-3</c:v>
                </c:pt>
                <c:pt idx="16">
                  <c:v>4.500000000000004E-3</c:v>
                </c:pt>
                <c:pt idx="17">
                  <c:v>5.0000000000000044E-3</c:v>
                </c:pt>
                <c:pt idx="18">
                  <c:v>5.0000000000000044E-3</c:v>
                </c:pt>
                <c:pt idx="19">
                  <c:v>4.0000000000000036E-3</c:v>
                </c:pt>
                <c:pt idx="20">
                  <c:v>4.0000000000000036E-3</c:v>
                </c:pt>
                <c:pt idx="21">
                  <c:v>4.0000000000000036E-3</c:v>
                </c:pt>
                <c:pt idx="22">
                  <c:v>4.0000000000000036E-3</c:v>
                </c:pt>
                <c:pt idx="23">
                  <c:v>5.0000000000000044E-3</c:v>
                </c:pt>
                <c:pt idx="24">
                  <c:v>5.0000000000000044E-3</c:v>
                </c:pt>
                <c:pt idx="25">
                  <c:v>5.0000000000000044E-3</c:v>
                </c:pt>
                <c:pt idx="26">
                  <c:v>5.0000000000000044E-3</c:v>
                </c:pt>
                <c:pt idx="27">
                  <c:v>5.0000000000000044E-3</c:v>
                </c:pt>
                <c:pt idx="28">
                  <c:v>5.0000000000000044E-3</c:v>
                </c:pt>
                <c:pt idx="29">
                  <c:v>6.0000000000000053E-3</c:v>
                </c:pt>
                <c:pt idx="30">
                  <c:v>6.5000000000000058E-3</c:v>
                </c:pt>
                <c:pt idx="31">
                  <c:v>6.5000000000000058E-3</c:v>
                </c:pt>
                <c:pt idx="32">
                  <c:v>7.5000000000000067E-3</c:v>
                </c:pt>
                <c:pt idx="33">
                  <c:v>7.5000000000000067E-3</c:v>
                </c:pt>
                <c:pt idx="34">
                  <c:v>8.0000000000000071E-3</c:v>
                </c:pt>
                <c:pt idx="35">
                  <c:v>9.5000000000000084E-3</c:v>
                </c:pt>
                <c:pt idx="36">
                  <c:v>1.0500000000000009E-2</c:v>
                </c:pt>
                <c:pt idx="37">
                  <c:v>1.0500000000000009E-2</c:v>
                </c:pt>
                <c:pt idx="38">
                  <c:v>1.150000000000001E-2</c:v>
                </c:pt>
                <c:pt idx="39">
                  <c:v>1.3500000000000012E-2</c:v>
                </c:pt>
                <c:pt idx="40">
                  <c:v>1.4500000000000013E-2</c:v>
                </c:pt>
                <c:pt idx="41">
                  <c:v>1.6500000000000015E-2</c:v>
                </c:pt>
                <c:pt idx="42">
                  <c:v>1.8499999999999989E-2</c:v>
                </c:pt>
                <c:pt idx="43">
                  <c:v>1.949999999999999E-2</c:v>
                </c:pt>
                <c:pt idx="44">
                  <c:v>2.2499999999999992E-2</c:v>
                </c:pt>
                <c:pt idx="45">
                  <c:v>2.5499999999999995E-2</c:v>
                </c:pt>
                <c:pt idx="46">
                  <c:v>2.8499999999999998E-2</c:v>
                </c:pt>
                <c:pt idx="47">
                  <c:v>3.3500000000000002E-2</c:v>
                </c:pt>
                <c:pt idx="48">
                  <c:v>3.8500000000000006E-2</c:v>
                </c:pt>
                <c:pt idx="49">
                  <c:v>4.3500000000000011E-2</c:v>
                </c:pt>
                <c:pt idx="50">
                  <c:v>5.0499999999999989E-2</c:v>
                </c:pt>
                <c:pt idx="51">
                  <c:v>5.8499999999999996E-2</c:v>
                </c:pt>
                <c:pt idx="52">
                  <c:v>6.7500000000000004E-2</c:v>
                </c:pt>
                <c:pt idx="53">
                  <c:v>7.7000000000000013E-2</c:v>
                </c:pt>
                <c:pt idx="54">
                  <c:v>9.0999999999999998E-2</c:v>
                </c:pt>
                <c:pt idx="55">
                  <c:v>0.10550000000000001</c:v>
                </c:pt>
                <c:pt idx="56">
                  <c:v>0.11899999999999999</c:v>
                </c:pt>
                <c:pt idx="57">
                  <c:v>0.14300000000000002</c:v>
                </c:pt>
                <c:pt idx="58">
                  <c:v>0.16699999999999998</c:v>
                </c:pt>
                <c:pt idx="59">
                  <c:v>0.19900000000000001</c:v>
                </c:pt>
                <c:pt idx="60">
                  <c:v>0.22949999999999998</c:v>
                </c:pt>
                <c:pt idx="61">
                  <c:v>0.26500000000000001</c:v>
                </c:pt>
                <c:pt idx="62">
                  <c:v>0.307</c:v>
                </c:pt>
                <c:pt idx="63">
                  <c:v>0.35499999999999998</c:v>
                </c:pt>
                <c:pt idx="64">
                  <c:v>0.40350000000000003</c:v>
                </c:pt>
                <c:pt idx="65">
                  <c:v>0.45299999999999996</c:v>
                </c:pt>
                <c:pt idx="66">
                  <c:v>0.4975</c:v>
                </c:pt>
                <c:pt idx="67">
                  <c:v>0.53849999999999998</c:v>
                </c:pt>
                <c:pt idx="68">
                  <c:v>0.59199999999999997</c:v>
                </c:pt>
                <c:pt idx="69">
                  <c:v>0.63900000000000001</c:v>
                </c:pt>
                <c:pt idx="70">
                  <c:v>0.68850000000000011</c:v>
                </c:pt>
                <c:pt idx="71">
                  <c:v>0.73799999999999999</c:v>
                </c:pt>
                <c:pt idx="72">
                  <c:v>0.78600000000000003</c:v>
                </c:pt>
                <c:pt idx="73">
                  <c:v>0.82599999999999996</c:v>
                </c:pt>
                <c:pt idx="74">
                  <c:v>0.85699999999999998</c:v>
                </c:pt>
                <c:pt idx="75">
                  <c:v>0.90800000000000003</c:v>
                </c:pt>
                <c:pt idx="76">
                  <c:v>0.94800000000000006</c:v>
                </c:pt>
                <c:pt idx="77">
                  <c:v>0.97800000000000009</c:v>
                </c:pt>
                <c:pt idx="78">
                  <c:v>1.028</c:v>
                </c:pt>
                <c:pt idx="79">
                  <c:v>1.1110000000000002</c:v>
                </c:pt>
                <c:pt idx="80">
                  <c:v>1.1509999999999998</c:v>
                </c:pt>
                <c:pt idx="81">
                  <c:v>1.1779999999999999</c:v>
                </c:pt>
                <c:pt idx="82">
                  <c:v>1.246</c:v>
                </c:pt>
                <c:pt idx="83">
                  <c:v>1.2770000000000001</c:v>
                </c:pt>
                <c:pt idx="84">
                  <c:v>1.23</c:v>
                </c:pt>
                <c:pt idx="85">
                  <c:v>1.2945</c:v>
                </c:pt>
                <c:pt idx="86">
                  <c:v>1.3279999999999998</c:v>
                </c:pt>
                <c:pt idx="87">
                  <c:v>1.3439999999999999</c:v>
                </c:pt>
                <c:pt idx="88">
                  <c:v>1.3620000000000001</c:v>
                </c:pt>
                <c:pt idx="89">
                  <c:v>1.367</c:v>
                </c:pt>
                <c:pt idx="90">
                  <c:v>1.3620000000000001</c:v>
                </c:pt>
                <c:pt idx="91">
                  <c:v>1.3660000000000001</c:v>
                </c:pt>
                <c:pt idx="92">
                  <c:v>1.3635000000000002</c:v>
                </c:pt>
                <c:pt idx="93">
                  <c:v>1.3719999999999999</c:v>
                </c:pt>
                <c:pt idx="94">
                  <c:v>1.3755000000000002</c:v>
                </c:pt>
                <c:pt idx="95">
                  <c:v>1.377</c:v>
                </c:pt>
                <c:pt idx="96">
                  <c:v>1.371</c:v>
                </c:pt>
                <c:pt idx="97">
                  <c:v>1.361</c:v>
                </c:pt>
                <c:pt idx="98">
                  <c:v>1.347</c:v>
                </c:pt>
                <c:pt idx="99">
                  <c:v>1.341</c:v>
                </c:pt>
                <c:pt idx="100">
                  <c:v>1.331</c:v>
                </c:pt>
                <c:pt idx="101">
                  <c:v>1.26</c:v>
                </c:pt>
                <c:pt idx="102">
                  <c:v>1.256</c:v>
                </c:pt>
                <c:pt idx="103">
                  <c:v>1.2</c:v>
                </c:pt>
                <c:pt idx="104">
                  <c:v>1.2270000000000001</c:v>
                </c:pt>
                <c:pt idx="105">
                  <c:v>1.2190000000000001</c:v>
                </c:pt>
                <c:pt idx="106">
                  <c:v>1.194</c:v>
                </c:pt>
                <c:pt idx="107">
                  <c:v>1.194</c:v>
                </c:pt>
                <c:pt idx="108">
                  <c:v>1.1910000000000001</c:v>
                </c:pt>
                <c:pt idx="109">
                  <c:v>1.2010000000000001</c:v>
                </c:pt>
                <c:pt idx="110">
                  <c:v>1.222</c:v>
                </c:pt>
                <c:pt idx="111">
                  <c:v>1.179</c:v>
                </c:pt>
                <c:pt idx="112">
                  <c:v>1.17</c:v>
                </c:pt>
                <c:pt idx="113">
                  <c:v>1.1579999999999999</c:v>
                </c:pt>
                <c:pt idx="114">
                  <c:v>1.151</c:v>
                </c:pt>
                <c:pt idx="115">
                  <c:v>1.1419999999999999</c:v>
                </c:pt>
                <c:pt idx="116">
                  <c:v>1.1439999999999999</c:v>
                </c:pt>
                <c:pt idx="117">
                  <c:v>1.1315</c:v>
                </c:pt>
                <c:pt idx="118">
                  <c:v>1.1319999999999999</c:v>
                </c:pt>
                <c:pt idx="119">
                  <c:v>1.1339999999999999</c:v>
                </c:pt>
                <c:pt idx="120">
                  <c:v>1.1339999999999999</c:v>
                </c:pt>
                <c:pt idx="121">
                  <c:v>1.135</c:v>
                </c:pt>
                <c:pt idx="122">
                  <c:v>1.1279999999999999</c:v>
                </c:pt>
                <c:pt idx="123">
                  <c:v>1.1279999999999999</c:v>
                </c:pt>
                <c:pt idx="124">
                  <c:v>1.1299999999999999</c:v>
                </c:pt>
                <c:pt idx="125">
                  <c:v>1.1319999999999999</c:v>
                </c:pt>
                <c:pt idx="126">
                  <c:v>1.1319999999999999</c:v>
                </c:pt>
                <c:pt idx="127">
                  <c:v>1.133</c:v>
                </c:pt>
                <c:pt idx="128">
                  <c:v>1.135</c:v>
                </c:pt>
                <c:pt idx="129">
                  <c:v>1.133</c:v>
                </c:pt>
                <c:pt idx="130">
                  <c:v>1.133</c:v>
                </c:pt>
                <c:pt idx="131">
                  <c:v>1.131</c:v>
                </c:pt>
                <c:pt idx="132">
                  <c:v>1.1319999999999999</c:v>
                </c:pt>
                <c:pt idx="133">
                  <c:v>1.1335</c:v>
                </c:pt>
                <c:pt idx="134">
                  <c:v>1.1335</c:v>
                </c:pt>
                <c:pt idx="135">
                  <c:v>1.133</c:v>
                </c:pt>
                <c:pt idx="136">
                  <c:v>1.137</c:v>
                </c:pt>
                <c:pt idx="137">
                  <c:v>1.137</c:v>
                </c:pt>
                <c:pt idx="138">
                  <c:v>1.139</c:v>
                </c:pt>
                <c:pt idx="139">
                  <c:v>1.1395</c:v>
                </c:pt>
                <c:pt idx="140">
                  <c:v>1.141</c:v>
                </c:pt>
                <c:pt idx="141">
                  <c:v>1.1379999999999999</c:v>
                </c:pt>
                <c:pt idx="142">
                  <c:v>1.137</c:v>
                </c:pt>
                <c:pt idx="143">
                  <c:v>1.1379999999999999</c:v>
                </c:pt>
                <c:pt idx="144">
                  <c:v>1.1459999999999999</c:v>
                </c:pt>
                <c:pt idx="145">
                  <c:v>1.139</c:v>
                </c:pt>
                <c:pt idx="146">
                  <c:v>1.137</c:v>
                </c:pt>
                <c:pt idx="147">
                  <c:v>1.1399999999999999</c:v>
                </c:pt>
                <c:pt idx="148">
                  <c:v>1.143</c:v>
                </c:pt>
                <c:pt idx="149">
                  <c:v>1.1479999999999999</c:v>
                </c:pt>
                <c:pt idx="150">
                  <c:v>1.1495</c:v>
                </c:pt>
                <c:pt idx="151">
                  <c:v>1.1399999999999999</c:v>
                </c:pt>
                <c:pt idx="152">
                  <c:v>1.139</c:v>
                </c:pt>
                <c:pt idx="153">
                  <c:v>1.139</c:v>
                </c:pt>
                <c:pt idx="154">
                  <c:v>1.1355</c:v>
                </c:pt>
                <c:pt idx="155">
                  <c:v>1.1319999999999999</c:v>
                </c:pt>
                <c:pt idx="156">
                  <c:v>1.131</c:v>
                </c:pt>
                <c:pt idx="157">
                  <c:v>1.1254999999999999</c:v>
                </c:pt>
                <c:pt idx="158">
                  <c:v>1.119</c:v>
                </c:pt>
                <c:pt idx="159">
                  <c:v>1.1134999999999999</c:v>
                </c:pt>
                <c:pt idx="160">
                  <c:v>1.1085</c:v>
                </c:pt>
                <c:pt idx="161">
                  <c:v>1.1035000000000001</c:v>
                </c:pt>
                <c:pt idx="162">
                  <c:v>1.1020000000000001</c:v>
                </c:pt>
                <c:pt idx="163">
                  <c:v>1.1000000000000001</c:v>
                </c:pt>
                <c:pt idx="164">
                  <c:v>1.091</c:v>
                </c:pt>
                <c:pt idx="165">
                  <c:v>1.0914999999999999</c:v>
                </c:pt>
                <c:pt idx="166">
                  <c:v>1.0860000000000001</c:v>
                </c:pt>
                <c:pt idx="167">
                  <c:v>1.079</c:v>
                </c:pt>
                <c:pt idx="168">
                  <c:v>1.0760000000000001</c:v>
                </c:pt>
                <c:pt idx="169">
                  <c:v>1.073</c:v>
                </c:pt>
                <c:pt idx="170">
                  <c:v>1.07</c:v>
                </c:pt>
                <c:pt idx="171">
                  <c:v>1.0660000000000001</c:v>
                </c:pt>
                <c:pt idx="172">
                  <c:v>1.0649999999999999</c:v>
                </c:pt>
                <c:pt idx="173">
                  <c:v>1.0620000000000001</c:v>
                </c:pt>
                <c:pt idx="174">
                  <c:v>1.0569999999999999</c:v>
                </c:pt>
                <c:pt idx="175">
                  <c:v>1.054</c:v>
                </c:pt>
                <c:pt idx="176">
                  <c:v>1.0509999999999999</c:v>
                </c:pt>
                <c:pt idx="177">
                  <c:v>1.048</c:v>
                </c:pt>
                <c:pt idx="178">
                  <c:v>1.044</c:v>
                </c:pt>
                <c:pt idx="179">
                  <c:v>1.042</c:v>
                </c:pt>
                <c:pt idx="180">
                  <c:v>1.0409999999999999</c:v>
                </c:pt>
                <c:pt idx="181">
                  <c:v>1.0369999999999999</c:v>
                </c:pt>
                <c:pt idx="182">
                  <c:v>1.036</c:v>
                </c:pt>
                <c:pt idx="183">
                  <c:v>1.0329999999999999</c:v>
                </c:pt>
                <c:pt idx="184">
                  <c:v>1.032</c:v>
                </c:pt>
                <c:pt idx="185">
                  <c:v>1.0229999999999999</c:v>
                </c:pt>
                <c:pt idx="186">
                  <c:v>1.028</c:v>
                </c:pt>
                <c:pt idx="187">
                  <c:v>1.0249999999999999</c:v>
                </c:pt>
                <c:pt idx="188">
                  <c:v>1.024</c:v>
                </c:pt>
                <c:pt idx="189">
                  <c:v>1.022</c:v>
                </c:pt>
                <c:pt idx="190">
                  <c:v>1.02</c:v>
                </c:pt>
                <c:pt idx="191">
                  <c:v>1.0169999999999999</c:v>
                </c:pt>
                <c:pt idx="192">
                  <c:v>1.0149999999999999</c:v>
                </c:pt>
                <c:pt idx="193">
                  <c:v>1.0129999999999999</c:v>
                </c:pt>
                <c:pt idx="194">
                  <c:v>1.01</c:v>
                </c:pt>
                <c:pt idx="195">
                  <c:v>1.0089999999999999</c:v>
                </c:pt>
                <c:pt idx="196">
                  <c:v>1.008</c:v>
                </c:pt>
                <c:pt idx="197">
                  <c:v>1.0055000000000001</c:v>
                </c:pt>
                <c:pt idx="198">
                  <c:v>1.0044999999999999</c:v>
                </c:pt>
                <c:pt idx="199">
                  <c:v>1.0024999999999999</c:v>
                </c:pt>
                <c:pt idx="200">
                  <c:v>1.0020000000000002</c:v>
                </c:pt>
                <c:pt idx="201">
                  <c:v>1.0010000000000001</c:v>
                </c:pt>
                <c:pt idx="202">
                  <c:v>0.998</c:v>
                </c:pt>
                <c:pt idx="203">
                  <c:v>0.99649999999999994</c:v>
                </c:pt>
                <c:pt idx="204">
                  <c:v>0.99399999999999999</c:v>
                </c:pt>
                <c:pt idx="205">
                  <c:v>0.99150000000000005</c:v>
                </c:pt>
                <c:pt idx="206">
                  <c:v>0.99249999999999994</c:v>
                </c:pt>
                <c:pt idx="207">
                  <c:v>0.99</c:v>
                </c:pt>
                <c:pt idx="208">
                  <c:v>0.98799999999999999</c:v>
                </c:pt>
                <c:pt idx="209">
                  <c:v>0.98599999999999999</c:v>
                </c:pt>
                <c:pt idx="210">
                  <c:v>0.98550000000000004</c:v>
                </c:pt>
                <c:pt idx="211">
                  <c:v>0.9850000000000001</c:v>
                </c:pt>
                <c:pt idx="212">
                  <c:v>0.9830000000000001</c:v>
                </c:pt>
                <c:pt idx="213">
                  <c:v>0.9830000000000001</c:v>
                </c:pt>
                <c:pt idx="214">
                  <c:v>0.98</c:v>
                </c:pt>
                <c:pt idx="215">
                  <c:v>0.98050000000000015</c:v>
                </c:pt>
                <c:pt idx="216">
                  <c:v>0.97799999999999998</c:v>
                </c:pt>
              </c:numCache>
            </c:numRef>
          </c:yVal>
          <c:smooth val="0"/>
        </c:ser>
        <c:ser>
          <c:idx val="21"/>
          <c:order val="21"/>
          <c:tx>
            <c:strRef>
              <c:f>'vit data'!$BU$4</c:f>
              <c:strCache>
                <c:ptCount val="1"/>
                <c:pt idx="0">
                  <c:v>thiamine</c:v>
                </c:pt>
              </c:strCache>
            </c:strRef>
          </c:tx>
          <c:spPr>
            <a:ln w="19050" cap="rnd">
              <a:solidFill>
                <a:srgbClr val="CC00FF"/>
              </a:solidFill>
              <a:round/>
            </a:ln>
            <a:effectLst/>
          </c:spPr>
          <c:marker>
            <c:symbol val="none"/>
          </c:marker>
          <c:xVal>
            <c:numRef>
              <c:f>'vit data'!$AY$5:$AY$221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data'!$BU$5:$BU$221</c:f>
              <c:numCache>
                <c:formatCode>General</c:formatCode>
                <c:ptCount val="217"/>
                <c:pt idx="0">
                  <c:v>8.3499999999999991E-2</c:v>
                </c:pt>
                <c:pt idx="1">
                  <c:v>8.8999999999999996E-2</c:v>
                </c:pt>
                <c:pt idx="2">
                  <c:v>8.6499999999999994E-2</c:v>
                </c:pt>
                <c:pt idx="3">
                  <c:v>0.09</c:v>
                </c:pt>
                <c:pt idx="4">
                  <c:v>8.8999999999999996E-2</c:v>
                </c:pt>
                <c:pt idx="5">
                  <c:v>8.6999999999999994E-2</c:v>
                </c:pt>
                <c:pt idx="6">
                  <c:v>9.0499999999999997E-2</c:v>
                </c:pt>
                <c:pt idx="7">
                  <c:v>8.9499999999999996E-2</c:v>
                </c:pt>
                <c:pt idx="8">
                  <c:v>0.09</c:v>
                </c:pt>
                <c:pt idx="9">
                  <c:v>9.2999999999999999E-2</c:v>
                </c:pt>
                <c:pt idx="10">
                  <c:v>9.1499999999999998E-2</c:v>
                </c:pt>
                <c:pt idx="11">
                  <c:v>0.09</c:v>
                </c:pt>
                <c:pt idx="12">
                  <c:v>9.1499999999999998E-2</c:v>
                </c:pt>
                <c:pt idx="13">
                  <c:v>9.0499999999999997E-2</c:v>
                </c:pt>
                <c:pt idx="14">
                  <c:v>9.1499999999999998E-2</c:v>
                </c:pt>
                <c:pt idx="15">
                  <c:v>8.8999999999999996E-2</c:v>
                </c:pt>
                <c:pt idx="16">
                  <c:v>8.6999999999999994E-2</c:v>
                </c:pt>
                <c:pt idx="17">
                  <c:v>8.299999999999999E-2</c:v>
                </c:pt>
                <c:pt idx="18">
                  <c:v>8.9499999999999996E-2</c:v>
                </c:pt>
                <c:pt idx="19">
                  <c:v>8.249999999999999E-2</c:v>
                </c:pt>
                <c:pt idx="20">
                  <c:v>8.299999999999999E-2</c:v>
                </c:pt>
                <c:pt idx="21">
                  <c:v>7.5499999999999984E-2</c:v>
                </c:pt>
                <c:pt idx="22">
                  <c:v>7.8499999999999986E-2</c:v>
                </c:pt>
                <c:pt idx="23">
                  <c:v>8.249999999999999E-2</c:v>
                </c:pt>
                <c:pt idx="24">
                  <c:v>8.4499999999999992E-2</c:v>
                </c:pt>
                <c:pt idx="25">
                  <c:v>8.3999999999999991E-2</c:v>
                </c:pt>
                <c:pt idx="26">
                  <c:v>7.8999999999999987E-2</c:v>
                </c:pt>
                <c:pt idx="27">
                  <c:v>7.8999999999999987E-2</c:v>
                </c:pt>
                <c:pt idx="28">
                  <c:v>7.5999999999999984E-2</c:v>
                </c:pt>
                <c:pt idx="29">
                  <c:v>7.2500000000000009E-2</c:v>
                </c:pt>
                <c:pt idx="30">
                  <c:v>7.7499999999999986E-2</c:v>
                </c:pt>
                <c:pt idx="31">
                  <c:v>7.4499999999999983E-2</c:v>
                </c:pt>
                <c:pt idx="32">
                  <c:v>7.350000000000001E-2</c:v>
                </c:pt>
                <c:pt idx="33">
                  <c:v>8.0499999999999988E-2</c:v>
                </c:pt>
                <c:pt idx="34">
                  <c:v>7.4499999999999983E-2</c:v>
                </c:pt>
                <c:pt idx="35">
                  <c:v>7.7499999999999986E-2</c:v>
                </c:pt>
                <c:pt idx="36">
                  <c:v>8.0999999999999989E-2</c:v>
                </c:pt>
                <c:pt idx="37">
                  <c:v>8.0499999999999988E-2</c:v>
                </c:pt>
                <c:pt idx="38">
                  <c:v>8.0499999999999988E-2</c:v>
                </c:pt>
                <c:pt idx="39">
                  <c:v>8.249999999999999E-2</c:v>
                </c:pt>
                <c:pt idx="40">
                  <c:v>8.6499999999999994E-2</c:v>
                </c:pt>
                <c:pt idx="41">
                  <c:v>7.6499999999999985E-2</c:v>
                </c:pt>
                <c:pt idx="42">
                  <c:v>6.6500000000000004E-2</c:v>
                </c:pt>
                <c:pt idx="43">
                  <c:v>6.9000000000000006E-2</c:v>
                </c:pt>
                <c:pt idx="44">
                  <c:v>7.6999999999999985E-2</c:v>
                </c:pt>
                <c:pt idx="45">
                  <c:v>8.7999999999999995E-2</c:v>
                </c:pt>
                <c:pt idx="46">
                  <c:v>8.7999999999999995E-2</c:v>
                </c:pt>
                <c:pt idx="47">
                  <c:v>8.4999999999999992E-2</c:v>
                </c:pt>
                <c:pt idx="48">
                  <c:v>8.8999999999999996E-2</c:v>
                </c:pt>
                <c:pt idx="49">
                  <c:v>9.4E-2</c:v>
                </c:pt>
                <c:pt idx="50">
                  <c:v>9.4E-2</c:v>
                </c:pt>
                <c:pt idx="51">
                  <c:v>9.1999999999999998E-2</c:v>
                </c:pt>
                <c:pt idx="52">
                  <c:v>8.9499999999999996E-2</c:v>
                </c:pt>
                <c:pt idx="53">
                  <c:v>9.2999999999999999E-2</c:v>
                </c:pt>
                <c:pt idx="54">
                  <c:v>9.0999999999999998E-2</c:v>
                </c:pt>
                <c:pt idx="55">
                  <c:v>9.0499999999999997E-2</c:v>
                </c:pt>
                <c:pt idx="56">
                  <c:v>8.9499999999999996E-2</c:v>
                </c:pt>
                <c:pt idx="57">
                  <c:v>9.6000000000000002E-2</c:v>
                </c:pt>
                <c:pt idx="58">
                  <c:v>9.6000000000000002E-2</c:v>
                </c:pt>
                <c:pt idx="59">
                  <c:v>9.8500000000000004E-2</c:v>
                </c:pt>
                <c:pt idx="60">
                  <c:v>0.10050000000000001</c:v>
                </c:pt>
                <c:pt idx="61">
                  <c:v>9.7500000000000003E-2</c:v>
                </c:pt>
                <c:pt idx="62">
                  <c:v>9.7500000000000003E-2</c:v>
                </c:pt>
                <c:pt idx="63">
                  <c:v>0.10350000000000001</c:v>
                </c:pt>
                <c:pt idx="64">
                  <c:v>0.10550000000000001</c:v>
                </c:pt>
                <c:pt idx="65">
                  <c:v>0.10550000000000001</c:v>
                </c:pt>
                <c:pt idx="66">
                  <c:v>0.10500000000000001</c:v>
                </c:pt>
                <c:pt idx="67">
                  <c:v>0.10150000000000001</c:v>
                </c:pt>
                <c:pt idx="68">
                  <c:v>0.10050000000000001</c:v>
                </c:pt>
                <c:pt idx="69">
                  <c:v>9.7500000000000003E-2</c:v>
                </c:pt>
                <c:pt idx="70">
                  <c:v>9.7000000000000003E-2</c:v>
                </c:pt>
                <c:pt idx="71">
                  <c:v>9.9500000000000005E-2</c:v>
                </c:pt>
                <c:pt idx="72">
                  <c:v>9.6500000000000002E-2</c:v>
                </c:pt>
                <c:pt idx="73">
                  <c:v>9.7500000000000003E-2</c:v>
                </c:pt>
                <c:pt idx="74">
                  <c:v>9.7500000000000003E-2</c:v>
                </c:pt>
                <c:pt idx="75">
                  <c:v>9.8500000000000004E-2</c:v>
                </c:pt>
                <c:pt idx="76">
                  <c:v>9.7500000000000003E-2</c:v>
                </c:pt>
                <c:pt idx="77">
                  <c:v>9.7500000000000003E-2</c:v>
                </c:pt>
                <c:pt idx="78">
                  <c:v>9.7500000000000003E-2</c:v>
                </c:pt>
                <c:pt idx="79">
                  <c:v>9.8500000000000004E-2</c:v>
                </c:pt>
                <c:pt idx="80">
                  <c:v>9.7500000000000003E-2</c:v>
                </c:pt>
                <c:pt idx="81">
                  <c:v>9.7500000000000003E-2</c:v>
                </c:pt>
                <c:pt idx="82">
                  <c:v>9.8500000000000004E-2</c:v>
                </c:pt>
                <c:pt idx="83">
                  <c:v>9.7500000000000003E-2</c:v>
                </c:pt>
                <c:pt idx="84">
                  <c:v>9.7500000000000003E-2</c:v>
                </c:pt>
                <c:pt idx="85">
                  <c:v>9.7500000000000003E-2</c:v>
                </c:pt>
                <c:pt idx="86">
                  <c:v>9.8500000000000004E-2</c:v>
                </c:pt>
                <c:pt idx="87">
                  <c:v>9.7000000000000003E-2</c:v>
                </c:pt>
                <c:pt idx="88">
                  <c:v>9.6000000000000002E-2</c:v>
                </c:pt>
                <c:pt idx="89">
                  <c:v>9.7000000000000003E-2</c:v>
                </c:pt>
                <c:pt idx="90">
                  <c:v>9.8500000000000004E-2</c:v>
                </c:pt>
                <c:pt idx="91">
                  <c:v>0.10050000000000001</c:v>
                </c:pt>
                <c:pt idx="92">
                  <c:v>9.8500000000000004E-2</c:v>
                </c:pt>
                <c:pt idx="93">
                  <c:v>9.8500000000000004E-2</c:v>
                </c:pt>
                <c:pt idx="94">
                  <c:v>9.9500000000000005E-2</c:v>
                </c:pt>
                <c:pt idx="95">
                  <c:v>9.9500000000000005E-2</c:v>
                </c:pt>
                <c:pt idx="96">
                  <c:v>9.9000000000000005E-2</c:v>
                </c:pt>
                <c:pt idx="97">
                  <c:v>9.9500000000000005E-2</c:v>
                </c:pt>
                <c:pt idx="98">
                  <c:v>9.9000000000000005E-2</c:v>
                </c:pt>
                <c:pt idx="99">
                  <c:v>9.8000000000000004E-2</c:v>
                </c:pt>
                <c:pt idx="100">
                  <c:v>9.7500000000000003E-2</c:v>
                </c:pt>
                <c:pt idx="101">
                  <c:v>9.8000000000000004E-2</c:v>
                </c:pt>
                <c:pt idx="102">
                  <c:v>9.9000000000000005E-2</c:v>
                </c:pt>
                <c:pt idx="103">
                  <c:v>9.9500000000000005E-2</c:v>
                </c:pt>
                <c:pt idx="104">
                  <c:v>9.8500000000000004E-2</c:v>
                </c:pt>
                <c:pt idx="105">
                  <c:v>9.6500000000000002E-2</c:v>
                </c:pt>
                <c:pt idx="106">
                  <c:v>9.5500000000000002E-2</c:v>
                </c:pt>
                <c:pt idx="107">
                  <c:v>9.5500000000000002E-2</c:v>
                </c:pt>
                <c:pt idx="108">
                  <c:v>9.4500000000000001E-2</c:v>
                </c:pt>
                <c:pt idx="109">
                  <c:v>9.5500000000000002E-2</c:v>
                </c:pt>
                <c:pt idx="110">
                  <c:v>9.5500000000000002E-2</c:v>
                </c:pt>
                <c:pt idx="111">
                  <c:v>9.4500000000000001E-2</c:v>
                </c:pt>
                <c:pt idx="112">
                  <c:v>9.35E-2</c:v>
                </c:pt>
                <c:pt idx="113">
                  <c:v>9.5500000000000002E-2</c:v>
                </c:pt>
                <c:pt idx="114">
                  <c:v>9.35E-2</c:v>
                </c:pt>
                <c:pt idx="115">
                  <c:v>9.2499999999999999E-2</c:v>
                </c:pt>
                <c:pt idx="116">
                  <c:v>9.1499999999999998E-2</c:v>
                </c:pt>
                <c:pt idx="117">
                  <c:v>9.2499999999999999E-2</c:v>
                </c:pt>
                <c:pt idx="118">
                  <c:v>9.2499999999999999E-2</c:v>
                </c:pt>
                <c:pt idx="119">
                  <c:v>9.4500000000000001E-2</c:v>
                </c:pt>
                <c:pt idx="120">
                  <c:v>9.35E-2</c:v>
                </c:pt>
                <c:pt idx="121">
                  <c:v>9.7000000000000003E-2</c:v>
                </c:pt>
                <c:pt idx="122">
                  <c:v>9.7000000000000003E-2</c:v>
                </c:pt>
                <c:pt idx="123">
                  <c:v>9.4E-2</c:v>
                </c:pt>
                <c:pt idx="124">
                  <c:v>9.6500000000000002E-2</c:v>
                </c:pt>
                <c:pt idx="125">
                  <c:v>9.5000000000000001E-2</c:v>
                </c:pt>
                <c:pt idx="126">
                  <c:v>9.5000000000000001E-2</c:v>
                </c:pt>
                <c:pt idx="127">
                  <c:v>9.8000000000000004E-2</c:v>
                </c:pt>
                <c:pt idx="128">
                  <c:v>9.4E-2</c:v>
                </c:pt>
                <c:pt idx="129">
                  <c:v>9.1999999999999998E-2</c:v>
                </c:pt>
                <c:pt idx="130">
                  <c:v>0.09</c:v>
                </c:pt>
                <c:pt idx="131">
                  <c:v>8.4999999999999992E-2</c:v>
                </c:pt>
                <c:pt idx="132">
                  <c:v>8.5999999999999993E-2</c:v>
                </c:pt>
                <c:pt idx="133">
                  <c:v>9.0999999999999998E-2</c:v>
                </c:pt>
                <c:pt idx="134">
                  <c:v>0.09</c:v>
                </c:pt>
                <c:pt idx="135">
                  <c:v>8.3999999999999991E-2</c:v>
                </c:pt>
                <c:pt idx="136">
                  <c:v>8.199999999999999E-2</c:v>
                </c:pt>
                <c:pt idx="137">
                  <c:v>7.9999999999999988E-2</c:v>
                </c:pt>
                <c:pt idx="138">
                  <c:v>7.9999999999999988E-2</c:v>
                </c:pt>
                <c:pt idx="139">
                  <c:v>7.9999999999999988E-2</c:v>
                </c:pt>
                <c:pt idx="140">
                  <c:v>7.8999999999999987E-2</c:v>
                </c:pt>
                <c:pt idx="141">
                  <c:v>8.0999999999999989E-2</c:v>
                </c:pt>
                <c:pt idx="142">
                  <c:v>7.400000000000001E-2</c:v>
                </c:pt>
                <c:pt idx="143">
                  <c:v>7.5999999999999984E-2</c:v>
                </c:pt>
                <c:pt idx="144">
                  <c:v>7.7999999999999986E-2</c:v>
                </c:pt>
                <c:pt idx="145">
                  <c:v>7.400000000000001E-2</c:v>
                </c:pt>
                <c:pt idx="146">
                  <c:v>7.5000000000000011E-2</c:v>
                </c:pt>
                <c:pt idx="147">
                  <c:v>7.2000000000000008E-2</c:v>
                </c:pt>
                <c:pt idx="148">
                  <c:v>7.400000000000001E-2</c:v>
                </c:pt>
                <c:pt idx="149">
                  <c:v>7.3000000000000009E-2</c:v>
                </c:pt>
                <c:pt idx="150">
                  <c:v>7.5000000000000011E-2</c:v>
                </c:pt>
                <c:pt idx="151">
                  <c:v>7.5999999999999984E-2</c:v>
                </c:pt>
                <c:pt idx="152">
                  <c:v>7.1000000000000008E-2</c:v>
                </c:pt>
                <c:pt idx="153">
                  <c:v>7.1000000000000008E-2</c:v>
                </c:pt>
                <c:pt idx="154">
                  <c:v>7.0000000000000007E-2</c:v>
                </c:pt>
                <c:pt idx="155">
                  <c:v>6.8000000000000005E-2</c:v>
                </c:pt>
                <c:pt idx="156">
                  <c:v>7.0000000000000007E-2</c:v>
                </c:pt>
                <c:pt idx="157">
                  <c:v>7.1000000000000008E-2</c:v>
                </c:pt>
                <c:pt idx="158">
                  <c:v>7.1000000000000008E-2</c:v>
                </c:pt>
                <c:pt idx="159">
                  <c:v>7.0000000000000007E-2</c:v>
                </c:pt>
                <c:pt idx="160">
                  <c:v>6.9000000000000006E-2</c:v>
                </c:pt>
                <c:pt idx="161">
                  <c:v>7.0000000000000007E-2</c:v>
                </c:pt>
                <c:pt idx="162">
                  <c:v>6.9000000000000006E-2</c:v>
                </c:pt>
                <c:pt idx="163">
                  <c:v>7.1000000000000008E-2</c:v>
                </c:pt>
                <c:pt idx="164">
                  <c:v>7.1000000000000008E-2</c:v>
                </c:pt>
                <c:pt idx="165">
                  <c:v>7.2000000000000008E-2</c:v>
                </c:pt>
                <c:pt idx="166">
                  <c:v>7.0000000000000007E-2</c:v>
                </c:pt>
                <c:pt idx="167">
                  <c:v>7.2000000000000008E-2</c:v>
                </c:pt>
                <c:pt idx="168">
                  <c:v>7.0000000000000007E-2</c:v>
                </c:pt>
                <c:pt idx="169">
                  <c:v>7.2500000000000009E-2</c:v>
                </c:pt>
                <c:pt idx="170">
                  <c:v>7.2000000000000008E-2</c:v>
                </c:pt>
                <c:pt idx="171">
                  <c:v>7.0500000000000007E-2</c:v>
                </c:pt>
                <c:pt idx="172">
                  <c:v>7.1500000000000008E-2</c:v>
                </c:pt>
                <c:pt idx="173">
                  <c:v>7.2000000000000008E-2</c:v>
                </c:pt>
                <c:pt idx="174">
                  <c:v>7.0500000000000007E-2</c:v>
                </c:pt>
                <c:pt idx="175">
                  <c:v>7.350000000000001E-2</c:v>
                </c:pt>
                <c:pt idx="176">
                  <c:v>7.1500000000000008E-2</c:v>
                </c:pt>
                <c:pt idx="177">
                  <c:v>7.1500000000000008E-2</c:v>
                </c:pt>
                <c:pt idx="178">
                  <c:v>7.3000000000000009E-2</c:v>
                </c:pt>
                <c:pt idx="179">
                  <c:v>7.2500000000000009E-2</c:v>
                </c:pt>
                <c:pt idx="180">
                  <c:v>7.2500000000000009E-2</c:v>
                </c:pt>
                <c:pt idx="181">
                  <c:v>7.4500000000000011E-2</c:v>
                </c:pt>
                <c:pt idx="182">
                  <c:v>7.2500000000000009E-2</c:v>
                </c:pt>
                <c:pt idx="183">
                  <c:v>6.6500000000000004E-2</c:v>
                </c:pt>
                <c:pt idx="184">
                  <c:v>6.5500000000000003E-2</c:v>
                </c:pt>
                <c:pt idx="185">
                  <c:v>6.8500000000000005E-2</c:v>
                </c:pt>
                <c:pt idx="186">
                  <c:v>7.1000000000000008E-2</c:v>
                </c:pt>
                <c:pt idx="187">
                  <c:v>7.400000000000001E-2</c:v>
                </c:pt>
                <c:pt idx="188">
                  <c:v>7.4500000000000011E-2</c:v>
                </c:pt>
                <c:pt idx="189">
                  <c:v>6.8000000000000005E-2</c:v>
                </c:pt>
                <c:pt idx="190">
                  <c:v>7.1000000000000008E-2</c:v>
                </c:pt>
                <c:pt idx="191">
                  <c:v>6.9500000000000006E-2</c:v>
                </c:pt>
                <c:pt idx="192">
                  <c:v>6.6500000000000004E-2</c:v>
                </c:pt>
                <c:pt idx="193">
                  <c:v>6.6000000000000003E-2</c:v>
                </c:pt>
                <c:pt idx="194">
                  <c:v>6.4000000000000001E-2</c:v>
                </c:pt>
                <c:pt idx="195">
                  <c:v>6.5000000000000002E-2</c:v>
                </c:pt>
                <c:pt idx="196">
                  <c:v>6.1499999999999999E-2</c:v>
                </c:pt>
                <c:pt idx="197">
                  <c:v>0.06</c:v>
                </c:pt>
                <c:pt idx="198">
                  <c:v>6.0499999999999998E-2</c:v>
                </c:pt>
                <c:pt idx="199">
                  <c:v>6.0999999999999999E-2</c:v>
                </c:pt>
                <c:pt idx="200">
                  <c:v>6.2E-2</c:v>
                </c:pt>
                <c:pt idx="201">
                  <c:v>6.0999999999999999E-2</c:v>
                </c:pt>
                <c:pt idx="202">
                  <c:v>5.8999999999999997E-2</c:v>
                </c:pt>
                <c:pt idx="203">
                  <c:v>5.8999999999999997E-2</c:v>
                </c:pt>
                <c:pt idx="204">
                  <c:v>6.4000000000000001E-2</c:v>
                </c:pt>
                <c:pt idx="205">
                  <c:v>6.7500000000000004E-2</c:v>
                </c:pt>
                <c:pt idx="206">
                  <c:v>6.8500000000000005E-2</c:v>
                </c:pt>
                <c:pt idx="207">
                  <c:v>7.0500000000000007E-2</c:v>
                </c:pt>
                <c:pt idx="208">
                  <c:v>6.9500000000000006E-2</c:v>
                </c:pt>
                <c:pt idx="209">
                  <c:v>7.0500000000000007E-2</c:v>
                </c:pt>
                <c:pt idx="210">
                  <c:v>7.0500000000000007E-2</c:v>
                </c:pt>
                <c:pt idx="211">
                  <c:v>7.0500000000000007E-2</c:v>
                </c:pt>
                <c:pt idx="212">
                  <c:v>6.8500000000000005E-2</c:v>
                </c:pt>
                <c:pt idx="213">
                  <c:v>6.7500000000000004E-2</c:v>
                </c:pt>
                <c:pt idx="214">
                  <c:v>6.8500000000000005E-2</c:v>
                </c:pt>
                <c:pt idx="215">
                  <c:v>6.8500000000000005E-2</c:v>
                </c:pt>
                <c:pt idx="216">
                  <c:v>7.0500000000000007E-2</c:v>
                </c:pt>
              </c:numCache>
            </c:numRef>
          </c:yVal>
          <c:smooth val="0"/>
        </c:ser>
        <c:ser>
          <c:idx val="23"/>
          <c:order val="23"/>
          <c:tx>
            <c:strRef>
              <c:f>'vit data'!$BW$4</c:f>
              <c:strCache>
                <c:ptCount val="1"/>
                <c:pt idx="0">
                  <c:v>no vit.</c:v>
                </c:pt>
              </c:strCache>
            </c:strRef>
          </c:tx>
          <c:spPr>
            <a:ln w="1905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'vit data'!$AY$5:$AY$221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data'!$BW$5:$BW$221</c:f>
              <c:numCache>
                <c:formatCode>General</c:formatCode>
                <c:ptCount val="2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-2.0000000000000018E-3</c:v>
                </c:pt>
                <c:pt idx="4">
                  <c:v>0</c:v>
                </c:pt>
                <c:pt idx="5">
                  <c:v>0</c:v>
                </c:pt>
                <c:pt idx="6">
                  <c:v>-1.0000000000000009E-3</c:v>
                </c:pt>
                <c:pt idx="7">
                  <c:v>-1.0000000000000009E-3</c:v>
                </c:pt>
                <c:pt idx="8">
                  <c:v>-2.0000000000000018E-3</c:v>
                </c:pt>
                <c:pt idx="9">
                  <c:v>-2.0000000000000018E-3</c:v>
                </c:pt>
                <c:pt idx="10">
                  <c:v>-2.0000000000000018E-3</c:v>
                </c:pt>
                <c:pt idx="11">
                  <c:v>-2.0000000000000018E-3</c:v>
                </c:pt>
                <c:pt idx="12">
                  <c:v>-2.0000000000000018E-3</c:v>
                </c:pt>
                <c:pt idx="13">
                  <c:v>-3.0000000000000027E-3</c:v>
                </c:pt>
                <c:pt idx="14">
                  <c:v>-3.0000000000000027E-3</c:v>
                </c:pt>
                <c:pt idx="15">
                  <c:v>-2.0000000000000018E-3</c:v>
                </c:pt>
                <c:pt idx="16">
                  <c:v>-3.0000000000000027E-3</c:v>
                </c:pt>
                <c:pt idx="17">
                  <c:v>-3.0000000000000027E-3</c:v>
                </c:pt>
                <c:pt idx="18">
                  <c:v>-3.0000000000000027E-3</c:v>
                </c:pt>
                <c:pt idx="19">
                  <c:v>-3.0000000000000027E-3</c:v>
                </c:pt>
                <c:pt idx="20">
                  <c:v>-3.0000000000000027E-3</c:v>
                </c:pt>
                <c:pt idx="21">
                  <c:v>-3.0000000000000027E-3</c:v>
                </c:pt>
                <c:pt idx="22">
                  <c:v>-4.0000000000000036E-3</c:v>
                </c:pt>
                <c:pt idx="23">
                  <c:v>-4.0000000000000036E-3</c:v>
                </c:pt>
                <c:pt idx="24">
                  <c:v>-4.0000000000000036E-3</c:v>
                </c:pt>
                <c:pt idx="25">
                  <c:v>-4.0000000000000036E-3</c:v>
                </c:pt>
                <c:pt idx="26">
                  <c:v>-4.0000000000000036E-3</c:v>
                </c:pt>
                <c:pt idx="27">
                  <c:v>-4.0000000000000036E-3</c:v>
                </c:pt>
                <c:pt idx="28">
                  <c:v>-4.0000000000000036E-3</c:v>
                </c:pt>
                <c:pt idx="29">
                  <c:v>-4.0000000000000036E-3</c:v>
                </c:pt>
                <c:pt idx="30">
                  <c:v>-4.0000000000000036E-3</c:v>
                </c:pt>
                <c:pt idx="31">
                  <c:v>-4.0000000000000036E-3</c:v>
                </c:pt>
                <c:pt idx="32">
                  <c:v>-4.0000000000000036E-3</c:v>
                </c:pt>
                <c:pt idx="33">
                  <c:v>-4.0000000000000036E-3</c:v>
                </c:pt>
                <c:pt idx="34">
                  <c:v>-5.0000000000000044E-3</c:v>
                </c:pt>
                <c:pt idx="35">
                  <c:v>-4.0000000000000036E-3</c:v>
                </c:pt>
                <c:pt idx="36">
                  <c:v>-5.0000000000000044E-3</c:v>
                </c:pt>
                <c:pt idx="37">
                  <c:v>-6.0000000000000053E-3</c:v>
                </c:pt>
                <c:pt idx="38">
                  <c:v>-5.0000000000000044E-3</c:v>
                </c:pt>
                <c:pt idx="39">
                  <c:v>-5.0000000000000044E-3</c:v>
                </c:pt>
                <c:pt idx="40">
                  <c:v>-5.0000000000000044E-3</c:v>
                </c:pt>
                <c:pt idx="41">
                  <c:v>-4.0000000000000036E-3</c:v>
                </c:pt>
                <c:pt idx="42">
                  <c:v>-5.0000000000000044E-3</c:v>
                </c:pt>
                <c:pt idx="43">
                  <c:v>-5.0000000000000044E-3</c:v>
                </c:pt>
                <c:pt idx="44">
                  <c:v>-5.0000000000000044E-3</c:v>
                </c:pt>
                <c:pt idx="45">
                  <c:v>-5.0000000000000044E-3</c:v>
                </c:pt>
                <c:pt idx="46">
                  <c:v>-5.0000000000000044E-3</c:v>
                </c:pt>
                <c:pt idx="47">
                  <c:v>-5.0000000000000044E-3</c:v>
                </c:pt>
                <c:pt idx="48">
                  <c:v>-5.0000000000000044E-3</c:v>
                </c:pt>
                <c:pt idx="49">
                  <c:v>-5.0000000000000044E-3</c:v>
                </c:pt>
                <c:pt idx="50">
                  <c:v>-5.0000000000000044E-3</c:v>
                </c:pt>
                <c:pt idx="51">
                  <c:v>-5.0000000000000044E-3</c:v>
                </c:pt>
                <c:pt idx="52">
                  <c:v>-5.0000000000000044E-3</c:v>
                </c:pt>
                <c:pt idx="53">
                  <c:v>-5.0000000000000044E-3</c:v>
                </c:pt>
                <c:pt idx="54">
                  <c:v>-5.0000000000000044E-3</c:v>
                </c:pt>
                <c:pt idx="55">
                  <c:v>-5.0000000000000044E-3</c:v>
                </c:pt>
                <c:pt idx="56">
                  <c:v>-5.0000000000000044E-3</c:v>
                </c:pt>
                <c:pt idx="57">
                  <c:v>-5.0000000000000044E-3</c:v>
                </c:pt>
                <c:pt idx="58">
                  <c:v>-5.0000000000000044E-3</c:v>
                </c:pt>
                <c:pt idx="59">
                  <c:v>-5.0000000000000044E-3</c:v>
                </c:pt>
                <c:pt idx="60">
                  <c:v>-5.0000000000000044E-3</c:v>
                </c:pt>
                <c:pt idx="61">
                  <c:v>-5.0000000000000044E-3</c:v>
                </c:pt>
                <c:pt idx="62">
                  <c:v>-5.0000000000000044E-3</c:v>
                </c:pt>
                <c:pt idx="63">
                  <c:v>-5.0000000000000044E-3</c:v>
                </c:pt>
                <c:pt idx="64">
                  <c:v>-4.0000000000000036E-3</c:v>
                </c:pt>
                <c:pt idx="65">
                  <c:v>-5.0000000000000044E-3</c:v>
                </c:pt>
                <c:pt idx="66">
                  <c:v>-4.0000000000000036E-3</c:v>
                </c:pt>
                <c:pt idx="67">
                  <c:v>-5.0000000000000044E-3</c:v>
                </c:pt>
                <c:pt idx="68">
                  <c:v>-4.0000000000000036E-3</c:v>
                </c:pt>
                <c:pt idx="69">
                  <c:v>-4.0000000000000036E-3</c:v>
                </c:pt>
                <c:pt idx="70">
                  <c:v>-4.0000000000000036E-3</c:v>
                </c:pt>
                <c:pt idx="71">
                  <c:v>-5.0000000000000044E-3</c:v>
                </c:pt>
                <c:pt idx="72">
                  <c:v>-5.0000000000000044E-3</c:v>
                </c:pt>
                <c:pt idx="73">
                  <c:v>-5.0000000000000044E-3</c:v>
                </c:pt>
                <c:pt idx="74">
                  <c:v>-5.0000000000000044E-3</c:v>
                </c:pt>
                <c:pt idx="75">
                  <c:v>-5.0000000000000044E-3</c:v>
                </c:pt>
                <c:pt idx="76">
                  <c:v>-5.0000000000000044E-3</c:v>
                </c:pt>
                <c:pt idx="77">
                  <c:v>-4.0000000000000036E-3</c:v>
                </c:pt>
                <c:pt idx="78">
                  <c:v>-4.0000000000000036E-3</c:v>
                </c:pt>
                <c:pt idx="79">
                  <c:v>-5.0000000000000044E-3</c:v>
                </c:pt>
                <c:pt idx="80">
                  <c:v>-5.0000000000000044E-3</c:v>
                </c:pt>
                <c:pt idx="81">
                  <c:v>-4.0000000000000036E-3</c:v>
                </c:pt>
                <c:pt idx="82">
                  <c:v>-5.0000000000000044E-3</c:v>
                </c:pt>
                <c:pt idx="83">
                  <c:v>-5.0000000000000044E-3</c:v>
                </c:pt>
                <c:pt idx="84">
                  <c:v>-5.0000000000000044E-3</c:v>
                </c:pt>
                <c:pt idx="85">
                  <c:v>-4.0000000000000036E-3</c:v>
                </c:pt>
                <c:pt idx="86">
                  <c:v>-5.0000000000000044E-3</c:v>
                </c:pt>
                <c:pt idx="87">
                  <c:v>-5.0000000000000044E-3</c:v>
                </c:pt>
                <c:pt idx="88">
                  <c:v>-5.0000000000000044E-3</c:v>
                </c:pt>
                <c:pt idx="89">
                  <c:v>-5.0000000000000044E-3</c:v>
                </c:pt>
                <c:pt idx="90">
                  <c:v>-5.0000000000000044E-3</c:v>
                </c:pt>
                <c:pt idx="91">
                  <c:v>-5.0000000000000044E-3</c:v>
                </c:pt>
                <c:pt idx="92">
                  <c:v>-5.0000000000000044E-3</c:v>
                </c:pt>
                <c:pt idx="93">
                  <c:v>-5.0000000000000044E-3</c:v>
                </c:pt>
                <c:pt idx="94">
                  <c:v>-5.0000000000000044E-3</c:v>
                </c:pt>
                <c:pt idx="95">
                  <c:v>-4.0000000000000036E-3</c:v>
                </c:pt>
                <c:pt idx="96">
                  <c:v>-5.0000000000000044E-3</c:v>
                </c:pt>
                <c:pt idx="97">
                  <c:v>-5.0000000000000044E-3</c:v>
                </c:pt>
                <c:pt idx="98">
                  <c:v>-5.0000000000000044E-3</c:v>
                </c:pt>
                <c:pt idx="99">
                  <c:v>-5.0000000000000044E-3</c:v>
                </c:pt>
                <c:pt idx="100">
                  <c:v>-5.0000000000000044E-3</c:v>
                </c:pt>
                <c:pt idx="101">
                  <c:v>-5.0000000000000044E-3</c:v>
                </c:pt>
                <c:pt idx="102">
                  <c:v>-5.0000000000000044E-3</c:v>
                </c:pt>
                <c:pt idx="103">
                  <c:v>-5.0000000000000044E-3</c:v>
                </c:pt>
                <c:pt idx="104">
                  <c:v>-5.0000000000000044E-3</c:v>
                </c:pt>
                <c:pt idx="105">
                  <c:v>-5.0000000000000044E-3</c:v>
                </c:pt>
                <c:pt idx="106">
                  <c:v>-5.0000000000000044E-3</c:v>
                </c:pt>
                <c:pt idx="107">
                  <c:v>-5.0000000000000044E-3</c:v>
                </c:pt>
                <c:pt idx="108">
                  <c:v>-5.0000000000000044E-3</c:v>
                </c:pt>
                <c:pt idx="109">
                  <c:v>-5.0000000000000044E-3</c:v>
                </c:pt>
                <c:pt idx="110">
                  <c:v>-5.0000000000000044E-3</c:v>
                </c:pt>
                <c:pt idx="111">
                  <c:v>-4.0000000000000036E-3</c:v>
                </c:pt>
                <c:pt idx="112">
                  <c:v>-4.0000000000000036E-3</c:v>
                </c:pt>
                <c:pt idx="113">
                  <c:v>-5.0000000000000044E-3</c:v>
                </c:pt>
                <c:pt idx="114">
                  <c:v>-4.0000000000000036E-3</c:v>
                </c:pt>
                <c:pt idx="115">
                  <c:v>-4.0000000000000036E-3</c:v>
                </c:pt>
                <c:pt idx="116">
                  <c:v>-4.0000000000000036E-3</c:v>
                </c:pt>
                <c:pt idx="117">
                  <c:v>-4.0000000000000036E-3</c:v>
                </c:pt>
                <c:pt idx="118">
                  <c:v>-4.0000000000000036E-3</c:v>
                </c:pt>
                <c:pt idx="119">
                  <c:v>-4.0000000000000036E-3</c:v>
                </c:pt>
                <c:pt idx="120">
                  <c:v>-4.0000000000000036E-3</c:v>
                </c:pt>
                <c:pt idx="121">
                  <c:v>-4.0000000000000036E-3</c:v>
                </c:pt>
                <c:pt idx="122">
                  <c:v>-4.0000000000000036E-3</c:v>
                </c:pt>
                <c:pt idx="123">
                  <c:v>-4.0000000000000036E-3</c:v>
                </c:pt>
                <c:pt idx="124">
                  <c:v>-4.0000000000000036E-3</c:v>
                </c:pt>
                <c:pt idx="125">
                  <c:v>-4.0000000000000036E-3</c:v>
                </c:pt>
                <c:pt idx="126">
                  <c:v>-4.0000000000000036E-3</c:v>
                </c:pt>
                <c:pt idx="127">
                  <c:v>-4.0000000000000036E-3</c:v>
                </c:pt>
                <c:pt idx="128">
                  <c:v>-4.0000000000000036E-3</c:v>
                </c:pt>
                <c:pt idx="129">
                  <c:v>-4.0000000000000036E-3</c:v>
                </c:pt>
                <c:pt idx="130">
                  <c:v>-4.0000000000000036E-3</c:v>
                </c:pt>
                <c:pt idx="131">
                  <c:v>-4.0000000000000036E-3</c:v>
                </c:pt>
                <c:pt idx="132">
                  <c:v>-4.0000000000000036E-3</c:v>
                </c:pt>
                <c:pt idx="133">
                  <c:v>-4.0000000000000036E-3</c:v>
                </c:pt>
                <c:pt idx="134">
                  <c:v>-4.0000000000000036E-3</c:v>
                </c:pt>
                <c:pt idx="135">
                  <c:v>-4.0000000000000036E-3</c:v>
                </c:pt>
                <c:pt idx="136">
                  <c:v>-4.0000000000000036E-3</c:v>
                </c:pt>
                <c:pt idx="137">
                  <c:v>-4.0000000000000036E-3</c:v>
                </c:pt>
                <c:pt idx="138">
                  <c:v>-4.0000000000000036E-3</c:v>
                </c:pt>
                <c:pt idx="139">
                  <c:v>-4.0000000000000036E-3</c:v>
                </c:pt>
                <c:pt idx="140">
                  <c:v>-4.0000000000000036E-3</c:v>
                </c:pt>
                <c:pt idx="141">
                  <c:v>-4.0000000000000036E-3</c:v>
                </c:pt>
                <c:pt idx="142">
                  <c:v>-4.0000000000000036E-3</c:v>
                </c:pt>
                <c:pt idx="143">
                  <c:v>-4.0000000000000036E-3</c:v>
                </c:pt>
                <c:pt idx="144">
                  <c:v>-4.0000000000000036E-3</c:v>
                </c:pt>
                <c:pt idx="145">
                  <c:v>-4.0000000000000036E-3</c:v>
                </c:pt>
                <c:pt idx="146">
                  <c:v>-4.0000000000000036E-3</c:v>
                </c:pt>
                <c:pt idx="147">
                  <c:v>-4.0000000000000036E-3</c:v>
                </c:pt>
                <c:pt idx="148">
                  <c:v>-4.0000000000000036E-3</c:v>
                </c:pt>
                <c:pt idx="149">
                  <c:v>-4.0000000000000036E-3</c:v>
                </c:pt>
                <c:pt idx="150">
                  <c:v>-4.0000000000000036E-3</c:v>
                </c:pt>
                <c:pt idx="151">
                  <c:v>-4.0000000000000036E-3</c:v>
                </c:pt>
                <c:pt idx="152">
                  <c:v>-4.0000000000000036E-3</c:v>
                </c:pt>
                <c:pt idx="153">
                  <c:v>-4.0000000000000036E-3</c:v>
                </c:pt>
                <c:pt idx="154">
                  <c:v>-4.0000000000000036E-3</c:v>
                </c:pt>
                <c:pt idx="155">
                  <c:v>-4.0000000000000036E-3</c:v>
                </c:pt>
                <c:pt idx="156">
                  <c:v>-4.0000000000000036E-3</c:v>
                </c:pt>
                <c:pt idx="157">
                  <c:v>-4.0000000000000036E-3</c:v>
                </c:pt>
                <c:pt idx="158">
                  <c:v>-4.0000000000000036E-3</c:v>
                </c:pt>
                <c:pt idx="159">
                  <c:v>-4.0000000000000036E-3</c:v>
                </c:pt>
                <c:pt idx="160">
                  <c:v>-4.0000000000000036E-3</c:v>
                </c:pt>
                <c:pt idx="161">
                  <c:v>-4.0000000000000036E-3</c:v>
                </c:pt>
                <c:pt idx="162">
                  <c:v>-4.0000000000000036E-3</c:v>
                </c:pt>
                <c:pt idx="163">
                  <c:v>-4.0000000000000036E-3</c:v>
                </c:pt>
                <c:pt idx="164">
                  <c:v>-4.0000000000000036E-3</c:v>
                </c:pt>
                <c:pt idx="165">
                  <c:v>-4.0000000000000036E-3</c:v>
                </c:pt>
                <c:pt idx="166">
                  <c:v>-4.0000000000000036E-3</c:v>
                </c:pt>
                <c:pt idx="167">
                  <c:v>-4.0000000000000036E-3</c:v>
                </c:pt>
                <c:pt idx="168">
                  <c:v>-4.0000000000000036E-3</c:v>
                </c:pt>
                <c:pt idx="169">
                  <c:v>-5.0000000000000044E-3</c:v>
                </c:pt>
                <c:pt idx="170">
                  <c:v>-4.0000000000000036E-3</c:v>
                </c:pt>
                <c:pt idx="171">
                  <c:v>-5.0000000000000044E-3</c:v>
                </c:pt>
                <c:pt idx="172">
                  <c:v>-5.0000000000000044E-3</c:v>
                </c:pt>
                <c:pt idx="173">
                  <c:v>-5.0000000000000044E-3</c:v>
                </c:pt>
                <c:pt idx="174">
                  <c:v>-5.0000000000000044E-3</c:v>
                </c:pt>
                <c:pt idx="175">
                  <c:v>-5.0000000000000044E-3</c:v>
                </c:pt>
                <c:pt idx="176">
                  <c:v>-5.0000000000000044E-3</c:v>
                </c:pt>
                <c:pt idx="177">
                  <c:v>-5.0000000000000044E-3</c:v>
                </c:pt>
                <c:pt idx="178">
                  <c:v>-5.0000000000000044E-3</c:v>
                </c:pt>
                <c:pt idx="179">
                  <c:v>-5.0000000000000044E-3</c:v>
                </c:pt>
                <c:pt idx="180">
                  <c:v>-5.0000000000000044E-3</c:v>
                </c:pt>
                <c:pt idx="181">
                  <c:v>-5.0000000000000044E-3</c:v>
                </c:pt>
                <c:pt idx="182">
                  <c:v>-5.0000000000000044E-3</c:v>
                </c:pt>
                <c:pt idx="183">
                  <c:v>-5.0000000000000044E-3</c:v>
                </c:pt>
                <c:pt idx="184">
                  <c:v>-5.0000000000000044E-3</c:v>
                </c:pt>
                <c:pt idx="185">
                  <c:v>-5.0000000000000044E-3</c:v>
                </c:pt>
                <c:pt idx="186">
                  <c:v>-4.0000000000000036E-3</c:v>
                </c:pt>
                <c:pt idx="187">
                  <c:v>-5.0000000000000044E-3</c:v>
                </c:pt>
                <c:pt idx="188">
                  <c:v>-5.0000000000000044E-3</c:v>
                </c:pt>
                <c:pt idx="189">
                  <c:v>-4.0000000000000036E-3</c:v>
                </c:pt>
                <c:pt idx="190">
                  <c:v>-4.0000000000000036E-3</c:v>
                </c:pt>
                <c:pt idx="191">
                  <c:v>-4.0000000000000036E-3</c:v>
                </c:pt>
                <c:pt idx="192">
                  <c:v>-4.0000000000000036E-3</c:v>
                </c:pt>
                <c:pt idx="193">
                  <c:v>-4.0000000000000036E-3</c:v>
                </c:pt>
                <c:pt idx="194">
                  <c:v>-4.0000000000000036E-3</c:v>
                </c:pt>
                <c:pt idx="195">
                  <c:v>-4.0000000000000036E-3</c:v>
                </c:pt>
                <c:pt idx="196">
                  <c:v>-4.0000000000000036E-3</c:v>
                </c:pt>
                <c:pt idx="197">
                  <c:v>-4.0000000000000036E-3</c:v>
                </c:pt>
                <c:pt idx="198">
                  <c:v>-4.0000000000000036E-3</c:v>
                </c:pt>
                <c:pt idx="199">
                  <c:v>-4.0000000000000036E-3</c:v>
                </c:pt>
                <c:pt idx="200">
                  <c:v>-4.0000000000000036E-3</c:v>
                </c:pt>
                <c:pt idx="201">
                  <c:v>-4.0000000000000036E-3</c:v>
                </c:pt>
                <c:pt idx="202">
                  <c:v>-4.0000000000000036E-3</c:v>
                </c:pt>
                <c:pt idx="203">
                  <c:v>-4.0000000000000036E-3</c:v>
                </c:pt>
                <c:pt idx="204">
                  <c:v>-4.0000000000000036E-3</c:v>
                </c:pt>
                <c:pt idx="205">
                  <c:v>-4.0000000000000036E-3</c:v>
                </c:pt>
                <c:pt idx="206">
                  <c:v>-4.0000000000000036E-3</c:v>
                </c:pt>
                <c:pt idx="207">
                  <c:v>-5.0000000000000044E-3</c:v>
                </c:pt>
                <c:pt idx="208">
                  <c:v>-4.0000000000000036E-3</c:v>
                </c:pt>
                <c:pt idx="209">
                  <c:v>-5.0000000000000044E-3</c:v>
                </c:pt>
                <c:pt idx="210">
                  <c:v>-5.0000000000000044E-3</c:v>
                </c:pt>
                <c:pt idx="211">
                  <c:v>-5.0000000000000044E-3</c:v>
                </c:pt>
                <c:pt idx="212">
                  <c:v>-5.0000000000000044E-3</c:v>
                </c:pt>
                <c:pt idx="213">
                  <c:v>-5.0000000000000044E-3</c:v>
                </c:pt>
                <c:pt idx="214">
                  <c:v>-5.0000000000000044E-3</c:v>
                </c:pt>
                <c:pt idx="215">
                  <c:v>-4.0000000000000036E-3</c:v>
                </c:pt>
                <c:pt idx="216">
                  <c:v>-4.0000000000000036E-3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8939920"/>
        <c:axId val="378949328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'vit data'!$BA$4</c15:sqref>
                        </c15:formulaRef>
                      </c:ext>
                    </c:extLst>
                    <c:strCache>
                      <c:ptCount val="1"/>
                      <c:pt idx="0">
                        <c:v>biotin</c:v>
                      </c:pt>
                    </c:strCache>
                  </c:strRef>
                </c:tx>
                <c:spPr>
                  <a:ln w="19050" cap="rnd">
                    <a:solidFill>
                      <a:srgbClr val="FF6600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'vit data'!$AY$5:$AY$221</c15:sqref>
                        </c15:formulaRef>
                      </c:ext>
                    </c:extLst>
                    <c:numCache>
                      <c:formatCode>General</c:formatCode>
                      <c:ptCount val="217"/>
                      <c:pt idx="0">
                        <c:v>4.1666666666666666E-3</c:v>
                      </c:pt>
                      <c:pt idx="1">
                        <c:v>0.17083333333333334</c:v>
                      </c:pt>
                      <c:pt idx="2">
                        <c:v>0.33750000000000002</c:v>
                      </c:pt>
                      <c:pt idx="3">
                        <c:v>0.50416666666666665</c:v>
                      </c:pt>
                      <c:pt idx="4">
                        <c:v>0.67083333333333328</c:v>
                      </c:pt>
                      <c:pt idx="5">
                        <c:v>0.83750000000000002</c:v>
                      </c:pt>
                      <c:pt idx="6">
                        <c:v>1.0041666666666667</c:v>
                      </c:pt>
                      <c:pt idx="7">
                        <c:v>1.1708333333333334</c:v>
                      </c:pt>
                      <c:pt idx="8">
                        <c:v>1.3374999999999999</c:v>
                      </c:pt>
                      <c:pt idx="9">
                        <c:v>1.5041666666666667</c:v>
                      </c:pt>
                      <c:pt idx="10">
                        <c:v>1.6708333333333334</c:v>
                      </c:pt>
                      <c:pt idx="11">
                        <c:v>1.8374999999999999</c:v>
                      </c:pt>
                      <c:pt idx="12">
                        <c:v>2.0041666666666669</c:v>
                      </c:pt>
                      <c:pt idx="13">
                        <c:v>2.1708333333333334</c:v>
                      </c:pt>
                      <c:pt idx="14">
                        <c:v>2.3374999999999999</c:v>
                      </c:pt>
                      <c:pt idx="15">
                        <c:v>2.5041666666666664</c:v>
                      </c:pt>
                      <c:pt idx="16">
                        <c:v>2.6708333333333334</c:v>
                      </c:pt>
                      <c:pt idx="17">
                        <c:v>2.8374999999999999</c:v>
                      </c:pt>
                      <c:pt idx="18">
                        <c:v>3.0041666666666664</c:v>
                      </c:pt>
                      <c:pt idx="19">
                        <c:v>3.1708333333333334</c:v>
                      </c:pt>
                      <c:pt idx="20">
                        <c:v>3.3375000000000004</c:v>
                      </c:pt>
                      <c:pt idx="21">
                        <c:v>3.5041666666666664</c:v>
                      </c:pt>
                      <c:pt idx="22">
                        <c:v>3.6708333333333334</c:v>
                      </c:pt>
                      <c:pt idx="23">
                        <c:v>3.8374999999999995</c:v>
                      </c:pt>
                      <c:pt idx="24">
                        <c:v>4.0041666666666664</c:v>
                      </c:pt>
                      <c:pt idx="25">
                        <c:v>4.1708333333333334</c:v>
                      </c:pt>
                      <c:pt idx="26">
                        <c:v>4.3375000000000004</c:v>
                      </c:pt>
                      <c:pt idx="27">
                        <c:v>4.5041666666666664</c:v>
                      </c:pt>
                      <c:pt idx="28">
                        <c:v>4.6708333333333334</c:v>
                      </c:pt>
                      <c:pt idx="29">
                        <c:v>4.8375000000000004</c:v>
                      </c:pt>
                      <c:pt idx="30">
                        <c:v>5.0041666666666664</c:v>
                      </c:pt>
                      <c:pt idx="31">
                        <c:v>5.1708333333333334</c:v>
                      </c:pt>
                      <c:pt idx="32">
                        <c:v>5.3375000000000004</c:v>
                      </c:pt>
                      <c:pt idx="33">
                        <c:v>5.5041666666666664</c:v>
                      </c:pt>
                      <c:pt idx="34">
                        <c:v>5.6708333333333334</c:v>
                      </c:pt>
                      <c:pt idx="35">
                        <c:v>5.8375000000000004</c:v>
                      </c:pt>
                      <c:pt idx="36">
                        <c:v>6.0041666666666664</c:v>
                      </c:pt>
                      <c:pt idx="37">
                        <c:v>6.1708333333333334</c:v>
                      </c:pt>
                      <c:pt idx="38">
                        <c:v>6.3375000000000004</c:v>
                      </c:pt>
                      <c:pt idx="39">
                        <c:v>6.5041666666666664</c:v>
                      </c:pt>
                      <c:pt idx="40">
                        <c:v>6.6708333333333325</c:v>
                      </c:pt>
                      <c:pt idx="41">
                        <c:v>6.8375000000000004</c:v>
                      </c:pt>
                      <c:pt idx="42">
                        <c:v>7.0041666666666664</c:v>
                      </c:pt>
                      <c:pt idx="43">
                        <c:v>7.1708333333333343</c:v>
                      </c:pt>
                      <c:pt idx="44">
                        <c:v>7.3375000000000004</c:v>
                      </c:pt>
                      <c:pt idx="45">
                        <c:v>7.5041666666666664</c:v>
                      </c:pt>
                      <c:pt idx="46">
                        <c:v>7.6708333333333334</c:v>
                      </c:pt>
                      <c:pt idx="47">
                        <c:v>7.8375000000000004</c:v>
                      </c:pt>
                      <c:pt idx="48">
                        <c:v>8.0041666666666664</c:v>
                      </c:pt>
                      <c:pt idx="49">
                        <c:v>8.1708333333333325</c:v>
                      </c:pt>
                      <c:pt idx="50">
                        <c:v>8.3375000000000004</c:v>
                      </c:pt>
                      <c:pt idx="51">
                        <c:v>8.5041666666666664</c:v>
                      </c:pt>
                      <c:pt idx="52">
                        <c:v>8.6708333333333325</c:v>
                      </c:pt>
                      <c:pt idx="53">
                        <c:v>8.8375000000000004</c:v>
                      </c:pt>
                      <c:pt idx="54">
                        <c:v>9.0041666666666664</c:v>
                      </c:pt>
                      <c:pt idx="55">
                        <c:v>9.1708333333333325</c:v>
                      </c:pt>
                      <c:pt idx="56">
                        <c:v>9.3375000000000004</c:v>
                      </c:pt>
                      <c:pt idx="57">
                        <c:v>9.5041666666666664</c:v>
                      </c:pt>
                      <c:pt idx="58">
                        <c:v>9.6708333333333325</c:v>
                      </c:pt>
                      <c:pt idx="59">
                        <c:v>9.8375000000000004</c:v>
                      </c:pt>
                      <c:pt idx="60">
                        <c:v>10.004166666666666</c:v>
                      </c:pt>
                      <c:pt idx="61">
                        <c:v>10.170833333333333</c:v>
                      </c:pt>
                      <c:pt idx="62">
                        <c:v>10.3375</c:v>
                      </c:pt>
                      <c:pt idx="63">
                        <c:v>10.504166666666666</c:v>
                      </c:pt>
                      <c:pt idx="64">
                        <c:v>10.670833333333333</c:v>
                      </c:pt>
                      <c:pt idx="65">
                        <c:v>10.8375</c:v>
                      </c:pt>
                      <c:pt idx="66">
                        <c:v>11.004166666666666</c:v>
                      </c:pt>
                      <c:pt idx="67">
                        <c:v>11.170833333333333</c:v>
                      </c:pt>
                      <c:pt idx="68">
                        <c:v>11.3375</c:v>
                      </c:pt>
                      <c:pt idx="69">
                        <c:v>11.504166666666666</c:v>
                      </c:pt>
                      <c:pt idx="70">
                        <c:v>11.670833333333333</c:v>
                      </c:pt>
                      <c:pt idx="71">
                        <c:v>11.8375</c:v>
                      </c:pt>
                      <c:pt idx="72">
                        <c:v>12.004166666666666</c:v>
                      </c:pt>
                      <c:pt idx="73">
                        <c:v>12.170833333333334</c:v>
                      </c:pt>
                      <c:pt idx="74">
                        <c:v>12.337499999999999</c:v>
                      </c:pt>
                      <c:pt idx="75">
                        <c:v>12.504166666666666</c:v>
                      </c:pt>
                      <c:pt idx="76">
                        <c:v>12.670833333333331</c:v>
                      </c:pt>
                      <c:pt idx="77">
                        <c:v>12.8375</c:v>
                      </c:pt>
                      <c:pt idx="78">
                        <c:v>13.004166666666666</c:v>
                      </c:pt>
                      <c:pt idx="79">
                        <c:v>13.170833333333333</c:v>
                      </c:pt>
                      <c:pt idx="80">
                        <c:v>13.337500000000002</c:v>
                      </c:pt>
                      <c:pt idx="81">
                        <c:v>13.504166666666666</c:v>
                      </c:pt>
                      <c:pt idx="82">
                        <c:v>13.670833333333334</c:v>
                      </c:pt>
                      <c:pt idx="83">
                        <c:v>13.837499999999999</c:v>
                      </c:pt>
                      <c:pt idx="84">
                        <c:v>14.004166666666666</c:v>
                      </c:pt>
                      <c:pt idx="85">
                        <c:v>14.170833333333331</c:v>
                      </c:pt>
                      <c:pt idx="86">
                        <c:v>14.3375</c:v>
                      </c:pt>
                      <c:pt idx="87">
                        <c:v>14.504166666666666</c:v>
                      </c:pt>
                      <c:pt idx="88">
                        <c:v>14.670833333333333</c:v>
                      </c:pt>
                      <c:pt idx="89">
                        <c:v>14.837500000000002</c:v>
                      </c:pt>
                      <c:pt idx="90">
                        <c:v>15.004166666666666</c:v>
                      </c:pt>
                      <c:pt idx="91">
                        <c:v>15.170833333333334</c:v>
                      </c:pt>
                      <c:pt idx="92">
                        <c:v>15.337499999999999</c:v>
                      </c:pt>
                      <c:pt idx="93">
                        <c:v>15.504166666666666</c:v>
                      </c:pt>
                      <c:pt idx="94">
                        <c:v>15.670833333333331</c:v>
                      </c:pt>
                      <c:pt idx="95">
                        <c:v>15.8375</c:v>
                      </c:pt>
                      <c:pt idx="96">
                        <c:v>16.004166666666666</c:v>
                      </c:pt>
                      <c:pt idx="97">
                        <c:v>16.170833333333334</c:v>
                      </c:pt>
                      <c:pt idx="98">
                        <c:v>16.337499999999999</c:v>
                      </c:pt>
                      <c:pt idx="99">
                        <c:v>16.504166666666666</c:v>
                      </c:pt>
                      <c:pt idx="100">
                        <c:v>16.670833333333334</c:v>
                      </c:pt>
                      <c:pt idx="101">
                        <c:v>16.837499999999999</c:v>
                      </c:pt>
                      <c:pt idx="102">
                        <c:v>17.004166666666666</c:v>
                      </c:pt>
                      <c:pt idx="103">
                        <c:v>17.170833333333334</c:v>
                      </c:pt>
                      <c:pt idx="104">
                        <c:v>17.337499999999999</c:v>
                      </c:pt>
                      <c:pt idx="105">
                        <c:v>17.504166666666666</c:v>
                      </c:pt>
                      <c:pt idx="106">
                        <c:v>17.670833333333334</c:v>
                      </c:pt>
                      <c:pt idx="107">
                        <c:v>17.837499999999999</c:v>
                      </c:pt>
                      <c:pt idx="108">
                        <c:v>18.004166666666666</c:v>
                      </c:pt>
                      <c:pt idx="109">
                        <c:v>18.170833333333334</c:v>
                      </c:pt>
                      <c:pt idx="110">
                        <c:v>18.337499999999999</c:v>
                      </c:pt>
                      <c:pt idx="111">
                        <c:v>18.503888888888888</c:v>
                      </c:pt>
                      <c:pt idx="112">
                        <c:v>18.670833333333334</c:v>
                      </c:pt>
                      <c:pt idx="113">
                        <c:v>18.837499999999999</c:v>
                      </c:pt>
                      <c:pt idx="114">
                        <c:v>19.004166666666666</c:v>
                      </c:pt>
                      <c:pt idx="115">
                        <c:v>19.170833333333334</c:v>
                      </c:pt>
                      <c:pt idx="116">
                        <c:v>19.337499999999999</c:v>
                      </c:pt>
                      <c:pt idx="117">
                        <c:v>19.504166666666666</c:v>
                      </c:pt>
                      <c:pt idx="118">
                        <c:v>19.670833333333334</c:v>
                      </c:pt>
                      <c:pt idx="119">
                        <c:v>19.837499999999999</c:v>
                      </c:pt>
                      <c:pt idx="120">
                        <c:v>20.004166666666666</c:v>
                      </c:pt>
                      <c:pt idx="121">
                        <c:v>20.170833333333334</c:v>
                      </c:pt>
                      <c:pt idx="122">
                        <c:v>20.337499999999999</c:v>
                      </c:pt>
                      <c:pt idx="123">
                        <c:v>20.504166666666666</c:v>
                      </c:pt>
                      <c:pt idx="124">
                        <c:v>20.670833333333334</c:v>
                      </c:pt>
                      <c:pt idx="125">
                        <c:v>20.837499999999999</c:v>
                      </c:pt>
                      <c:pt idx="126">
                        <c:v>21.004166666666666</c:v>
                      </c:pt>
                      <c:pt idx="127">
                        <c:v>21.170833333333334</c:v>
                      </c:pt>
                      <c:pt idx="128">
                        <c:v>21.337499999999999</c:v>
                      </c:pt>
                      <c:pt idx="129">
                        <c:v>21.504166666666666</c:v>
                      </c:pt>
                      <c:pt idx="130">
                        <c:v>21.670833333333334</c:v>
                      </c:pt>
                      <c:pt idx="131">
                        <c:v>21.837499999999999</c:v>
                      </c:pt>
                      <c:pt idx="132">
                        <c:v>22.004166666666666</c:v>
                      </c:pt>
                      <c:pt idx="133">
                        <c:v>22.170833333333334</c:v>
                      </c:pt>
                      <c:pt idx="134">
                        <c:v>22.337499999999999</c:v>
                      </c:pt>
                      <c:pt idx="135">
                        <c:v>22.504166666666666</c:v>
                      </c:pt>
                      <c:pt idx="136">
                        <c:v>22.670833333333334</c:v>
                      </c:pt>
                      <c:pt idx="137">
                        <c:v>22.837499999999999</c:v>
                      </c:pt>
                      <c:pt idx="138">
                        <c:v>23.004166666666666</c:v>
                      </c:pt>
                      <c:pt idx="139">
                        <c:v>23.170833333333334</c:v>
                      </c:pt>
                      <c:pt idx="140">
                        <c:v>23.337499999999999</c:v>
                      </c:pt>
                      <c:pt idx="141">
                        <c:v>23.504166666666666</c:v>
                      </c:pt>
                      <c:pt idx="142">
                        <c:v>23.670833333333334</c:v>
                      </c:pt>
                      <c:pt idx="143">
                        <c:v>23.837222222222223</c:v>
                      </c:pt>
                      <c:pt idx="144">
                        <c:v>24.004166666666663</c:v>
                      </c:pt>
                      <c:pt idx="145">
                        <c:v>24.170833333333334</c:v>
                      </c:pt>
                      <c:pt idx="146">
                        <c:v>24.337499999999999</c:v>
                      </c:pt>
                      <c:pt idx="147">
                        <c:v>24.50416666666667</c:v>
                      </c:pt>
                      <c:pt idx="148">
                        <c:v>24.670833333333334</c:v>
                      </c:pt>
                      <c:pt idx="149">
                        <c:v>24.837499999999999</c:v>
                      </c:pt>
                      <c:pt idx="150">
                        <c:v>25.004166666666666</c:v>
                      </c:pt>
                      <c:pt idx="151">
                        <c:v>25.170833333333334</c:v>
                      </c:pt>
                      <c:pt idx="152">
                        <c:v>25.337499999999999</c:v>
                      </c:pt>
                      <c:pt idx="153">
                        <c:v>25.504166666666663</c:v>
                      </c:pt>
                      <c:pt idx="154">
                        <c:v>25.670833333333334</c:v>
                      </c:pt>
                      <c:pt idx="155">
                        <c:v>25.837499999999999</c:v>
                      </c:pt>
                      <c:pt idx="156">
                        <c:v>26.00416666666667</c:v>
                      </c:pt>
                      <c:pt idx="157">
                        <c:v>26.170833333333334</c:v>
                      </c:pt>
                      <c:pt idx="158">
                        <c:v>26.337499999999999</c:v>
                      </c:pt>
                      <c:pt idx="159">
                        <c:v>26.504166666666666</c:v>
                      </c:pt>
                      <c:pt idx="160">
                        <c:v>26.670833333333334</c:v>
                      </c:pt>
                      <c:pt idx="161">
                        <c:v>26.837499999999999</c:v>
                      </c:pt>
                      <c:pt idx="162">
                        <c:v>27.004166666666663</c:v>
                      </c:pt>
                      <c:pt idx="163">
                        <c:v>27.170833333333334</c:v>
                      </c:pt>
                      <c:pt idx="164">
                        <c:v>27.337499999999999</c:v>
                      </c:pt>
                      <c:pt idx="165">
                        <c:v>27.50416666666667</c:v>
                      </c:pt>
                      <c:pt idx="166">
                        <c:v>27.670833333333334</c:v>
                      </c:pt>
                      <c:pt idx="167">
                        <c:v>27.837499999999999</c:v>
                      </c:pt>
                      <c:pt idx="168">
                        <c:v>28.004166666666666</c:v>
                      </c:pt>
                      <c:pt idx="169">
                        <c:v>28.170833333333334</c:v>
                      </c:pt>
                      <c:pt idx="170">
                        <c:v>28.337499999999999</c:v>
                      </c:pt>
                      <c:pt idx="171">
                        <c:v>28.504166666666663</c:v>
                      </c:pt>
                      <c:pt idx="172">
                        <c:v>28.670833333333334</c:v>
                      </c:pt>
                      <c:pt idx="173">
                        <c:v>28.837499999999999</c:v>
                      </c:pt>
                      <c:pt idx="174">
                        <c:v>29.00416666666667</c:v>
                      </c:pt>
                      <c:pt idx="175">
                        <c:v>29.170833333333334</c:v>
                      </c:pt>
                      <c:pt idx="176">
                        <c:v>29.337499999999999</c:v>
                      </c:pt>
                      <c:pt idx="177">
                        <c:v>29.504166666666666</c:v>
                      </c:pt>
                      <c:pt idx="178">
                        <c:v>29.670833333333334</c:v>
                      </c:pt>
                      <c:pt idx="179">
                        <c:v>29.837499999999999</c:v>
                      </c:pt>
                      <c:pt idx="180">
                        <c:v>30.004166666666663</c:v>
                      </c:pt>
                      <c:pt idx="181">
                        <c:v>30.170833333333334</c:v>
                      </c:pt>
                      <c:pt idx="182">
                        <c:v>30.337499999999999</c:v>
                      </c:pt>
                      <c:pt idx="183">
                        <c:v>30.50416666666667</c:v>
                      </c:pt>
                      <c:pt idx="184">
                        <c:v>30.670833333333334</c:v>
                      </c:pt>
                      <c:pt idx="185">
                        <c:v>30.837499999999999</c:v>
                      </c:pt>
                      <c:pt idx="186">
                        <c:v>31.004166666666666</c:v>
                      </c:pt>
                      <c:pt idx="187">
                        <c:v>31.170833333333334</c:v>
                      </c:pt>
                      <c:pt idx="188">
                        <c:v>31.337499999999999</c:v>
                      </c:pt>
                      <c:pt idx="189">
                        <c:v>31.504166666666663</c:v>
                      </c:pt>
                      <c:pt idx="190">
                        <c:v>31.670833333333334</c:v>
                      </c:pt>
                      <c:pt idx="191">
                        <c:v>31.837499999999999</c:v>
                      </c:pt>
                      <c:pt idx="192">
                        <c:v>32.00416666666667</c:v>
                      </c:pt>
                      <c:pt idx="193">
                        <c:v>32.170833333333334</c:v>
                      </c:pt>
                      <c:pt idx="194">
                        <c:v>32.337499999999999</c:v>
                      </c:pt>
                      <c:pt idx="195">
                        <c:v>32.50416666666667</c:v>
                      </c:pt>
                      <c:pt idx="196">
                        <c:v>32.670833333333334</c:v>
                      </c:pt>
                      <c:pt idx="197">
                        <c:v>32.837499999999999</c:v>
                      </c:pt>
                      <c:pt idx="198">
                        <c:v>33.00416666666667</c:v>
                      </c:pt>
                      <c:pt idx="199">
                        <c:v>33.170833333333334</c:v>
                      </c:pt>
                      <c:pt idx="200">
                        <c:v>33.337499999999999</c:v>
                      </c:pt>
                      <c:pt idx="201">
                        <c:v>33.50416666666667</c:v>
                      </c:pt>
                      <c:pt idx="202">
                        <c:v>33.670833333333334</c:v>
                      </c:pt>
                      <c:pt idx="203">
                        <c:v>33.837499999999999</c:v>
                      </c:pt>
                      <c:pt idx="204">
                        <c:v>34.00416666666667</c:v>
                      </c:pt>
                      <c:pt idx="205">
                        <c:v>34.170833333333334</c:v>
                      </c:pt>
                      <c:pt idx="206">
                        <c:v>34.337499999999999</c:v>
                      </c:pt>
                      <c:pt idx="207">
                        <c:v>34.50416666666667</c:v>
                      </c:pt>
                      <c:pt idx="208">
                        <c:v>34.670833333333334</c:v>
                      </c:pt>
                      <c:pt idx="209">
                        <c:v>34.837499999999999</c:v>
                      </c:pt>
                      <c:pt idx="210">
                        <c:v>35.00416666666667</c:v>
                      </c:pt>
                      <c:pt idx="211">
                        <c:v>35.170833333333334</c:v>
                      </c:pt>
                      <c:pt idx="212">
                        <c:v>35.337499999999999</c:v>
                      </c:pt>
                      <c:pt idx="213">
                        <c:v>35.50416666666667</c:v>
                      </c:pt>
                      <c:pt idx="214">
                        <c:v>35.670833333333334</c:v>
                      </c:pt>
                      <c:pt idx="215">
                        <c:v>35.837499999999999</c:v>
                      </c:pt>
                      <c:pt idx="216">
                        <c:v>36.00416666666667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'vit data'!$BA$5:$BA$221</c15:sqref>
                        </c15:formulaRef>
                      </c:ext>
                    </c:extLst>
                    <c:numCache>
                      <c:formatCode>General</c:formatCode>
                      <c:ptCount val="217"/>
                      <c:pt idx="0">
                        <c:v>-6.5000000000000058E-3</c:v>
                      </c:pt>
                      <c:pt idx="1">
                        <c:v>-6.0000000000000053E-3</c:v>
                      </c:pt>
                      <c:pt idx="2">
                        <c:v>-6.0000000000000053E-3</c:v>
                      </c:pt>
                      <c:pt idx="3">
                        <c:v>-5.5000000000000049E-3</c:v>
                      </c:pt>
                      <c:pt idx="4">
                        <c:v>-5.0000000000000044E-3</c:v>
                      </c:pt>
                      <c:pt idx="5">
                        <c:v>-6.5000000000000058E-3</c:v>
                      </c:pt>
                      <c:pt idx="6">
                        <c:v>-5.0000000000000044E-3</c:v>
                      </c:pt>
                      <c:pt idx="7">
                        <c:v>-5.5000000000000049E-3</c:v>
                      </c:pt>
                      <c:pt idx="8">
                        <c:v>-6.0000000000000053E-3</c:v>
                      </c:pt>
                      <c:pt idx="9">
                        <c:v>-6.0000000000000053E-3</c:v>
                      </c:pt>
                      <c:pt idx="10">
                        <c:v>-5.5000000000000049E-3</c:v>
                      </c:pt>
                      <c:pt idx="11">
                        <c:v>-6.0000000000000053E-3</c:v>
                      </c:pt>
                      <c:pt idx="12">
                        <c:v>-5.5000000000000049E-3</c:v>
                      </c:pt>
                      <c:pt idx="13">
                        <c:v>-6.0000000000000053E-3</c:v>
                      </c:pt>
                      <c:pt idx="14">
                        <c:v>-6.0000000000000053E-3</c:v>
                      </c:pt>
                      <c:pt idx="15">
                        <c:v>-6.0000000000000053E-3</c:v>
                      </c:pt>
                      <c:pt idx="16">
                        <c:v>-6.0000000000000053E-3</c:v>
                      </c:pt>
                      <c:pt idx="17">
                        <c:v>-6.0000000000000053E-3</c:v>
                      </c:pt>
                      <c:pt idx="18">
                        <c:v>-5.5000000000000049E-3</c:v>
                      </c:pt>
                      <c:pt idx="19">
                        <c:v>-5.0000000000000044E-3</c:v>
                      </c:pt>
                      <c:pt idx="20">
                        <c:v>-5.0000000000000044E-3</c:v>
                      </c:pt>
                      <c:pt idx="21">
                        <c:v>-5.0000000000000044E-3</c:v>
                      </c:pt>
                      <c:pt idx="22">
                        <c:v>-5.5000000000000049E-3</c:v>
                      </c:pt>
                      <c:pt idx="23">
                        <c:v>-5.0000000000000044E-3</c:v>
                      </c:pt>
                      <c:pt idx="24">
                        <c:v>-5.5000000000000049E-3</c:v>
                      </c:pt>
                      <c:pt idx="25">
                        <c:v>-4.500000000000004E-3</c:v>
                      </c:pt>
                      <c:pt idx="26">
                        <c:v>-4.500000000000004E-3</c:v>
                      </c:pt>
                      <c:pt idx="27">
                        <c:v>-4.500000000000004E-3</c:v>
                      </c:pt>
                      <c:pt idx="28">
                        <c:v>-4.500000000000004E-3</c:v>
                      </c:pt>
                      <c:pt idx="29">
                        <c:v>-4.500000000000004E-3</c:v>
                      </c:pt>
                      <c:pt idx="30">
                        <c:v>-4.0000000000000036E-3</c:v>
                      </c:pt>
                      <c:pt idx="31">
                        <c:v>-4.0000000000000036E-3</c:v>
                      </c:pt>
                      <c:pt idx="32">
                        <c:v>-4.0000000000000036E-3</c:v>
                      </c:pt>
                      <c:pt idx="33">
                        <c:v>-3.0000000000000027E-3</c:v>
                      </c:pt>
                      <c:pt idx="34">
                        <c:v>-3.0000000000000027E-3</c:v>
                      </c:pt>
                      <c:pt idx="35">
                        <c:v>-3.0000000000000027E-3</c:v>
                      </c:pt>
                      <c:pt idx="36">
                        <c:v>-2.0000000000000018E-3</c:v>
                      </c:pt>
                      <c:pt idx="37">
                        <c:v>-2.0000000000000018E-3</c:v>
                      </c:pt>
                      <c:pt idx="38">
                        <c:v>-1.5000000000000013E-3</c:v>
                      </c:pt>
                      <c:pt idx="39">
                        <c:v>-1.0000000000000009E-3</c:v>
                      </c:pt>
                      <c:pt idx="40">
                        <c:v>0</c:v>
                      </c:pt>
                      <c:pt idx="41">
                        <c:v>-5.0000000000000044E-4</c:v>
                      </c:pt>
                      <c:pt idx="42">
                        <c:v>1.0000000000000009E-3</c:v>
                      </c:pt>
                      <c:pt idx="43">
                        <c:v>5.0000000000000044E-4</c:v>
                      </c:pt>
                      <c:pt idx="44">
                        <c:v>1.5000000000000013E-3</c:v>
                      </c:pt>
                      <c:pt idx="45">
                        <c:v>3.0000000000000027E-3</c:v>
                      </c:pt>
                      <c:pt idx="46">
                        <c:v>4.0000000000000036E-3</c:v>
                      </c:pt>
                      <c:pt idx="47">
                        <c:v>4.500000000000004E-3</c:v>
                      </c:pt>
                      <c:pt idx="48">
                        <c:v>5.0000000000000044E-3</c:v>
                      </c:pt>
                      <c:pt idx="49">
                        <c:v>6.5000000000000058E-3</c:v>
                      </c:pt>
                      <c:pt idx="50">
                        <c:v>7.4999999999999789E-3</c:v>
                      </c:pt>
                      <c:pt idx="51">
                        <c:v>8.4999999999999798E-3</c:v>
                      </c:pt>
                      <c:pt idx="52">
                        <c:v>9.4999999999999807E-3</c:v>
                      </c:pt>
                      <c:pt idx="53">
                        <c:v>9.9999999999999811E-3</c:v>
                      </c:pt>
                      <c:pt idx="54">
                        <c:v>1.1999999999999983E-2</c:v>
                      </c:pt>
                      <c:pt idx="55">
                        <c:v>1.2999999999999984E-2</c:v>
                      </c:pt>
                      <c:pt idx="56">
                        <c:v>1.4999999999999986E-2</c:v>
                      </c:pt>
                      <c:pt idx="57">
                        <c:v>1.6499999999999987E-2</c:v>
                      </c:pt>
                      <c:pt idx="58">
                        <c:v>1.8499999999999989E-2</c:v>
                      </c:pt>
                      <c:pt idx="59">
                        <c:v>1.999999999999999E-2</c:v>
                      </c:pt>
                      <c:pt idx="60">
                        <c:v>2.1999999999999992E-2</c:v>
                      </c:pt>
                      <c:pt idx="61">
                        <c:v>2.4999999999999994E-2</c:v>
                      </c:pt>
                      <c:pt idx="62">
                        <c:v>2.5499999999999995E-2</c:v>
                      </c:pt>
                      <c:pt idx="63">
                        <c:v>2.7499999999999997E-2</c:v>
                      </c:pt>
                      <c:pt idx="64">
                        <c:v>2.9499999999999998E-2</c:v>
                      </c:pt>
                      <c:pt idx="65">
                        <c:v>3.15E-2</c:v>
                      </c:pt>
                      <c:pt idx="66">
                        <c:v>3.4500000000000003E-2</c:v>
                      </c:pt>
                      <c:pt idx="67">
                        <c:v>3.6500000000000005E-2</c:v>
                      </c:pt>
                      <c:pt idx="68">
                        <c:v>3.8499999999999979E-2</c:v>
                      </c:pt>
                      <c:pt idx="69">
                        <c:v>4.1499999999999981E-2</c:v>
                      </c:pt>
                      <c:pt idx="70">
                        <c:v>4.3999999999999984E-2</c:v>
                      </c:pt>
                      <c:pt idx="71">
                        <c:v>4.4999999999999984E-2</c:v>
                      </c:pt>
                      <c:pt idx="72">
                        <c:v>4.7999999999999987E-2</c:v>
                      </c:pt>
                      <c:pt idx="73">
                        <c:v>5.099999999999999E-2</c:v>
                      </c:pt>
                      <c:pt idx="74">
                        <c:v>5.1999999999999991E-2</c:v>
                      </c:pt>
                      <c:pt idx="75">
                        <c:v>5.4999999999999993E-2</c:v>
                      </c:pt>
                      <c:pt idx="76">
                        <c:v>5.6999999999999995E-2</c:v>
                      </c:pt>
                      <c:pt idx="77">
                        <c:v>5.7499999999999996E-2</c:v>
                      </c:pt>
                      <c:pt idx="78">
                        <c:v>6.0499999999999998E-2</c:v>
                      </c:pt>
                      <c:pt idx="79">
                        <c:v>6.3500000000000001E-2</c:v>
                      </c:pt>
                      <c:pt idx="80">
                        <c:v>6.5500000000000003E-2</c:v>
                      </c:pt>
                      <c:pt idx="81">
                        <c:v>6.8000000000000005E-2</c:v>
                      </c:pt>
                      <c:pt idx="82">
                        <c:v>6.9999999999999979E-2</c:v>
                      </c:pt>
                      <c:pt idx="83">
                        <c:v>7.149999999999998E-2</c:v>
                      </c:pt>
                      <c:pt idx="84">
                        <c:v>7.4499999999999983E-2</c:v>
                      </c:pt>
                      <c:pt idx="85">
                        <c:v>7.7499999999999986E-2</c:v>
                      </c:pt>
                      <c:pt idx="86">
                        <c:v>7.7499999999999986E-2</c:v>
                      </c:pt>
                      <c:pt idx="87">
                        <c:v>8.1499999999999989E-2</c:v>
                      </c:pt>
                      <c:pt idx="88">
                        <c:v>8.3499999999999991E-2</c:v>
                      </c:pt>
                      <c:pt idx="89">
                        <c:v>8.4499999999999992E-2</c:v>
                      </c:pt>
                      <c:pt idx="90">
                        <c:v>8.6499999999999994E-2</c:v>
                      </c:pt>
                      <c:pt idx="91">
                        <c:v>8.8999999999999996E-2</c:v>
                      </c:pt>
                      <c:pt idx="92">
                        <c:v>9.0499999999999997E-2</c:v>
                      </c:pt>
                      <c:pt idx="93">
                        <c:v>9.1999999999999998E-2</c:v>
                      </c:pt>
                      <c:pt idx="94">
                        <c:v>9.5500000000000002E-2</c:v>
                      </c:pt>
                      <c:pt idx="95">
                        <c:v>9.6500000000000002E-2</c:v>
                      </c:pt>
                      <c:pt idx="96">
                        <c:v>9.6500000000000002E-2</c:v>
                      </c:pt>
                      <c:pt idx="97">
                        <c:v>9.9999999999999978E-2</c:v>
                      </c:pt>
                      <c:pt idx="98">
                        <c:v>0.10149999999999998</c:v>
                      </c:pt>
                      <c:pt idx="99">
                        <c:v>0.10399999999999998</c:v>
                      </c:pt>
                      <c:pt idx="100">
                        <c:v>0.10449999999999998</c:v>
                      </c:pt>
                      <c:pt idx="101">
                        <c:v>0.10599999999999998</c:v>
                      </c:pt>
                      <c:pt idx="102">
                        <c:v>0.10649999999999998</c:v>
                      </c:pt>
                      <c:pt idx="103">
                        <c:v>0.10649999999999998</c:v>
                      </c:pt>
                      <c:pt idx="104">
                        <c:v>0.10899999999999999</c:v>
                      </c:pt>
                      <c:pt idx="105">
                        <c:v>0.10849999999999999</c:v>
                      </c:pt>
                      <c:pt idx="106">
                        <c:v>0.10999999999999999</c:v>
                      </c:pt>
                      <c:pt idx="107">
                        <c:v>0.10999999999999999</c:v>
                      </c:pt>
                      <c:pt idx="108">
                        <c:v>0.11099999999999999</c:v>
                      </c:pt>
                      <c:pt idx="109">
                        <c:v>0.10999999999999999</c:v>
                      </c:pt>
                      <c:pt idx="110">
                        <c:v>0.11099999999999999</c:v>
                      </c:pt>
                      <c:pt idx="111">
                        <c:v>0.11199999999999999</c:v>
                      </c:pt>
                      <c:pt idx="112">
                        <c:v>0.11299999999999999</c:v>
                      </c:pt>
                      <c:pt idx="113">
                        <c:v>0.11099999999999999</c:v>
                      </c:pt>
                      <c:pt idx="114">
                        <c:v>0.10999999999999999</c:v>
                      </c:pt>
                      <c:pt idx="115">
                        <c:v>0.10999999999999999</c:v>
                      </c:pt>
                      <c:pt idx="116">
                        <c:v>0.10799999999999998</c:v>
                      </c:pt>
                      <c:pt idx="117">
                        <c:v>0.10799999999999998</c:v>
                      </c:pt>
                      <c:pt idx="118">
                        <c:v>0.10749999999999998</c:v>
                      </c:pt>
                      <c:pt idx="119">
                        <c:v>0.10499999999999998</c:v>
                      </c:pt>
                      <c:pt idx="120">
                        <c:v>0.10449999999999998</c:v>
                      </c:pt>
                      <c:pt idx="121">
                        <c:v>0.10299999999999998</c:v>
                      </c:pt>
                      <c:pt idx="122">
                        <c:v>0.10149999999999998</c:v>
                      </c:pt>
                      <c:pt idx="123">
                        <c:v>0.10249999999999998</c:v>
                      </c:pt>
                      <c:pt idx="124">
                        <c:v>0.10399999999999998</c:v>
                      </c:pt>
                      <c:pt idx="125">
                        <c:v>0.10399999999999998</c:v>
                      </c:pt>
                      <c:pt idx="126">
                        <c:v>0.10499999999999998</c:v>
                      </c:pt>
                      <c:pt idx="127">
                        <c:v>0.10449999999999998</c:v>
                      </c:pt>
                      <c:pt idx="128">
                        <c:v>0.10499999999999998</c:v>
                      </c:pt>
                      <c:pt idx="129">
                        <c:v>0.10499999999999998</c:v>
                      </c:pt>
                      <c:pt idx="130">
                        <c:v>0.10399999999999998</c:v>
                      </c:pt>
                      <c:pt idx="131">
                        <c:v>0.10399999999999998</c:v>
                      </c:pt>
                      <c:pt idx="132">
                        <c:v>0.10199999999999998</c:v>
                      </c:pt>
                      <c:pt idx="133">
                        <c:v>0.10199999999999998</c:v>
                      </c:pt>
                      <c:pt idx="134">
                        <c:v>0.10049999999999998</c:v>
                      </c:pt>
                      <c:pt idx="135">
                        <c:v>0.10099999999999998</c:v>
                      </c:pt>
                      <c:pt idx="136">
                        <c:v>9.9999999999999978E-2</c:v>
                      </c:pt>
                      <c:pt idx="137">
                        <c:v>9.9999999999999978E-2</c:v>
                      </c:pt>
                      <c:pt idx="138">
                        <c:v>9.8500000000000004E-2</c:v>
                      </c:pt>
                      <c:pt idx="139">
                        <c:v>9.8500000000000004E-2</c:v>
                      </c:pt>
                      <c:pt idx="140">
                        <c:v>9.8000000000000004E-2</c:v>
                      </c:pt>
                      <c:pt idx="141">
                        <c:v>9.8000000000000004E-2</c:v>
                      </c:pt>
                      <c:pt idx="142">
                        <c:v>9.7000000000000003E-2</c:v>
                      </c:pt>
                      <c:pt idx="143">
                        <c:v>9.6000000000000002E-2</c:v>
                      </c:pt>
                      <c:pt idx="144">
                        <c:v>9.6000000000000002E-2</c:v>
                      </c:pt>
                      <c:pt idx="145">
                        <c:v>9.5500000000000002E-2</c:v>
                      </c:pt>
                      <c:pt idx="146">
                        <c:v>9.4500000000000001E-2</c:v>
                      </c:pt>
                      <c:pt idx="147">
                        <c:v>9.5000000000000001E-2</c:v>
                      </c:pt>
                      <c:pt idx="148">
                        <c:v>9.35E-2</c:v>
                      </c:pt>
                      <c:pt idx="149">
                        <c:v>9.35E-2</c:v>
                      </c:pt>
                      <c:pt idx="150">
                        <c:v>9.2499999999999999E-2</c:v>
                      </c:pt>
                      <c:pt idx="151">
                        <c:v>9.2999999999999999E-2</c:v>
                      </c:pt>
                      <c:pt idx="152">
                        <c:v>9.2999999999999999E-2</c:v>
                      </c:pt>
                      <c:pt idx="153">
                        <c:v>9.1499999999999998E-2</c:v>
                      </c:pt>
                      <c:pt idx="154">
                        <c:v>9.0999999999999998E-2</c:v>
                      </c:pt>
                      <c:pt idx="155">
                        <c:v>9.0999999999999998E-2</c:v>
                      </c:pt>
                      <c:pt idx="156">
                        <c:v>9.0999999999999998E-2</c:v>
                      </c:pt>
                      <c:pt idx="157">
                        <c:v>8.9499999999999996E-2</c:v>
                      </c:pt>
                      <c:pt idx="158">
                        <c:v>8.9499999999999996E-2</c:v>
                      </c:pt>
                      <c:pt idx="159">
                        <c:v>8.8499999999999995E-2</c:v>
                      </c:pt>
                      <c:pt idx="160">
                        <c:v>0.09</c:v>
                      </c:pt>
                      <c:pt idx="161">
                        <c:v>8.8999999999999996E-2</c:v>
                      </c:pt>
                      <c:pt idx="162">
                        <c:v>8.8499999999999995E-2</c:v>
                      </c:pt>
                      <c:pt idx="163">
                        <c:v>8.8499999999999995E-2</c:v>
                      </c:pt>
                      <c:pt idx="164">
                        <c:v>8.6999999999999994E-2</c:v>
                      </c:pt>
                      <c:pt idx="165">
                        <c:v>8.7499999999999994E-2</c:v>
                      </c:pt>
                      <c:pt idx="166">
                        <c:v>8.7499999999999994E-2</c:v>
                      </c:pt>
                      <c:pt idx="167">
                        <c:v>8.6499999999999994E-2</c:v>
                      </c:pt>
                      <c:pt idx="168">
                        <c:v>8.6499999999999994E-2</c:v>
                      </c:pt>
                      <c:pt idx="169">
                        <c:v>8.5499999999999993E-2</c:v>
                      </c:pt>
                      <c:pt idx="170">
                        <c:v>8.5499999999999993E-2</c:v>
                      </c:pt>
                      <c:pt idx="171">
                        <c:v>8.5499999999999993E-2</c:v>
                      </c:pt>
                      <c:pt idx="172">
                        <c:v>8.4499999999999992E-2</c:v>
                      </c:pt>
                      <c:pt idx="173">
                        <c:v>8.4499999999999992E-2</c:v>
                      </c:pt>
                      <c:pt idx="174">
                        <c:v>8.4499999999999992E-2</c:v>
                      </c:pt>
                      <c:pt idx="175">
                        <c:v>8.3499999999999991E-2</c:v>
                      </c:pt>
                      <c:pt idx="176">
                        <c:v>8.3499999999999991E-2</c:v>
                      </c:pt>
                      <c:pt idx="177">
                        <c:v>8.3499999999999991E-2</c:v>
                      </c:pt>
                      <c:pt idx="178">
                        <c:v>8.249999999999999E-2</c:v>
                      </c:pt>
                      <c:pt idx="179">
                        <c:v>8.249999999999999E-2</c:v>
                      </c:pt>
                      <c:pt idx="180">
                        <c:v>8.1499999999999989E-2</c:v>
                      </c:pt>
                      <c:pt idx="181">
                        <c:v>8.1499999999999989E-2</c:v>
                      </c:pt>
                      <c:pt idx="182">
                        <c:v>8.0499999999999988E-2</c:v>
                      </c:pt>
                      <c:pt idx="183">
                        <c:v>8.0499999999999988E-2</c:v>
                      </c:pt>
                      <c:pt idx="184">
                        <c:v>7.9499999999999987E-2</c:v>
                      </c:pt>
                      <c:pt idx="185">
                        <c:v>7.8999999999999987E-2</c:v>
                      </c:pt>
                      <c:pt idx="186">
                        <c:v>7.8499999999999986E-2</c:v>
                      </c:pt>
                      <c:pt idx="187">
                        <c:v>7.8499999999999986E-2</c:v>
                      </c:pt>
                      <c:pt idx="188">
                        <c:v>7.7499999999999986E-2</c:v>
                      </c:pt>
                      <c:pt idx="189">
                        <c:v>7.7999999999999986E-2</c:v>
                      </c:pt>
                      <c:pt idx="190">
                        <c:v>7.6999999999999985E-2</c:v>
                      </c:pt>
                      <c:pt idx="191">
                        <c:v>7.6499999999999985E-2</c:v>
                      </c:pt>
                      <c:pt idx="192">
                        <c:v>7.5499999999999984E-2</c:v>
                      </c:pt>
                      <c:pt idx="193">
                        <c:v>7.4999999999999983E-2</c:v>
                      </c:pt>
                      <c:pt idx="194">
                        <c:v>7.5499999999999984E-2</c:v>
                      </c:pt>
                      <c:pt idx="195">
                        <c:v>7.3499999999999982E-2</c:v>
                      </c:pt>
                      <c:pt idx="196">
                        <c:v>7.3999999999999982E-2</c:v>
                      </c:pt>
                      <c:pt idx="197">
                        <c:v>7.2499999999999981E-2</c:v>
                      </c:pt>
                      <c:pt idx="198">
                        <c:v>7.2999999999999982E-2</c:v>
                      </c:pt>
                      <c:pt idx="199">
                        <c:v>7.1999999999999981E-2</c:v>
                      </c:pt>
                      <c:pt idx="200">
                        <c:v>7.0499999999999979E-2</c:v>
                      </c:pt>
                      <c:pt idx="201">
                        <c:v>7.0499999999999979E-2</c:v>
                      </c:pt>
                      <c:pt idx="202">
                        <c:v>6.9499999999999978E-2</c:v>
                      </c:pt>
                      <c:pt idx="203">
                        <c:v>6.9999999999999979E-2</c:v>
                      </c:pt>
                      <c:pt idx="204">
                        <c:v>6.8999999999999978E-2</c:v>
                      </c:pt>
                      <c:pt idx="205">
                        <c:v>6.8000000000000005E-2</c:v>
                      </c:pt>
                      <c:pt idx="206">
                        <c:v>6.8000000000000005E-2</c:v>
                      </c:pt>
                      <c:pt idx="207">
                        <c:v>6.6500000000000004E-2</c:v>
                      </c:pt>
                      <c:pt idx="208">
                        <c:v>6.6000000000000003E-2</c:v>
                      </c:pt>
                      <c:pt idx="209">
                        <c:v>6.6000000000000003E-2</c:v>
                      </c:pt>
                      <c:pt idx="210">
                        <c:v>6.5000000000000002E-2</c:v>
                      </c:pt>
                      <c:pt idx="211">
                        <c:v>6.4000000000000001E-2</c:v>
                      </c:pt>
                      <c:pt idx="212">
                        <c:v>6.4000000000000001E-2</c:v>
                      </c:pt>
                      <c:pt idx="213">
                        <c:v>6.3E-2</c:v>
                      </c:pt>
                      <c:pt idx="214">
                        <c:v>6.3E-2</c:v>
                      </c:pt>
                      <c:pt idx="215">
                        <c:v>6.1499999999999999E-2</c:v>
                      </c:pt>
                      <c:pt idx="216">
                        <c:v>6.0999999999999999E-2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'vit data'!$BB$4</c15:sqref>
                        </c15:formulaRef>
                      </c:ext>
                    </c:extLst>
                    <c:strCache>
                      <c:ptCount val="1"/>
                      <c:pt idx="0">
                        <c:v>cobalamin</c:v>
                      </c:pt>
                    </c:strCache>
                  </c:strRef>
                </c:tx>
                <c:spPr>
                  <a:ln w="19050" cap="rnd">
                    <a:solidFill>
                      <a:srgbClr val="CC0000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'vit data'!$AY$5:$AY$221</c15:sqref>
                        </c15:formulaRef>
                      </c:ext>
                    </c:extLst>
                    <c:numCache>
                      <c:formatCode>General</c:formatCode>
                      <c:ptCount val="217"/>
                      <c:pt idx="0">
                        <c:v>4.1666666666666666E-3</c:v>
                      </c:pt>
                      <c:pt idx="1">
                        <c:v>0.17083333333333334</c:v>
                      </c:pt>
                      <c:pt idx="2">
                        <c:v>0.33750000000000002</c:v>
                      </c:pt>
                      <c:pt idx="3">
                        <c:v>0.50416666666666665</c:v>
                      </c:pt>
                      <c:pt idx="4">
                        <c:v>0.67083333333333328</c:v>
                      </c:pt>
                      <c:pt idx="5">
                        <c:v>0.83750000000000002</c:v>
                      </c:pt>
                      <c:pt idx="6">
                        <c:v>1.0041666666666667</c:v>
                      </c:pt>
                      <c:pt idx="7">
                        <c:v>1.1708333333333334</c:v>
                      </c:pt>
                      <c:pt idx="8">
                        <c:v>1.3374999999999999</c:v>
                      </c:pt>
                      <c:pt idx="9">
                        <c:v>1.5041666666666667</c:v>
                      </c:pt>
                      <c:pt idx="10">
                        <c:v>1.6708333333333334</c:v>
                      </c:pt>
                      <c:pt idx="11">
                        <c:v>1.8374999999999999</c:v>
                      </c:pt>
                      <c:pt idx="12">
                        <c:v>2.0041666666666669</c:v>
                      </c:pt>
                      <c:pt idx="13">
                        <c:v>2.1708333333333334</c:v>
                      </c:pt>
                      <c:pt idx="14">
                        <c:v>2.3374999999999999</c:v>
                      </c:pt>
                      <c:pt idx="15">
                        <c:v>2.5041666666666664</c:v>
                      </c:pt>
                      <c:pt idx="16">
                        <c:v>2.6708333333333334</c:v>
                      </c:pt>
                      <c:pt idx="17">
                        <c:v>2.8374999999999999</c:v>
                      </c:pt>
                      <c:pt idx="18">
                        <c:v>3.0041666666666664</c:v>
                      </c:pt>
                      <c:pt idx="19">
                        <c:v>3.1708333333333334</c:v>
                      </c:pt>
                      <c:pt idx="20">
                        <c:v>3.3375000000000004</c:v>
                      </c:pt>
                      <c:pt idx="21">
                        <c:v>3.5041666666666664</c:v>
                      </c:pt>
                      <c:pt idx="22">
                        <c:v>3.6708333333333334</c:v>
                      </c:pt>
                      <c:pt idx="23">
                        <c:v>3.8374999999999995</c:v>
                      </c:pt>
                      <c:pt idx="24">
                        <c:v>4.0041666666666664</c:v>
                      </c:pt>
                      <c:pt idx="25">
                        <c:v>4.1708333333333334</c:v>
                      </c:pt>
                      <c:pt idx="26">
                        <c:v>4.3375000000000004</c:v>
                      </c:pt>
                      <c:pt idx="27">
                        <c:v>4.5041666666666664</c:v>
                      </c:pt>
                      <c:pt idx="28">
                        <c:v>4.6708333333333334</c:v>
                      </c:pt>
                      <c:pt idx="29">
                        <c:v>4.8375000000000004</c:v>
                      </c:pt>
                      <c:pt idx="30">
                        <c:v>5.0041666666666664</c:v>
                      </c:pt>
                      <c:pt idx="31">
                        <c:v>5.1708333333333334</c:v>
                      </c:pt>
                      <c:pt idx="32">
                        <c:v>5.3375000000000004</c:v>
                      </c:pt>
                      <c:pt idx="33">
                        <c:v>5.5041666666666664</c:v>
                      </c:pt>
                      <c:pt idx="34">
                        <c:v>5.6708333333333334</c:v>
                      </c:pt>
                      <c:pt idx="35">
                        <c:v>5.8375000000000004</c:v>
                      </c:pt>
                      <c:pt idx="36">
                        <c:v>6.0041666666666664</c:v>
                      </c:pt>
                      <c:pt idx="37">
                        <c:v>6.1708333333333334</c:v>
                      </c:pt>
                      <c:pt idx="38">
                        <c:v>6.3375000000000004</c:v>
                      </c:pt>
                      <c:pt idx="39">
                        <c:v>6.5041666666666664</c:v>
                      </c:pt>
                      <c:pt idx="40">
                        <c:v>6.6708333333333325</c:v>
                      </c:pt>
                      <c:pt idx="41">
                        <c:v>6.8375000000000004</c:v>
                      </c:pt>
                      <c:pt idx="42">
                        <c:v>7.0041666666666664</c:v>
                      </c:pt>
                      <c:pt idx="43">
                        <c:v>7.1708333333333343</c:v>
                      </c:pt>
                      <c:pt idx="44">
                        <c:v>7.3375000000000004</c:v>
                      </c:pt>
                      <c:pt idx="45">
                        <c:v>7.5041666666666664</c:v>
                      </c:pt>
                      <c:pt idx="46">
                        <c:v>7.6708333333333334</c:v>
                      </c:pt>
                      <c:pt idx="47">
                        <c:v>7.8375000000000004</c:v>
                      </c:pt>
                      <c:pt idx="48">
                        <c:v>8.0041666666666664</c:v>
                      </c:pt>
                      <c:pt idx="49">
                        <c:v>8.1708333333333325</c:v>
                      </c:pt>
                      <c:pt idx="50">
                        <c:v>8.3375000000000004</c:v>
                      </c:pt>
                      <c:pt idx="51">
                        <c:v>8.5041666666666664</c:v>
                      </c:pt>
                      <c:pt idx="52">
                        <c:v>8.6708333333333325</c:v>
                      </c:pt>
                      <c:pt idx="53">
                        <c:v>8.8375000000000004</c:v>
                      </c:pt>
                      <c:pt idx="54">
                        <c:v>9.0041666666666664</c:v>
                      </c:pt>
                      <c:pt idx="55">
                        <c:v>9.1708333333333325</c:v>
                      </c:pt>
                      <c:pt idx="56">
                        <c:v>9.3375000000000004</c:v>
                      </c:pt>
                      <c:pt idx="57">
                        <c:v>9.5041666666666664</c:v>
                      </c:pt>
                      <c:pt idx="58">
                        <c:v>9.6708333333333325</c:v>
                      </c:pt>
                      <c:pt idx="59">
                        <c:v>9.8375000000000004</c:v>
                      </c:pt>
                      <c:pt idx="60">
                        <c:v>10.004166666666666</c:v>
                      </c:pt>
                      <c:pt idx="61">
                        <c:v>10.170833333333333</c:v>
                      </c:pt>
                      <c:pt idx="62">
                        <c:v>10.3375</c:v>
                      </c:pt>
                      <c:pt idx="63">
                        <c:v>10.504166666666666</c:v>
                      </c:pt>
                      <c:pt idx="64">
                        <c:v>10.670833333333333</c:v>
                      </c:pt>
                      <c:pt idx="65">
                        <c:v>10.8375</c:v>
                      </c:pt>
                      <c:pt idx="66">
                        <c:v>11.004166666666666</c:v>
                      </c:pt>
                      <c:pt idx="67">
                        <c:v>11.170833333333333</c:v>
                      </c:pt>
                      <c:pt idx="68">
                        <c:v>11.3375</c:v>
                      </c:pt>
                      <c:pt idx="69">
                        <c:v>11.504166666666666</c:v>
                      </c:pt>
                      <c:pt idx="70">
                        <c:v>11.670833333333333</c:v>
                      </c:pt>
                      <c:pt idx="71">
                        <c:v>11.8375</c:v>
                      </c:pt>
                      <c:pt idx="72">
                        <c:v>12.004166666666666</c:v>
                      </c:pt>
                      <c:pt idx="73">
                        <c:v>12.170833333333334</c:v>
                      </c:pt>
                      <c:pt idx="74">
                        <c:v>12.337499999999999</c:v>
                      </c:pt>
                      <c:pt idx="75">
                        <c:v>12.504166666666666</c:v>
                      </c:pt>
                      <c:pt idx="76">
                        <c:v>12.670833333333331</c:v>
                      </c:pt>
                      <c:pt idx="77">
                        <c:v>12.8375</c:v>
                      </c:pt>
                      <c:pt idx="78">
                        <c:v>13.004166666666666</c:v>
                      </c:pt>
                      <c:pt idx="79">
                        <c:v>13.170833333333333</c:v>
                      </c:pt>
                      <c:pt idx="80">
                        <c:v>13.337500000000002</c:v>
                      </c:pt>
                      <c:pt idx="81">
                        <c:v>13.504166666666666</c:v>
                      </c:pt>
                      <c:pt idx="82">
                        <c:v>13.670833333333334</c:v>
                      </c:pt>
                      <c:pt idx="83">
                        <c:v>13.837499999999999</c:v>
                      </c:pt>
                      <c:pt idx="84">
                        <c:v>14.004166666666666</c:v>
                      </c:pt>
                      <c:pt idx="85">
                        <c:v>14.170833333333331</c:v>
                      </c:pt>
                      <c:pt idx="86">
                        <c:v>14.3375</c:v>
                      </c:pt>
                      <c:pt idx="87">
                        <c:v>14.504166666666666</c:v>
                      </c:pt>
                      <c:pt idx="88">
                        <c:v>14.670833333333333</c:v>
                      </c:pt>
                      <c:pt idx="89">
                        <c:v>14.837500000000002</c:v>
                      </c:pt>
                      <c:pt idx="90">
                        <c:v>15.004166666666666</c:v>
                      </c:pt>
                      <c:pt idx="91">
                        <c:v>15.170833333333334</c:v>
                      </c:pt>
                      <c:pt idx="92">
                        <c:v>15.337499999999999</c:v>
                      </c:pt>
                      <c:pt idx="93">
                        <c:v>15.504166666666666</c:v>
                      </c:pt>
                      <c:pt idx="94">
                        <c:v>15.670833333333331</c:v>
                      </c:pt>
                      <c:pt idx="95">
                        <c:v>15.8375</c:v>
                      </c:pt>
                      <c:pt idx="96">
                        <c:v>16.004166666666666</c:v>
                      </c:pt>
                      <c:pt idx="97">
                        <c:v>16.170833333333334</c:v>
                      </c:pt>
                      <c:pt idx="98">
                        <c:v>16.337499999999999</c:v>
                      </c:pt>
                      <c:pt idx="99">
                        <c:v>16.504166666666666</c:v>
                      </c:pt>
                      <c:pt idx="100">
                        <c:v>16.670833333333334</c:v>
                      </c:pt>
                      <c:pt idx="101">
                        <c:v>16.837499999999999</c:v>
                      </c:pt>
                      <c:pt idx="102">
                        <c:v>17.004166666666666</c:v>
                      </c:pt>
                      <c:pt idx="103">
                        <c:v>17.170833333333334</c:v>
                      </c:pt>
                      <c:pt idx="104">
                        <c:v>17.337499999999999</c:v>
                      </c:pt>
                      <c:pt idx="105">
                        <c:v>17.504166666666666</c:v>
                      </c:pt>
                      <c:pt idx="106">
                        <c:v>17.670833333333334</c:v>
                      </c:pt>
                      <c:pt idx="107">
                        <c:v>17.837499999999999</c:v>
                      </c:pt>
                      <c:pt idx="108">
                        <c:v>18.004166666666666</c:v>
                      </c:pt>
                      <c:pt idx="109">
                        <c:v>18.170833333333334</c:v>
                      </c:pt>
                      <c:pt idx="110">
                        <c:v>18.337499999999999</c:v>
                      </c:pt>
                      <c:pt idx="111">
                        <c:v>18.503888888888888</c:v>
                      </c:pt>
                      <c:pt idx="112">
                        <c:v>18.670833333333334</c:v>
                      </c:pt>
                      <c:pt idx="113">
                        <c:v>18.837499999999999</c:v>
                      </c:pt>
                      <c:pt idx="114">
                        <c:v>19.004166666666666</c:v>
                      </c:pt>
                      <c:pt idx="115">
                        <c:v>19.170833333333334</c:v>
                      </c:pt>
                      <c:pt idx="116">
                        <c:v>19.337499999999999</c:v>
                      </c:pt>
                      <c:pt idx="117">
                        <c:v>19.504166666666666</c:v>
                      </c:pt>
                      <c:pt idx="118">
                        <c:v>19.670833333333334</c:v>
                      </c:pt>
                      <c:pt idx="119">
                        <c:v>19.837499999999999</c:v>
                      </c:pt>
                      <c:pt idx="120">
                        <c:v>20.004166666666666</c:v>
                      </c:pt>
                      <c:pt idx="121">
                        <c:v>20.170833333333334</c:v>
                      </c:pt>
                      <c:pt idx="122">
                        <c:v>20.337499999999999</c:v>
                      </c:pt>
                      <c:pt idx="123">
                        <c:v>20.504166666666666</c:v>
                      </c:pt>
                      <c:pt idx="124">
                        <c:v>20.670833333333334</c:v>
                      </c:pt>
                      <c:pt idx="125">
                        <c:v>20.837499999999999</c:v>
                      </c:pt>
                      <c:pt idx="126">
                        <c:v>21.004166666666666</c:v>
                      </c:pt>
                      <c:pt idx="127">
                        <c:v>21.170833333333334</c:v>
                      </c:pt>
                      <c:pt idx="128">
                        <c:v>21.337499999999999</c:v>
                      </c:pt>
                      <c:pt idx="129">
                        <c:v>21.504166666666666</c:v>
                      </c:pt>
                      <c:pt idx="130">
                        <c:v>21.670833333333334</c:v>
                      </c:pt>
                      <c:pt idx="131">
                        <c:v>21.837499999999999</c:v>
                      </c:pt>
                      <c:pt idx="132">
                        <c:v>22.004166666666666</c:v>
                      </c:pt>
                      <c:pt idx="133">
                        <c:v>22.170833333333334</c:v>
                      </c:pt>
                      <c:pt idx="134">
                        <c:v>22.337499999999999</c:v>
                      </c:pt>
                      <c:pt idx="135">
                        <c:v>22.504166666666666</c:v>
                      </c:pt>
                      <c:pt idx="136">
                        <c:v>22.670833333333334</c:v>
                      </c:pt>
                      <c:pt idx="137">
                        <c:v>22.837499999999999</c:v>
                      </c:pt>
                      <c:pt idx="138">
                        <c:v>23.004166666666666</c:v>
                      </c:pt>
                      <c:pt idx="139">
                        <c:v>23.170833333333334</c:v>
                      </c:pt>
                      <c:pt idx="140">
                        <c:v>23.337499999999999</c:v>
                      </c:pt>
                      <c:pt idx="141">
                        <c:v>23.504166666666666</c:v>
                      </c:pt>
                      <c:pt idx="142">
                        <c:v>23.670833333333334</c:v>
                      </c:pt>
                      <c:pt idx="143">
                        <c:v>23.837222222222223</c:v>
                      </c:pt>
                      <c:pt idx="144">
                        <c:v>24.004166666666663</c:v>
                      </c:pt>
                      <c:pt idx="145">
                        <c:v>24.170833333333334</c:v>
                      </c:pt>
                      <c:pt idx="146">
                        <c:v>24.337499999999999</c:v>
                      </c:pt>
                      <c:pt idx="147">
                        <c:v>24.50416666666667</c:v>
                      </c:pt>
                      <c:pt idx="148">
                        <c:v>24.670833333333334</c:v>
                      </c:pt>
                      <c:pt idx="149">
                        <c:v>24.837499999999999</c:v>
                      </c:pt>
                      <c:pt idx="150">
                        <c:v>25.004166666666666</c:v>
                      </c:pt>
                      <c:pt idx="151">
                        <c:v>25.170833333333334</c:v>
                      </c:pt>
                      <c:pt idx="152">
                        <c:v>25.337499999999999</c:v>
                      </c:pt>
                      <c:pt idx="153">
                        <c:v>25.504166666666663</c:v>
                      </c:pt>
                      <c:pt idx="154">
                        <c:v>25.670833333333334</c:v>
                      </c:pt>
                      <c:pt idx="155">
                        <c:v>25.837499999999999</c:v>
                      </c:pt>
                      <c:pt idx="156">
                        <c:v>26.00416666666667</c:v>
                      </c:pt>
                      <c:pt idx="157">
                        <c:v>26.170833333333334</c:v>
                      </c:pt>
                      <c:pt idx="158">
                        <c:v>26.337499999999999</c:v>
                      </c:pt>
                      <c:pt idx="159">
                        <c:v>26.504166666666666</c:v>
                      </c:pt>
                      <c:pt idx="160">
                        <c:v>26.670833333333334</c:v>
                      </c:pt>
                      <c:pt idx="161">
                        <c:v>26.837499999999999</c:v>
                      </c:pt>
                      <c:pt idx="162">
                        <c:v>27.004166666666663</c:v>
                      </c:pt>
                      <c:pt idx="163">
                        <c:v>27.170833333333334</c:v>
                      </c:pt>
                      <c:pt idx="164">
                        <c:v>27.337499999999999</c:v>
                      </c:pt>
                      <c:pt idx="165">
                        <c:v>27.50416666666667</c:v>
                      </c:pt>
                      <c:pt idx="166">
                        <c:v>27.670833333333334</c:v>
                      </c:pt>
                      <c:pt idx="167">
                        <c:v>27.837499999999999</c:v>
                      </c:pt>
                      <c:pt idx="168">
                        <c:v>28.004166666666666</c:v>
                      </c:pt>
                      <c:pt idx="169">
                        <c:v>28.170833333333334</c:v>
                      </c:pt>
                      <c:pt idx="170">
                        <c:v>28.337499999999999</c:v>
                      </c:pt>
                      <c:pt idx="171">
                        <c:v>28.504166666666663</c:v>
                      </c:pt>
                      <c:pt idx="172">
                        <c:v>28.670833333333334</c:v>
                      </c:pt>
                      <c:pt idx="173">
                        <c:v>28.837499999999999</c:v>
                      </c:pt>
                      <c:pt idx="174">
                        <c:v>29.00416666666667</c:v>
                      </c:pt>
                      <c:pt idx="175">
                        <c:v>29.170833333333334</c:v>
                      </c:pt>
                      <c:pt idx="176">
                        <c:v>29.337499999999999</c:v>
                      </c:pt>
                      <c:pt idx="177">
                        <c:v>29.504166666666666</c:v>
                      </c:pt>
                      <c:pt idx="178">
                        <c:v>29.670833333333334</c:v>
                      </c:pt>
                      <c:pt idx="179">
                        <c:v>29.837499999999999</c:v>
                      </c:pt>
                      <c:pt idx="180">
                        <c:v>30.004166666666663</c:v>
                      </c:pt>
                      <c:pt idx="181">
                        <c:v>30.170833333333334</c:v>
                      </c:pt>
                      <c:pt idx="182">
                        <c:v>30.337499999999999</c:v>
                      </c:pt>
                      <c:pt idx="183">
                        <c:v>30.50416666666667</c:v>
                      </c:pt>
                      <c:pt idx="184">
                        <c:v>30.670833333333334</c:v>
                      </c:pt>
                      <c:pt idx="185">
                        <c:v>30.837499999999999</c:v>
                      </c:pt>
                      <c:pt idx="186">
                        <c:v>31.004166666666666</c:v>
                      </c:pt>
                      <c:pt idx="187">
                        <c:v>31.170833333333334</c:v>
                      </c:pt>
                      <c:pt idx="188">
                        <c:v>31.337499999999999</c:v>
                      </c:pt>
                      <c:pt idx="189">
                        <c:v>31.504166666666663</c:v>
                      </c:pt>
                      <c:pt idx="190">
                        <c:v>31.670833333333334</c:v>
                      </c:pt>
                      <c:pt idx="191">
                        <c:v>31.837499999999999</c:v>
                      </c:pt>
                      <c:pt idx="192">
                        <c:v>32.00416666666667</c:v>
                      </c:pt>
                      <c:pt idx="193">
                        <c:v>32.170833333333334</c:v>
                      </c:pt>
                      <c:pt idx="194">
                        <c:v>32.337499999999999</c:v>
                      </c:pt>
                      <c:pt idx="195">
                        <c:v>32.50416666666667</c:v>
                      </c:pt>
                      <c:pt idx="196">
                        <c:v>32.670833333333334</c:v>
                      </c:pt>
                      <c:pt idx="197">
                        <c:v>32.837499999999999</c:v>
                      </c:pt>
                      <c:pt idx="198">
                        <c:v>33.00416666666667</c:v>
                      </c:pt>
                      <c:pt idx="199">
                        <c:v>33.170833333333334</c:v>
                      </c:pt>
                      <c:pt idx="200">
                        <c:v>33.337499999999999</c:v>
                      </c:pt>
                      <c:pt idx="201">
                        <c:v>33.50416666666667</c:v>
                      </c:pt>
                      <c:pt idx="202">
                        <c:v>33.670833333333334</c:v>
                      </c:pt>
                      <c:pt idx="203">
                        <c:v>33.837499999999999</c:v>
                      </c:pt>
                      <c:pt idx="204">
                        <c:v>34.00416666666667</c:v>
                      </c:pt>
                      <c:pt idx="205">
                        <c:v>34.170833333333334</c:v>
                      </c:pt>
                      <c:pt idx="206">
                        <c:v>34.337499999999999</c:v>
                      </c:pt>
                      <c:pt idx="207">
                        <c:v>34.50416666666667</c:v>
                      </c:pt>
                      <c:pt idx="208">
                        <c:v>34.670833333333334</c:v>
                      </c:pt>
                      <c:pt idx="209">
                        <c:v>34.837499999999999</c:v>
                      </c:pt>
                      <c:pt idx="210">
                        <c:v>35.00416666666667</c:v>
                      </c:pt>
                      <c:pt idx="211">
                        <c:v>35.170833333333334</c:v>
                      </c:pt>
                      <c:pt idx="212">
                        <c:v>35.337499999999999</c:v>
                      </c:pt>
                      <c:pt idx="213">
                        <c:v>35.50416666666667</c:v>
                      </c:pt>
                      <c:pt idx="214">
                        <c:v>35.670833333333334</c:v>
                      </c:pt>
                      <c:pt idx="215">
                        <c:v>35.837499999999999</c:v>
                      </c:pt>
                      <c:pt idx="216">
                        <c:v>36.00416666666667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'vit data'!$BB$5:$BB$221</c15:sqref>
                        </c15:formulaRef>
                      </c:ext>
                    </c:extLst>
                    <c:numCache>
                      <c:formatCode>General</c:formatCode>
                      <c:ptCount val="217"/>
                      <c:pt idx="0">
                        <c:v>8.5000000000000075E-3</c:v>
                      </c:pt>
                      <c:pt idx="1">
                        <c:v>1.0500000000000009E-2</c:v>
                      </c:pt>
                      <c:pt idx="2">
                        <c:v>1.2999999999999984E-2</c:v>
                      </c:pt>
                      <c:pt idx="3">
                        <c:v>1.2500000000000011E-2</c:v>
                      </c:pt>
                      <c:pt idx="4">
                        <c:v>1.3000000000000012E-2</c:v>
                      </c:pt>
                      <c:pt idx="5">
                        <c:v>1.7499999999999988E-2</c:v>
                      </c:pt>
                      <c:pt idx="6">
                        <c:v>1.7499999999999988E-2</c:v>
                      </c:pt>
                      <c:pt idx="7">
                        <c:v>1.6999999999999987E-2</c:v>
                      </c:pt>
                      <c:pt idx="8">
                        <c:v>1.6499999999999987E-2</c:v>
                      </c:pt>
                      <c:pt idx="9">
                        <c:v>1.6499999999999987E-2</c:v>
                      </c:pt>
                      <c:pt idx="10">
                        <c:v>1.6000000000000014E-2</c:v>
                      </c:pt>
                      <c:pt idx="11">
                        <c:v>1.6000000000000014E-2</c:v>
                      </c:pt>
                      <c:pt idx="12">
                        <c:v>1.5000000000000013E-2</c:v>
                      </c:pt>
                      <c:pt idx="13">
                        <c:v>1.5500000000000014E-2</c:v>
                      </c:pt>
                      <c:pt idx="14">
                        <c:v>1.5500000000000014E-2</c:v>
                      </c:pt>
                      <c:pt idx="15">
                        <c:v>1.5500000000000014E-2</c:v>
                      </c:pt>
                      <c:pt idx="16">
                        <c:v>1.5500000000000014E-2</c:v>
                      </c:pt>
                      <c:pt idx="17">
                        <c:v>1.6000000000000014E-2</c:v>
                      </c:pt>
                      <c:pt idx="18">
                        <c:v>1.6000000000000014E-2</c:v>
                      </c:pt>
                      <c:pt idx="19">
                        <c:v>1.6000000000000014E-2</c:v>
                      </c:pt>
                      <c:pt idx="20">
                        <c:v>1.7500000000000016E-2</c:v>
                      </c:pt>
                      <c:pt idx="21">
                        <c:v>1.7500000000000016E-2</c:v>
                      </c:pt>
                      <c:pt idx="22">
                        <c:v>1.7500000000000016E-2</c:v>
                      </c:pt>
                      <c:pt idx="23">
                        <c:v>1.8499999999999989E-2</c:v>
                      </c:pt>
                      <c:pt idx="24">
                        <c:v>1.8499999999999989E-2</c:v>
                      </c:pt>
                      <c:pt idx="25">
                        <c:v>1.949999999999999E-2</c:v>
                      </c:pt>
                      <c:pt idx="26">
                        <c:v>2.049999999999999E-2</c:v>
                      </c:pt>
                      <c:pt idx="27">
                        <c:v>2.1499999999999991E-2</c:v>
                      </c:pt>
                      <c:pt idx="28">
                        <c:v>2.2499999999999992E-2</c:v>
                      </c:pt>
                      <c:pt idx="29">
                        <c:v>2.4499999999999994E-2</c:v>
                      </c:pt>
                      <c:pt idx="30">
                        <c:v>2.5499999999999995E-2</c:v>
                      </c:pt>
                      <c:pt idx="31">
                        <c:v>2.7999999999999997E-2</c:v>
                      </c:pt>
                      <c:pt idx="32">
                        <c:v>3.1E-2</c:v>
                      </c:pt>
                      <c:pt idx="33">
                        <c:v>3.3000000000000002E-2</c:v>
                      </c:pt>
                      <c:pt idx="34">
                        <c:v>3.6000000000000004E-2</c:v>
                      </c:pt>
                      <c:pt idx="35">
                        <c:v>4.0000000000000008E-2</c:v>
                      </c:pt>
                      <c:pt idx="36">
                        <c:v>4.300000000000001E-2</c:v>
                      </c:pt>
                      <c:pt idx="37">
                        <c:v>4.8000000000000015E-2</c:v>
                      </c:pt>
                      <c:pt idx="38">
                        <c:v>5.2999999999999992E-2</c:v>
                      </c:pt>
                      <c:pt idx="39">
                        <c:v>5.8999999999999997E-2</c:v>
                      </c:pt>
                      <c:pt idx="40">
                        <c:v>6.7000000000000004E-2</c:v>
                      </c:pt>
                      <c:pt idx="41">
                        <c:v>7.5000000000000011E-2</c:v>
                      </c:pt>
                      <c:pt idx="42">
                        <c:v>8.299999999999999E-2</c:v>
                      </c:pt>
                      <c:pt idx="43">
                        <c:v>9.0999999999999998E-2</c:v>
                      </c:pt>
                      <c:pt idx="44">
                        <c:v>0.10500000000000001</c:v>
                      </c:pt>
                      <c:pt idx="45">
                        <c:v>0.11899999999999999</c:v>
                      </c:pt>
                      <c:pt idx="46">
                        <c:v>0.13500000000000001</c:v>
                      </c:pt>
                      <c:pt idx="47">
                        <c:v>0.15100000000000002</c:v>
                      </c:pt>
                      <c:pt idx="48">
                        <c:v>0.17099999999999999</c:v>
                      </c:pt>
                      <c:pt idx="49">
                        <c:v>0.193</c:v>
                      </c:pt>
                      <c:pt idx="50">
                        <c:v>0.21700000000000003</c:v>
                      </c:pt>
                      <c:pt idx="51">
                        <c:v>0.246</c:v>
                      </c:pt>
                      <c:pt idx="52">
                        <c:v>0.27700000000000002</c:v>
                      </c:pt>
                      <c:pt idx="53">
                        <c:v>0.30499999999999999</c:v>
                      </c:pt>
                      <c:pt idx="54">
                        <c:v>0.33900000000000002</c:v>
                      </c:pt>
                      <c:pt idx="55">
                        <c:v>0.372</c:v>
                      </c:pt>
                      <c:pt idx="56">
                        <c:v>0.40300000000000002</c:v>
                      </c:pt>
                      <c:pt idx="57">
                        <c:v>0.44399999999999995</c:v>
                      </c:pt>
                      <c:pt idx="58">
                        <c:v>0.48299999999999998</c:v>
                      </c:pt>
                      <c:pt idx="59">
                        <c:v>0.52700000000000002</c:v>
                      </c:pt>
                      <c:pt idx="60">
                        <c:v>0.5585</c:v>
                      </c:pt>
                      <c:pt idx="61">
                        <c:v>0.59349999999999992</c:v>
                      </c:pt>
                      <c:pt idx="62">
                        <c:v>0.62549999999999994</c:v>
                      </c:pt>
                      <c:pt idx="63">
                        <c:v>0.65549999999999997</c:v>
                      </c:pt>
                      <c:pt idx="64">
                        <c:v>0.73249999999999993</c:v>
                      </c:pt>
                      <c:pt idx="65">
                        <c:v>0.77449999999999997</c:v>
                      </c:pt>
                      <c:pt idx="66">
                        <c:v>0.83899999999999997</c:v>
                      </c:pt>
                      <c:pt idx="67">
                        <c:v>0.97950000000000004</c:v>
                      </c:pt>
                      <c:pt idx="68">
                        <c:v>1.0009999999999999</c:v>
                      </c:pt>
                      <c:pt idx="69">
                        <c:v>0.89450000000000007</c:v>
                      </c:pt>
                      <c:pt idx="70">
                        <c:v>0.92749999999999999</c:v>
                      </c:pt>
                      <c:pt idx="71">
                        <c:v>0.97450000000000014</c:v>
                      </c:pt>
                      <c:pt idx="72">
                        <c:v>0.99299999999999999</c:v>
                      </c:pt>
                      <c:pt idx="73">
                        <c:v>1.0875000000000001</c:v>
                      </c:pt>
                      <c:pt idx="74">
                        <c:v>1.1040000000000001</c:v>
                      </c:pt>
                      <c:pt idx="75">
                        <c:v>1.0990000000000002</c:v>
                      </c:pt>
                      <c:pt idx="76">
                        <c:v>1.157</c:v>
                      </c:pt>
                      <c:pt idx="77">
                        <c:v>1.1925000000000001</c:v>
                      </c:pt>
                      <c:pt idx="78">
                        <c:v>1.1695</c:v>
                      </c:pt>
                      <c:pt idx="79">
                        <c:v>1.2005000000000001</c:v>
                      </c:pt>
                      <c:pt idx="80">
                        <c:v>1.1875</c:v>
                      </c:pt>
                      <c:pt idx="81">
                        <c:v>1.2755000000000001</c:v>
                      </c:pt>
                      <c:pt idx="82">
                        <c:v>1.2595000000000001</c:v>
                      </c:pt>
                      <c:pt idx="83">
                        <c:v>1.2665</c:v>
                      </c:pt>
                      <c:pt idx="84">
                        <c:v>1.2725</c:v>
                      </c:pt>
                      <c:pt idx="85">
                        <c:v>1.2625</c:v>
                      </c:pt>
                      <c:pt idx="86">
                        <c:v>1.2865</c:v>
                      </c:pt>
                      <c:pt idx="87">
                        <c:v>1.2865</c:v>
                      </c:pt>
                      <c:pt idx="88">
                        <c:v>1.2805</c:v>
                      </c:pt>
                      <c:pt idx="89">
                        <c:v>1.3105</c:v>
                      </c:pt>
                      <c:pt idx="90">
                        <c:v>1.3205</c:v>
                      </c:pt>
                      <c:pt idx="91">
                        <c:v>1.3065</c:v>
                      </c:pt>
                      <c:pt idx="92">
                        <c:v>1.3255000000000001</c:v>
                      </c:pt>
                      <c:pt idx="93">
                        <c:v>1.2335</c:v>
                      </c:pt>
                      <c:pt idx="94">
                        <c:v>1.2525000000000002</c:v>
                      </c:pt>
                      <c:pt idx="95">
                        <c:v>1.2525000000000002</c:v>
                      </c:pt>
                      <c:pt idx="96">
                        <c:v>1.2455000000000001</c:v>
                      </c:pt>
                      <c:pt idx="97">
                        <c:v>1.2465000000000002</c:v>
                      </c:pt>
                      <c:pt idx="98">
                        <c:v>1.2065000000000001</c:v>
                      </c:pt>
                      <c:pt idx="99">
                        <c:v>1.2795000000000001</c:v>
                      </c:pt>
                      <c:pt idx="100">
                        <c:v>1.2595000000000001</c:v>
                      </c:pt>
                      <c:pt idx="101">
                        <c:v>1.1485000000000001</c:v>
                      </c:pt>
                      <c:pt idx="102">
                        <c:v>1.1745000000000001</c:v>
                      </c:pt>
                      <c:pt idx="103">
                        <c:v>1.1945000000000001</c:v>
                      </c:pt>
                      <c:pt idx="104">
                        <c:v>1.1935</c:v>
                      </c:pt>
                      <c:pt idx="105">
                        <c:v>1.141</c:v>
                      </c:pt>
                      <c:pt idx="106">
                        <c:v>1.1659999999999999</c:v>
                      </c:pt>
                      <c:pt idx="107">
                        <c:v>1.155</c:v>
                      </c:pt>
                      <c:pt idx="108">
                        <c:v>1.1779999999999999</c:v>
                      </c:pt>
                      <c:pt idx="109">
                        <c:v>1.1100000000000001</c:v>
                      </c:pt>
                      <c:pt idx="110">
                        <c:v>1.0840000000000001</c:v>
                      </c:pt>
                      <c:pt idx="111">
                        <c:v>1.141</c:v>
                      </c:pt>
                      <c:pt idx="112">
                        <c:v>1.1274999999999999</c:v>
                      </c:pt>
                      <c:pt idx="113">
                        <c:v>1.113</c:v>
                      </c:pt>
                      <c:pt idx="114">
                        <c:v>1.079</c:v>
                      </c:pt>
                      <c:pt idx="115">
                        <c:v>1.093</c:v>
                      </c:pt>
                      <c:pt idx="116">
                        <c:v>1.083</c:v>
                      </c:pt>
                      <c:pt idx="117">
                        <c:v>1.0860000000000001</c:v>
                      </c:pt>
                      <c:pt idx="118">
                        <c:v>1.079</c:v>
                      </c:pt>
                      <c:pt idx="119">
                        <c:v>1.071</c:v>
                      </c:pt>
                      <c:pt idx="120">
                        <c:v>1.0580000000000001</c:v>
                      </c:pt>
                      <c:pt idx="121">
                        <c:v>1.0529999999999999</c:v>
                      </c:pt>
                      <c:pt idx="122">
                        <c:v>1.054</c:v>
                      </c:pt>
                      <c:pt idx="123">
                        <c:v>1.0514999999999999</c:v>
                      </c:pt>
                      <c:pt idx="124">
                        <c:v>1.04</c:v>
                      </c:pt>
                      <c:pt idx="125">
                        <c:v>1.0409999999999999</c:v>
                      </c:pt>
                      <c:pt idx="126">
                        <c:v>1.0354999999999999</c:v>
                      </c:pt>
                      <c:pt idx="127">
                        <c:v>1.03</c:v>
                      </c:pt>
                      <c:pt idx="128">
                        <c:v>1.0265</c:v>
                      </c:pt>
                      <c:pt idx="129">
                        <c:v>1.0205</c:v>
                      </c:pt>
                      <c:pt idx="130">
                        <c:v>1.0194999999999999</c:v>
                      </c:pt>
                      <c:pt idx="131">
                        <c:v>1.0145</c:v>
                      </c:pt>
                      <c:pt idx="132">
                        <c:v>1.014</c:v>
                      </c:pt>
                      <c:pt idx="133">
                        <c:v>1.0154999999999998</c:v>
                      </c:pt>
                      <c:pt idx="134">
                        <c:v>1.0094999999999998</c:v>
                      </c:pt>
                      <c:pt idx="135">
                        <c:v>1.0105</c:v>
                      </c:pt>
                      <c:pt idx="136">
                        <c:v>1.0044999999999999</c:v>
                      </c:pt>
                      <c:pt idx="137">
                        <c:v>0.99950000000000006</c:v>
                      </c:pt>
                      <c:pt idx="138">
                        <c:v>0.99700000000000011</c:v>
                      </c:pt>
                      <c:pt idx="139">
                        <c:v>0.99649999999999994</c:v>
                      </c:pt>
                      <c:pt idx="140">
                        <c:v>0.99249999999999994</c:v>
                      </c:pt>
                      <c:pt idx="141">
                        <c:v>0.99150000000000005</c:v>
                      </c:pt>
                      <c:pt idx="142">
                        <c:v>0.99950000000000006</c:v>
                      </c:pt>
                      <c:pt idx="143">
                        <c:v>0.99550000000000005</c:v>
                      </c:pt>
                      <c:pt idx="144">
                        <c:v>0.99500000000000011</c:v>
                      </c:pt>
                      <c:pt idx="145">
                        <c:v>0.99399999999999999</c:v>
                      </c:pt>
                      <c:pt idx="146">
                        <c:v>0.99199999999999999</c:v>
                      </c:pt>
                      <c:pt idx="147">
                        <c:v>0.99049999999999994</c:v>
                      </c:pt>
                      <c:pt idx="148">
                        <c:v>0.98550000000000004</c:v>
                      </c:pt>
                      <c:pt idx="149">
                        <c:v>0.98249999999999993</c:v>
                      </c:pt>
                      <c:pt idx="150">
                        <c:v>0.97849999999999993</c:v>
                      </c:pt>
                      <c:pt idx="151">
                        <c:v>0.97550000000000003</c:v>
                      </c:pt>
                      <c:pt idx="152">
                        <c:v>0.96849999999999992</c:v>
                      </c:pt>
                      <c:pt idx="153">
                        <c:v>0.96100000000000008</c:v>
                      </c:pt>
                      <c:pt idx="154">
                        <c:v>0.95500000000000007</c:v>
                      </c:pt>
                      <c:pt idx="155">
                        <c:v>0.94950000000000001</c:v>
                      </c:pt>
                      <c:pt idx="156">
                        <c:v>0.94500000000000006</c:v>
                      </c:pt>
                      <c:pt idx="157">
                        <c:v>0.93849999999999989</c:v>
                      </c:pt>
                      <c:pt idx="158">
                        <c:v>0.9335</c:v>
                      </c:pt>
                      <c:pt idx="159">
                        <c:v>0.92149999999999999</c:v>
                      </c:pt>
                      <c:pt idx="160">
                        <c:v>0.92549999999999999</c:v>
                      </c:pt>
                      <c:pt idx="161">
                        <c:v>0.91949999999999998</c:v>
                      </c:pt>
                      <c:pt idx="162">
                        <c:v>0.91500000000000004</c:v>
                      </c:pt>
                      <c:pt idx="163">
                        <c:v>0.91249999999999987</c:v>
                      </c:pt>
                      <c:pt idx="164">
                        <c:v>0.90599999999999992</c:v>
                      </c:pt>
                      <c:pt idx="165">
                        <c:v>0.90300000000000002</c:v>
                      </c:pt>
                      <c:pt idx="166">
                        <c:v>0.89799999999999991</c:v>
                      </c:pt>
                      <c:pt idx="167">
                        <c:v>0.88500000000000001</c:v>
                      </c:pt>
                      <c:pt idx="168">
                        <c:v>0.88700000000000001</c:v>
                      </c:pt>
                      <c:pt idx="169">
                        <c:v>0.88300000000000001</c:v>
                      </c:pt>
                      <c:pt idx="170">
                        <c:v>0.87999999999999989</c:v>
                      </c:pt>
                      <c:pt idx="171">
                        <c:v>0.877</c:v>
                      </c:pt>
                      <c:pt idx="172">
                        <c:v>0.874</c:v>
                      </c:pt>
                      <c:pt idx="173">
                        <c:v>0.871</c:v>
                      </c:pt>
                      <c:pt idx="174">
                        <c:v>0.86699999999999999</c:v>
                      </c:pt>
                      <c:pt idx="175">
                        <c:v>0.86499999999999999</c:v>
                      </c:pt>
                      <c:pt idx="176">
                        <c:v>0.86199999999999999</c:v>
                      </c:pt>
                      <c:pt idx="177">
                        <c:v>0.85899999999999999</c:v>
                      </c:pt>
                      <c:pt idx="178">
                        <c:v>0.85549999999999993</c:v>
                      </c:pt>
                      <c:pt idx="179">
                        <c:v>0.85299999999999998</c:v>
                      </c:pt>
                      <c:pt idx="180">
                        <c:v>0.85149999999999992</c:v>
                      </c:pt>
                      <c:pt idx="181">
                        <c:v>0.84850000000000003</c:v>
                      </c:pt>
                      <c:pt idx="182">
                        <c:v>0.84749999999999992</c:v>
                      </c:pt>
                      <c:pt idx="183">
                        <c:v>0.84450000000000003</c:v>
                      </c:pt>
                      <c:pt idx="184">
                        <c:v>0.84299999999999997</c:v>
                      </c:pt>
                      <c:pt idx="185">
                        <c:v>0.83599999999999997</c:v>
                      </c:pt>
                      <c:pt idx="186">
                        <c:v>0.83899999999999997</c:v>
                      </c:pt>
                      <c:pt idx="187">
                        <c:v>0.83650000000000002</c:v>
                      </c:pt>
                      <c:pt idx="188">
                        <c:v>0.83699999999999997</c:v>
                      </c:pt>
                      <c:pt idx="189">
                        <c:v>0.83450000000000002</c:v>
                      </c:pt>
                      <c:pt idx="190">
                        <c:v>0.83250000000000002</c:v>
                      </c:pt>
                      <c:pt idx="191">
                        <c:v>0.83</c:v>
                      </c:pt>
                      <c:pt idx="192">
                        <c:v>0.82899999999999996</c:v>
                      </c:pt>
                      <c:pt idx="193">
                        <c:v>0.8274999999999999</c:v>
                      </c:pt>
                      <c:pt idx="194">
                        <c:v>0.82499999999999996</c:v>
                      </c:pt>
                      <c:pt idx="195">
                        <c:v>0.82499999999999996</c:v>
                      </c:pt>
                      <c:pt idx="196">
                        <c:v>0.82399999999999995</c:v>
                      </c:pt>
                      <c:pt idx="197">
                        <c:v>0.82250000000000001</c:v>
                      </c:pt>
                      <c:pt idx="198">
                        <c:v>0.82</c:v>
                      </c:pt>
                      <c:pt idx="199">
                        <c:v>0.81850000000000001</c:v>
                      </c:pt>
                      <c:pt idx="200">
                        <c:v>0.81749999999999989</c:v>
                      </c:pt>
                      <c:pt idx="201">
                        <c:v>0.81749999999999989</c:v>
                      </c:pt>
                      <c:pt idx="202">
                        <c:v>0.8145</c:v>
                      </c:pt>
                      <c:pt idx="203">
                        <c:v>0.81400000000000006</c:v>
                      </c:pt>
                      <c:pt idx="204">
                        <c:v>0.81350000000000011</c:v>
                      </c:pt>
                      <c:pt idx="205">
                        <c:v>0.8105</c:v>
                      </c:pt>
                      <c:pt idx="206">
                        <c:v>0.8105</c:v>
                      </c:pt>
                      <c:pt idx="207">
                        <c:v>0.80900000000000005</c:v>
                      </c:pt>
                      <c:pt idx="208">
                        <c:v>0.80700000000000005</c:v>
                      </c:pt>
                      <c:pt idx="209">
                        <c:v>0.80649999999999999</c:v>
                      </c:pt>
                      <c:pt idx="210">
                        <c:v>0.80400000000000005</c:v>
                      </c:pt>
                      <c:pt idx="211">
                        <c:v>0.80400000000000005</c:v>
                      </c:pt>
                      <c:pt idx="212">
                        <c:v>0.80300000000000005</c:v>
                      </c:pt>
                      <c:pt idx="213">
                        <c:v>0.80200000000000005</c:v>
                      </c:pt>
                      <c:pt idx="214">
                        <c:v>0.80049999999999999</c:v>
                      </c:pt>
                      <c:pt idx="215">
                        <c:v>0.80100000000000005</c:v>
                      </c:pt>
                      <c:pt idx="216">
                        <c:v>0.8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'vit data'!$BC$4</c15:sqref>
                        </c15:formulaRef>
                      </c:ext>
                    </c:extLst>
                    <c:strCache>
                      <c:ptCount val="1"/>
                      <c:pt idx="0">
                        <c:v>folate no pABA</c:v>
                      </c:pt>
                    </c:strCache>
                  </c:strRef>
                </c:tx>
                <c:spPr>
                  <a:ln w="19050" cap="rnd">
                    <a:solidFill>
                      <a:srgbClr val="0070C0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'vit data'!$AY$5:$AY$221</c15:sqref>
                        </c15:formulaRef>
                      </c:ext>
                    </c:extLst>
                    <c:numCache>
                      <c:formatCode>General</c:formatCode>
                      <c:ptCount val="217"/>
                      <c:pt idx="0">
                        <c:v>4.1666666666666666E-3</c:v>
                      </c:pt>
                      <c:pt idx="1">
                        <c:v>0.17083333333333334</c:v>
                      </c:pt>
                      <c:pt idx="2">
                        <c:v>0.33750000000000002</c:v>
                      </c:pt>
                      <c:pt idx="3">
                        <c:v>0.50416666666666665</c:v>
                      </c:pt>
                      <c:pt idx="4">
                        <c:v>0.67083333333333328</c:v>
                      </c:pt>
                      <c:pt idx="5">
                        <c:v>0.83750000000000002</c:v>
                      </c:pt>
                      <c:pt idx="6">
                        <c:v>1.0041666666666667</c:v>
                      </c:pt>
                      <c:pt idx="7">
                        <c:v>1.1708333333333334</c:v>
                      </c:pt>
                      <c:pt idx="8">
                        <c:v>1.3374999999999999</c:v>
                      </c:pt>
                      <c:pt idx="9">
                        <c:v>1.5041666666666667</c:v>
                      </c:pt>
                      <c:pt idx="10">
                        <c:v>1.6708333333333334</c:v>
                      </c:pt>
                      <c:pt idx="11">
                        <c:v>1.8374999999999999</c:v>
                      </c:pt>
                      <c:pt idx="12">
                        <c:v>2.0041666666666669</c:v>
                      </c:pt>
                      <c:pt idx="13">
                        <c:v>2.1708333333333334</c:v>
                      </c:pt>
                      <c:pt idx="14">
                        <c:v>2.3374999999999999</c:v>
                      </c:pt>
                      <c:pt idx="15">
                        <c:v>2.5041666666666664</c:v>
                      </c:pt>
                      <c:pt idx="16">
                        <c:v>2.6708333333333334</c:v>
                      </c:pt>
                      <c:pt idx="17">
                        <c:v>2.8374999999999999</c:v>
                      </c:pt>
                      <c:pt idx="18">
                        <c:v>3.0041666666666664</c:v>
                      </c:pt>
                      <c:pt idx="19">
                        <c:v>3.1708333333333334</c:v>
                      </c:pt>
                      <c:pt idx="20">
                        <c:v>3.3375000000000004</c:v>
                      </c:pt>
                      <c:pt idx="21">
                        <c:v>3.5041666666666664</c:v>
                      </c:pt>
                      <c:pt idx="22">
                        <c:v>3.6708333333333334</c:v>
                      </c:pt>
                      <c:pt idx="23">
                        <c:v>3.8374999999999995</c:v>
                      </c:pt>
                      <c:pt idx="24">
                        <c:v>4.0041666666666664</c:v>
                      </c:pt>
                      <c:pt idx="25">
                        <c:v>4.1708333333333334</c:v>
                      </c:pt>
                      <c:pt idx="26">
                        <c:v>4.3375000000000004</c:v>
                      </c:pt>
                      <c:pt idx="27">
                        <c:v>4.5041666666666664</c:v>
                      </c:pt>
                      <c:pt idx="28">
                        <c:v>4.6708333333333334</c:v>
                      </c:pt>
                      <c:pt idx="29">
                        <c:v>4.8375000000000004</c:v>
                      </c:pt>
                      <c:pt idx="30">
                        <c:v>5.0041666666666664</c:v>
                      </c:pt>
                      <c:pt idx="31">
                        <c:v>5.1708333333333334</c:v>
                      </c:pt>
                      <c:pt idx="32">
                        <c:v>5.3375000000000004</c:v>
                      </c:pt>
                      <c:pt idx="33">
                        <c:v>5.5041666666666664</c:v>
                      </c:pt>
                      <c:pt idx="34">
                        <c:v>5.6708333333333334</c:v>
                      </c:pt>
                      <c:pt idx="35">
                        <c:v>5.8375000000000004</c:v>
                      </c:pt>
                      <c:pt idx="36">
                        <c:v>6.0041666666666664</c:v>
                      </c:pt>
                      <c:pt idx="37">
                        <c:v>6.1708333333333334</c:v>
                      </c:pt>
                      <c:pt idx="38">
                        <c:v>6.3375000000000004</c:v>
                      </c:pt>
                      <c:pt idx="39">
                        <c:v>6.5041666666666664</c:v>
                      </c:pt>
                      <c:pt idx="40">
                        <c:v>6.6708333333333325</c:v>
                      </c:pt>
                      <c:pt idx="41">
                        <c:v>6.8375000000000004</c:v>
                      </c:pt>
                      <c:pt idx="42">
                        <c:v>7.0041666666666664</c:v>
                      </c:pt>
                      <c:pt idx="43">
                        <c:v>7.1708333333333343</c:v>
                      </c:pt>
                      <c:pt idx="44">
                        <c:v>7.3375000000000004</c:v>
                      </c:pt>
                      <c:pt idx="45">
                        <c:v>7.5041666666666664</c:v>
                      </c:pt>
                      <c:pt idx="46">
                        <c:v>7.6708333333333334</c:v>
                      </c:pt>
                      <c:pt idx="47">
                        <c:v>7.8375000000000004</c:v>
                      </c:pt>
                      <c:pt idx="48">
                        <c:v>8.0041666666666664</c:v>
                      </c:pt>
                      <c:pt idx="49">
                        <c:v>8.1708333333333325</c:v>
                      </c:pt>
                      <c:pt idx="50">
                        <c:v>8.3375000000000004</c:v>
                      </c:pt>
                      <c:pt idx="51">
                        <c:v>8.5041666666666664</c:v>
                      </c:pt>
                      <c:pt idx="52">
                        <c:v>8.6708333333333325</c:v>
                      </c:pt>
                      <c:pt idx="53">
                        <c:v>8.8375000000000004</c:v>
                      </c:pt>
                      <c:pt idx="54">
                        <c:v>9.0041666666666664</c:v>
                      </c:pt>
                      <c:pt idx="55">
                        <c:v>9.1708333333333325</c:v>
                      </c:pt>
                      <c:pt idx="56">
                        <c:v>9.3375000000000004</c:v>
                      </c:pt>
                      <c:pt idx="57">
                        <c:v>9.5041666666666664</c:v>
                      </c:pt>
                      <c:pt idx="58">
                        <c:v>9.6708333333333325</c:v>
                      </c:pt>
                      <c:pt idx="59">
                        <c:v>9.8375000000000004</c:v>
                      </c:pt>
                      <c:pt idx="60">
                        <c:v>10.004166666666666</c:v>
                      </c:pt>
                      <c:pt idx="61">
                        <c:v>10.170833333333333</c:v>
                      </c:pt>
                      <c:pt idx="62">
                        <c:v>10.3375</c:v>
                      </c:pt>
                      <c:pt idx="63">
                        <c:v>10.504166666666666</c:v>
                      </c:pt>
                      <c:pt idx="64">
                        <c:v>10.670833333333333</c:v>
                      </c:pt>
                      <c:pt idx="65">
                        <c:v>10.8375</c:v>
                      </c:pt>
                      <c:pt idx="66">
                        <c:v>11.004166666666666</c:v>
                      </c:pt>
                      <c:pt idx="67">
                        <c:v>11.170833333333333</c:v>
                      </c:pt>
                      <c:pt idx="68">
                        <c:v>11.3375</c:v>
                      </c:pt>
                      <c:pt idx="69">
                        <c:v>11.504166666666666</c:v>
                      </c:pt>
                      <c:pt idx="70">
                        <c:v>11.670833333333333</c:v>
                      </c:pt>
                      <c:pt idx="71">
                        <c:v>11.8375</c:v>
                      </c:pt>
                      <c:pt idx="72">
                        <c:v>12.004166666666666</c:v>
                      </c:pt>
                      <c:pt idx="73">
                        <c:v>12.170833333333334</c:v>
                      </c:pt>
                      <c:pt idx="74">
                        <c:v>12.337499999999999</c:v>
                      </c:pt>
                      <c:pt idx="75">
                        <c:v>12.504166666666666</c:v>
                      </c:pt>
                      <c:pt idx="76">
                        <c:v>12.670833333333331</c:v>
                      </c:pt>
                      <c:pt idx="77">
                        <c:v>12.8375</c:v>
                      </c:pt>
                      <c:pt idx="78">
                        <c:v>13.004166666666666</c:v>
                      </c:pt>
                      <c:pt idx="79">
                        <c:v>13.170833333333333</c:v>
                      </c:pt>
                      <c:pt idx="80">
                        <c:v>13.337500000000002</c:v>
                      </c:pt>
                      <c:pt idx="81">
                        <c:v>13.504166666666666</c:v>
                      </c:pt>
                      <c:pt idx="82">
                        <c:v>13.670833333333334</c:v>
                      </c:pt>
                      <c:pt idx="83">
                        <c:v>13.837499999999999</c:v>
                      </c:pt>
                      <c:pt idx="84">
                        <c:v>14.004166666666666</c:v>
                      </c:pt>
                      <c:pt idx="85">
                        <c:v>14.170833333333331</c:v>
                      </c:pt>
                      <c:pt idx="86">
                        <c:v>14.3375</c:v>
                      </c:pt>
                      <c:pt idx="87">
                        <c:v>14.504166666666666</c:v>
                      </c:pt>
                      <c:pt idx="88">
                        <c:v>14.670833333333333</c:v>
                      </c:pt>
                      <c:pt idx="89">
                        <c:v>14.837500000000002</c:v>
                      </c:pt>
                      <c:pt idx="90">
                        <c:v>15.004166666666666</c:v>
                      </c:pt>
                      <c:pt idx="91">
                        <c:v>15.170833333333334</c:v>
                      </c:pt>
                      <c:pt idx="92">
                        <c:v>15.337499999999999</c:v>
                      </c:pt>
                      <c:pt idx="93">
                        <c:v>15.504166666666666</c:v>
                      </c:pt>
                      <c:pt idx="94">
                        <c:v>15.670833333333331</c:v>
                      </c:pt>
                      <c:pt idx="95">
                        <c:v>15.8375</c:v>
                      </c:pt>
                      <c:pt idx="96">
                        <c:v>16.004166666666666</c:v>
                      </c:pt>
                      <c:pt idx="97">
                        <c:v>16.170833333333334</c:v>
                      </c:pt>
                      <c:pt idx="98">
                        <c:v>16.337499999999999</c:v>
                      </c:pt>
                      <c:pt idx="99">
                        <c:v>16.504166666666666</c:v>
                      </c:pt>
                      <c:pt idx="100">
                        <c:v>16.670833333333334</c:v>
                      </c:pt>
                      <c:pt idx="101">
                        <c:v>16.837499999999999</c:v>
                      </c:pt>
                      <c:pt idx="102">
                        <c:v>17.004166666666666</c:v>
                      </c:pt>
                      <c:pt idx="103">
                        <c:v>17.170833333333334</c:v>
                      </c:pt>
                      <c:pt idx="104">
                        <c:v>17.337499999999999</c:v>
                      </c:pt>
                      <c:pt idx="105">
                        <c:v>17.504166666666666</c:v>
                      </c:pt>
                      <c:pt idx="106">
                        <c:v>17.670833333333334</c:v>
                      </c:pt>
                      <c:pt idx="107">
                        <c:v>17.837499999999999</c:v>
                      </c:pt>
                      <c:pt idx="108">
                        <c:v>18.004166666666666</c:v>
                      </c:pt>
                      <c:pt idx="109">
                        <c:v>18.170833333333334</c:v>
                      </c:pt>
                      <c:pt idx="110">
                        <c:v>18.337499999999999</c:v>
                      </c:pt>
                      <c:pt idx="111">
                        <c:v>18.503888888888888</c:v>
                      </c:pt>
                      <c:pt idx="112">
                        <c:v>18.670833333333334</c:v>
                      </c:pt>
                      <c:pt idx="113">
                        <c:v>18.837499999999999</c:v>
                      </c:pt>
                      <c:pt idx="114">
                        <c:v>19.004166666666666</c:v>
                      </c:pt>
                      <c:pt idx="115">
                        <c:v>19.170833333333334</c:v>
                      </c:pt>
                      <c:pt idx="116">
                        <c:v>19.337499999999999</c:v>
                      </c:pt>
                      <c:pt idx="117">
                        <c:v>19.504166666666666</c:v>
                      </c:pt>
                      <c:pt idx="118">
                        <c:v>19.670833333333334</c:v>
                      </c:pt>
                      <c:pt idx="119">
                        <c:v>19.837499999999999</c:v>
                      </c:pt>
                      <c:pt idx="120">
                        <c:v>20.004166666666666</c:v>
                      </c:pt>
                      <c:pt idx="121">
                        <c:v>20.170833333333334</c:v>
                      </c:pt>
                      <c:pt idx="122">
                        <c:v>20.337499999999999</c:v>
                      </c:pt>
                      <c:pt idx="123">
                        <c:v>20.504166666666666</c:v>
                      </c:pt>
                      <c:pt idx="124">
                        <c:v>20.670833333333334</c:v>
                      </c:pt>
                      <c:pt idx="125">
                        <c:v>20.837499999999999</c:v>
                      </c:pt>
                      <c:pt idx="126">
                        <c:v>21.004166666666666</c:v>
                      </c:pt>
                      <c:pt idx="127">
                        <c:v>21.170833333333334</c:v>
                      </c:pt>
                      <c:pt idx="128">
                        <c:v>21.337499999999999</c:v>
                      </c:pt>
                      <c:pt idx="129">
                        <c:v>21.504166666666666</c:v>
                      </c:pt>
                      <c:pt idx="130">
                        <c:v>21.670833333333334</c:v>
                      </c:pt>
                      <c:pt idx="131">
                        <c:v>21.837499999999999</c:v>
                      </c:pt>
                      <c:pt idx="132">
                        <c:v>22.004166666666666</c:v>
                      </c:pt>
                      <c:pt idx="133">
                        <c:v>22.170833333333334</c:v>
                      </c:pt>
                      <c:pt idx="134">
                        <c:v>22.337499999999999</c:v>
                      </c:pt>
                      <c:pt idx="135">
                        <c:v>22.504166666666666</c:v>
                      </c:pt>
                      <c:pt idx="136">
                        <c:v>22.670833333333334</c:v>
                      </c:pt>
                      <c:pt idx="137">
                        <c:v>22.837499999999999</c:v>
                      </c:pt>
                      <c:pt idx="138">
                        <c:v>23.004166666666666</c:v>
                      </c:pt>
                      <c:pt idx="139">
                        <c:v>23.170833333333334</c:v>
                      </c:pt>
                      <c:pt idx="140">
                        <c:v>23.337499999999999</c:v>
                      </c:pt>
                      <c:pt idx="141">
                        <c:v>23.504166666666666</c:v>
                      </c:pt>
                      <c:pt idx="142">
                        <c:v>23.670833333333334</c:v>
                      </c:pt>
                      <c:pt idx="143">
                        <c:v>23.837222222222223</c:v>
                      </c:pt>
                      <c:pt idx="144">
                        <c:v>24.004166666666663</c:v>
                      </c:pt>
                      <c:pt idx="145">
                        <c:v>24.170833333333334</c:v>
                      </c:pt>
                      <c:pt idx="146">
                        <c:v>24.337499999999999</c:v>
                      </c:pt>
                      <c:pt idx="147">
                        <c:v>24.50416666666667</c:v>
                      </c:pt>
                      <c:pt idx="148">
                        <c:v>24.670833333333334</c:v>
                      </c:pt>
                      <c:pt idx="149">
                        <c:v>24.837499999999999</c:v>
                      </c:pt>
                      <c:pt idx="150">
                        <c:v>25.004166666666666</c:v>
                      </c:pt>
                      <c:pt idx="151">
                        <c:v>25.170833333333334</c:v>
                      </c:pt>
                      <c:pt idx="152">
                        <c:v>25.337499999999999</c:v>
                      </c:pt>
                      <c:pt idx="153">
                        <c:v>25.504166666666663</c:v>
                      </c:pt>
                      <c:pt idx="154">
                        <c:v>25.670833333333334</c:v>
                      </c:pt>
                      <c:pt idx="155">
                        <c:v>25.837499999999999</c:v>
                      </c:pt>
                      <c:pt idx="156">
                        <c:v>26.00416666666667</c:v>
                      </c:pt>
                      <c:pt idx="157">
                        <c:v>26.170833333333334</c:v>
                      </c:pt>
                      <c:pt idx="158">
                        <c:v>26.337499999999999</c:v>
                      </c:pt>
                      <c:pt idx="159">
                        <c:v>26.504166666666666</c:v>
                      </c:pt>
                      <c:pt idx="160">
                        <c:v>26.670833333333334</c:v>
                      </c:pt>
                      <c:pt idx="161">
                        <c:v>26.837499999999999</c:v>
                      </c:pt>
                      <c:pt idx="162">
                        <c:v>27.004166666666663</c:v>
                      </c:pt>
                      <c:pt idx="163">
                        <c:v>27.170833333333334</c:v>
                      </c:pt>
                      <c:pt idx="164">
                        <c:v>27.337499999999999</c:v>
                      </c:pt>
                      <c:pt idx="165">
                        <c:v>27.50416666666667</c:v>
                      </c:pt>
                      <c:pt idx="166">
                        <c:v>27.670833333333334</c:v>
                      </c:pt>
                      <c:pt idx="167">
                        <c:v>27.837499999999999</c:v>
                      </c:pt>
                      <c:pt idx="168">
                        <c:v>28.004166666666666</c:v>
                      </c:pt>
                      <c:pt idx="169">
                        <c:v>28.170833333333334</c:v>
                      </c:pt>
                      <c:pt idx="170">
                        <c:v>28.337499999999999</c:v>
                      </c:pt>
                      <c:pt idx="171">
                        <c:v>28.504166666666663</c:v>
                      </c:pt>
                      <c:pt idx="172">
                        <c:v>28.670833333333334</c:v>
                      </c:pt>
                      <c:pt idx="173">
                        <c:v>28.837499999999999</c:v>
                      </c:pt>
                      <c:pt idx="174">
                        <c:v>29.00416666666667</c:v>
                      </c:pt>
                      <c:pt idx="175">
                        <c:v>29.170833333333334</c:v>
                      </c:pt>
                      <c:pt idx="176">
                        <c:v>29.337499999999999</c:v>
                      </c:pt>
                      <c:pt idx="177">
                        <c:v>29.504166666666666</c:v>
                      </c:pt>
                      <c:pt idx="178">
                        <c:v>29.670833333333334</c:v>
                      </c:pt>
                      <c:pt idx="179">
                        <c:v>29.837499999999999</c:v>
                      </c:pt>
                      <c:pt idx="180">
                        <c:v>30.004166666666663</c:v>
                      </c:pt>
                      <c:pt idx="181">
                        <c:v>30.170833333333334</c:v>
                      </c:pt>
                      <c:pt idx="182">
                        <c:v>30.337499999999999</c:v>
                      </c:pt>
                      <c:pt idx="183">
                        <c:v>30.50416666666667</c:v>
                      </c:pt>
                      <c:pt idx="184">
                        <c:v>30.670833333333334</c:v>
                      </c:pt>
                      <c:pt idx="185">
                        <c:v>30.837499999999999</c:v>
                      </c:pt>
                      <c:pt idx="186">
                        <c:v>31.004166666666666</c:v>
                      </c:pt>
                      <c:pt idx="187">
                        <c:v>31.170833333333334</c:v>
                      </c:pt>
                      <c:pt idx="188">
                        <c:v>31.337499999999999</c:v>
                      </c:pt>
                      <c:pt idx="189">
                        <c:v>31.504166666666663</c:v>
                      </c:pt>
                      <c:pt idx="190">
                        <c:v>31.670833333333334</c:v>
                      </c:pt>
                      <c:pt idx="191">
                        <c:v>31.837499999999999</c:v>
                      </c:pt>
                      <c:pt idx="192">
                        <c:v>32.00416666666667</c:v>
                      </c:pt>
                      <c:pt idx="193">
                        <c:v>32.170833333333334</c:v>
                      </c:pt>
                      <c:pt idx="194">
                        <c:v>32.337499999999999</c:v>
                      </c:pt>
                      <c:pt idx="195">
                        <c:v>32.50416666666667</c:v>
                      </c:pt>
                      <c:pt idx="196">
                        <c:v>32.670833333333334</c:v>
                      </c:pt>
                      <c:pt idx="197">
                        <c:v>32.837499999999999</c:v>
                      </c:pt>
                      <c:pt idx="198">
                        <c:v>33.00416666666667</c:v>
                      </c:pt>
                      <c:pt idx="199">
                        <c:v>33.170833333333334</c:v>
                      </c:pt>
                      <c:pt idx="200">
                        <c:v>33.337499999999999</c:v>
                      </c:pt>
                      <c:pt idx="201">
                        <c:v>33.50416666666667</c:v>
                      </c:pt>
                      <c:pt idx="202">
                        <c:v>33.670833333333334</c:v>
                      </c:pt>
                      <c:pt idx="203">
                        <c:v>33.837499999999999</c:v>
                      </c:pt>
                      <c:pt idx="204">
                        <c:v>34.00416666666667</c:v>
                      </c:pt>
                      <c:pt idx="205">
                        <c:v>34.170833333333334</c:v>
                      </c:pt>
                      <c:pt idx="206">
                        <c:v>34.337499999999999</c:v>
                      </c:pt>
                      <c:pt idx="207">
                        <c:v>34.50416666666667</c:v>
                      </c:pt>
                      <c:pt idx="208">
                        <c:v>34.670833333333334</c:v>
                      </c:pt>
                      <c:pt idx="209">
                        <c:v>34.837499999999999</c:v>
                      </c:pt>
                      <c:pt idx="210">
                        <c:v>35.00416666666667</c:v>
                      </c:pt>
                      <c:pt idx="211">
                        <c:v>35.170833333333334</c:v>
                      </c:pt>
                      <c:pt idx="212">
                        <c:v>35.337499999999999</c:v>
                      </c:pt>
                      <c:pt idx="213">
                        <c:v>35.50416666666667</c:v>
                      </c:pt>
                      <c:pt idx="214">
                        <c:v>35.670833333333334</c:v>
                      </c:pt>
                      <c:pt idx="215">
                        <c:v>35.837499999999999</c:v>
                      </c:pt>
                      <c:pt idx="216">
                        <c:v>36.00416666666667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'vit data'!$BC$5:$BC$221</c15:sqref>
                        </c15:formulaRef>
                      </c:ext>
                    </c:extLst>
                    <c:numCache>
                      <c:formatCode>General</c:formatCode>
                      <c:ptCount val="217"/>
                      <c:pt idx="0">
                        <c:v>1.5000000000000013E-3</c:v>
                      </c:pt>
                      <c:pt idx="1">
                        <c:v>3.0000000000000027E-3</c:v>
                      </c:pt>
                      <c:pt idx="2">
                        <c:v>3.0000000000000027E-3</c:v>
                      </c:pt>
                      <c:pt idx="3">
                        <c:v>3.0000000000000027E-3</c:v>
                      </c:pt>
                      <c:pt idx="4">
                        <c:v>3.5000000000000031E-3</c:v>
                      </c:pt>
                      <c:pt idx="5">
                        <c:v>2.5000000000000022E-3</c:v>
                      </c:pt>
                      <c:pt idx="6">
                        <c:v>4.0000000000000036E-3</c:v>
                      </c:pt>
                      <c:pt idx="7">
                        <c:v>3.0000000000000027E-3</c:v>
                      </c:pt>
                      <c:pt idx="8">
                        <c:v>3.0000000000000027E-3</c:v>
                      </c:pt>
                      <c:pt idx="9">
                        <c:v>3.0000000000000027E-3</c:v>
                      </c:pt>
                      <c:pt idx="10">
                        <c:v>3.0000000000000027E-3</c:v>
                      </c:pt>
                      <c:pt idx="11">
                        <c:v>3.0000000000000027E-3</c:v>
                      </c:pt>
                      <c:pt idx="12">
                        <c:v>3.5000000000000031E-3</c:v>
                      </c:pt>
                      <c:pt idx="13">
                        <c:v>4.0000000000000036E-3</c:v>
                      </c:pt>
                      <c:pt idx="14">
                        <c:v>4.0000000000000036E-3</c:v>
                      </c:pt>
                      <c:pt idx="15">
                        <c:v>4.0000000000000036E-3</c:v>
                      </c:pt>
                      <c:pt idx="16">
                        <c:v>4.0000000000000036E-3</c:v>
                      </c:pt>
                      <c:pt idx="17">
                        <c:v>4.0000000000000036E-3</c:v>
                      </c:pt>
                      <c:pt idx="18">
                        <c:v>4.500000000000004E-3</c:v>
                      </c:pt>
                      <c:pt idx="19">
                        <c:v>4.0000000000000036E-3</c:v>
                      </c:pt>
                      <c:pt idx="20">
                        <c:v>4.0000000000000036E-3</c:v>
                      </c:pt>
                      <c:pt idx="21">
                        <c:v>4.0000000000000036E-3</c:v>
                      </c:pt>
                      <c:pt idx="22">
                        <c:v>4.0000000000000036E-3</c:v>
                      </c:pt>
                      <c:pt idx="23">
                        <c:v>4.0000000000000036E-3</c:v>
                      </c:pt>
                      <c:pt idx="24">
                        <c:v>4.0000000000000036E-3</c:v>
                      </c:pt>
                      <c:pt idx="25">
                        <c:v>4.0000000000000036E-3</c:v>
                      </c:pt>
                      <c:pt idx="26">
                        <c:v>3.5000000000000031E-3</c:v>
                      </c:pt>
                      <c:pt idx="27">
                        <c:v>3.5000000000000031E-3</c:v>
                      </c:pt>
                      <c:pt idx="28">
                        <c:v>3.5000000000000031E-3</c:v>
                      </c:pt>
                      <c:pt idx="29">
                        <c:v>3.5000000000000031E-3</c:v>
                      </c:pt>
                      <c:pt idx="30">
                        <c:v>4.500000000000004E-3</c:v>
                      </c:pt>
                      <c:pt idx="31">
                        <c:v>3.5000000000000031E-3</c:v>
                      </c:pt>
                      <c:pt idx="32">
                        <c:v>3.5000000000000031E-3</c:v>
                      </c:pt>
                      <c:pt idx="33">
                        <c:v>4.500000000000004E-3</c:v>
                      </c:pt>
                      <c:pt idx="34">
                        <c:v>4.500000000000004E-3</c:v>
                      </c:pt>
                      <c:pt idx="35">
                        <c:v>3.5000000000000031E-3</c:v>
                      </c:pt>
                      <c:pt idx="36">
                        <c:v>3.5000000000000031E-3</c:v>
                      </c:pt>
                      <c:pt idx="37">
                        <c:v>3.5000000000000031E-3</c:v>
                      </c:pt>
                      <c:pt idx="38">
                        <c:v>4.500000000000004E-3</c:v>
                      </c:pt>
                      <c:pt idx="39">
                        <c:v>4.500000000000004E-3</c:v>
                      </c:pt>
                      <c:pt idx="40">
                        <c:v>4.500000000000004E-3</c:v>
                      </c:pt>
                      <c:pt idx="41">
                        <c:v>4.500000000000004E-3</c:v>
                      </c:pt>
                      <c:pt idx="42">
                        <c:v>4.500000000000004E-3</c:v>
                      </c:pt>
                      <c:pt idx="43">
                        <c:v>4.500000000000004E-3</c:v>
                      </c:pt>
                      <c:pt idx="44">
                        <c:v>4.500000000000004E-3</c:v>
                      </c:pt>
                      <c:pt idx="45">
                        <c:v>4.500000000000004E-3</c:v>
                      </c:pt>
                      <c:pt idx="46">
                        <c:v>4.500000000000004E-3</c:v>
                      </c:pt>
                      <c:pt idx="47">
                        <c:v>4.500000000000004E-3</c:v>
                      </c:pt>
                      <c:pt idx="48">
                        <c:v>4.500000000000004E-3</c:v>
                      </c:pt>
                      <c:pt idx="49">
                        <c:v>4.500000000000004E-3</c:v>
                      </c:pt>
                      <c:pt idx="50">
                        <c:v>4.500000000000004E-3</c:v>
                      </c:pt>
                      <c:pt idx="51">
                        <c:v>4.500000000000004E-3</c:v>
                      </c:pt>
                      <c:pt idx="52">
                        <c:v>4.500000000000004E-3</c:v>
                      </c:pt>
                      <c:pt idx="53">
                        <c:v>4.500000000000004E-3</c:v>
                      </c:pt>
                      <c:pt idx="54">
                        <c:v>4.500000000000004E-3</c:v>
                      </c:pt>
                      <c:pt idx="55">
                        <c:v>4.500000000000004E-3</c:v>
                      </c:pt>
                      <c:pt idx="56">
                        <c:v>4.500000000000004E-3</c:v>
                      </c:pt>
                      <c:pt idx="57">
                        <c:v>4.500000000000004E-3</c:v>
                      </c:pt>
                      <c:pt idx="58">
                        <c:v>4.500000000000004E-3</c:v>
                      </c:pt>
                      <c:pt idx="59">
                        <c:v>4.500000000000004E-3</c:v>
                      </c:pt>
                      <c:pt idx="60">
                        <c:v>4.500000000000004E-3</c:v>
                      </c:pt>
                      <c:pt idx="61">
                        <c:v>4.500000000000004E-3</c:v>
                      </c:pt>
                      <c:pt idx="62">
                        <c:v>4.500000000000004E-3</c:v>
                      </c:pt>
                      <c:pt idx="63">
                        <c:v>4.500000000000004E-3</c:v>
                      </c:pt>
                      <c:pt idx="64">
                        <c:v>4.500000000000004E-3</c:v>
                      </c:pt>
                      <c:pt idx="65">
                        <c:v>4.500000000000004E-3</c:v>
                      </c:pt>
                      <c:pt idx="66">
                        <c:v>4.500000000000004E-3</c:v>
                      </c:pt>
                      <c:pt idx="67">
                        <c:v>4.500000000000004E-3</c:v>
                      </c:pt>
                      <c:pt idx="68">
                        <c:v>4.500000000000004E-3</c:v>
                      </c:pt>
                      <c:pt idx="69">
                        <c:v>4.500000000000004E-3</c:v>
                      </c:pt>
                      <c:pt idx="70">
                        <c:v>4.500000000000004E-3</c:v>
                      </c:pt>
                      <c:pt idx="71">
                        <c:v>4.0000000000000036E-3</c:v>
                      </c:pt>
                      <c:pt idx="72">
                        <c:v>4.0000000000000036E-3</c:v>
                      </c:pt>
                      <c:pt idx="73">
                        <c:v>5.0000000000000044E-3</c:v>
                      </c:pt>
                      <c:pt idx="74">
                        <c:v>5.0000000000000044E-3</c:v>
                      </c:pt>
                      <c:pt idx="75">
                        <c:v>4.0000000000000036E-3</c:v>
                      </c:pt>
                      <c:pt idx="76">
                        <c:v>4.0000000000000036E-3</c:v>
                      </c:pt>
                      <c:pt idx="77">
                        <c:v>4.500000000000004E-3</c:v>
                      </c:pt>
                      <c:pt idx="78">
                        <c:v>4.0000000000000036E-3</c:v>
                      </c:pt>
                      <c:pt idx="79">
                        <c:v>4.0000000000000036E-3</c:v>
                      </c:pt>
                      <c:pt idx="80">
                        <c:v>5.0000000000000044E-3</c:v>
                      </c:pt>
                      <c:pt idx="81">
                        <c:v>4.500000000000004E-3</c:v>
                      </c:pt>
                      <c:pt idx="82">
                        <c:v>4.0000000000000036E-3</c:v>
                      </c:pt>
                      <c:pt idx="83">
                        <c:v>4.0000000000000036E-3</c:v>
                      </c:pt>
                      <c:pt idx="84">
                        <c:v>5.0000000000000044E-3</c:v>
                      </c:pt>
                      <c:pt idx="85">
                        <c:v>4.500000000000004E-3</c:v>
                      </c:pt>
                      <c:pt idx="86">
                        <c:v>4.500000000000004E-3</c:v>
                      </c:pt>
                      <c:pt idx="87">
                        <c:v>4.0000000000000036E-3</c:v>
                      </c:pt>
                      <c:pt idx="88">
                        <c:v>5.0000000000000044E-3</c:v>
                      </c:pt>
                      <c:pt idx="89">
                        <c:v>4.0000000000000036E-3</c:v>
                      </c:pt>
                      <c:pt idx="90">
                        <c:v>5.0000000000000044E-3</c:v>
                      </c:pt>
                      <c:pt idx="91">
                        <c:v>4.0000000000000036E-3</c:v>
                      </c:pt>
                      <c:pt idx="92">
                        <c:v>4.0000000000000036E-3</c:v>
                      </c:pt>
                      <c:pt idx="93">
                        <c:v>4.0000000000000036E-3</c:v>
                      </c:pt>
                      <c:pt idx="94">
                        <c:v>4.500000000000004E-3</c:v>
                      </c:pt>
                      <c:pt idx="95">
                        <c:v>4.500000000000004E-3</c:v>
                      </c:pt>
                      <c:pt idx="96">
                        <c:v>4.500000000000004E-3</c:v>
                      </c:pt>
                      <c:pt idx="97">
                        <c:v>4.500000000000004E-3</c:v>
                      </c:pt>
                      <c:pt idx="98">
                        <c:v>4.500000000000004E-3</c:v>
                      </c:pt>
                      <c:pt idx="99">
                        <c:v>4.500000000000004E-3</c:v>
                      </c:pt>
                      <c:pt idx="100">
                        <c:v>4.500000000000004E-3</c:v>
                      </c:pt>
                      <c:pt idx="101">
                        <c:v>4.500000000000004E-3</c:v>
                      </c:pt>
                      <c:pt idx="102">
                        <c:v>4.500000000000004E-3</c:v>
                      </c:pt>
                      <c:pt idx="103">
                        <c:v>4.500000000000004E-3</c:v>
                      </c:pt>
                      <c:pt idx="104">
                        <c:v>4.500000000000004E-3</c:v>
                      </c:pt>
                      <c:pt idx="105">
                        <c:v>3.5000000000000031E-3</c:v>
                      </c:pt>
                      <c:pt idx="106">
                        <c:v>4.500000000000004E-3</c:v>
                      </c:pt>
                      <c:pt idx="107">
                        <c:v>4.500000000000004E-3</c:v>
                      </c:pt>
                      <c:pt idx="108">
                        <c:v>4.500000000000004E-3</c:v>
                      </c:pt>
                      <c:pt idx="109">
                        <c:v>3.5000000000000031E-3</c:v>
                      </c:pt>
                      <c:pt idx="110">
                        <c:v>3.5000000000000031E-3</c:v>
                      </c:pt>
                      <c:pt idx="111">
                        <c:v>3.5000000000000031E-3</c:v>
                      </c:pt>
                      <c:pt idx="112">
                        <c:v>3.5000000000000031E-3</c:v>
                      </c:pt>
                      <c:pt idx="113">
                        <c:v>3.5000000000000031E-3</c:v>
                      </c:pt>
                      <c:pt idx="114">
                        <c:v>3.5000000000000031E-3</c:v>
                      </c:pt>
                      <c:pt idx="115">
                        <c:v>3.5000000000000031E-3</c:v>
                      </c:pt>
                      <c:pt idx="116">
                        <c:v>3.5000000000000031E-3</c:v>
                      </c:pt>
                      <c:pt idx="117">
                        <c:v>3.5000000000000031E-3</c:v>
                      </c:pt>
                      <c:pt idx="118">
                        <c:v>3.5000000000000031E-3</c:v>
                      </c:pt>
                      <c:pt idx="119">
                        <c:v>3.5000000000000031E-3</c:v>
                      </c:pt>
                      <c:pt idx="120">
                        <c:v>3.5000000000000031E-3</c:v>
                      </c:pt>
                      <c:pt idx="121">
                        <c:v>3.5000000000000031E-3</c:v>
                      </c:pt>
                      <c:pt idx="122">
                        <c:v>4.0000000000000036E-3</c:v>
                      </c:pt>
                      <c:pt idx="123">
                        <c:v>3.5000000000000031E-3</c:v>
                      </c:pt>
                      <c:pt idx="124">
                        <c:v>3.5000000000000031E-3</c:v>
                      </c:pt>
                      <c:pt idx="125">
                        <c:v>4.0000000000000036E-3</c:v>
                      </c:pt>
                      <c:pt idx="126">
                        <c:v>4.0000000000000036E-3</c:v>
                      </c:pt>
                      <c:pt idx="127">
                        <c:v>3.5000000000000031E-3</c:v>
                      </c:pt>
                      <c:pt idx="128">
                        <c:v>4.0000000000000036E-3</c:v>
                      </c:pt>
                      <c:pt idx="129">
                        <c:v>3.5000000000000031E-3</c:v>
                      </c:pt>
                      <c:pt idx="130">
                        <c:v>4.0000000000000036E-3</c:v>
                      </c:pt>
                      <c:pt idx="131">
                        <c:v>4.0000000000000036E-3</c:v>
                      </c:pt>
                      <c:pt idx="132">
                        <c:v>4.0000000000000036E-3</c:v>
                      </c:pt>
                      <c:pt idx="133">
                        <c:v>4.0000000000000036E-3</c:v>
                      </c:pt>
                      <c:pt idx="134">
                        <c:v>3.5000000000000031E-3</c:v>
                      </c:pt>
                      <c:pt idx="135">
                        <c:v>3.5000000000000031E-3</c:v>
                      </c:pt>
                      <c:pt idx="136">
                        <c:v>4.0000000000000036E-3</c:v>
                      </c:pt>
                      <c:pt idx="137">
                        <c:v>3.5000000000000031E-3</c:v>
                      </c:pt>
                      <c:pt idx="138">
                        <c:v>3.5000000000000031E-3</c:v>
                      </c:pt>
                      <c:pt idx="139">
                        <c:v>4.0000000000000036E-3</c:v>
                      </c:pt>
                      <c:pt idx="140">
                        <c:v>3.5000000000000031E-3</c:v>
                      </c:pt>
                      <c:pt idx="141">
                        <c:v>3.5000000000000031E-3</c:v>
                      </c:pt>
                      <c:pt idx="142">
                        <c:v>3.5000000000000031E-3</c:v>
                      </c:pt>
                      <c:pt idx="143">
                        <c:v>4.500000000000004E-3</c:v>
                      </c:pt>
                      <c:pt idx="144">
                        <c:v>3.5000000000000031E-3</c:v>
                      </c:pt>
                      <c:pt idx="145">
                        <c:v>3.5000000000000031E-3</c:v>
                      </c:pt>
                      <c:pt idx="146">
                        <c:v>3.5000000000000031E-3</c:v>
                      </c:pt>
                      <c:pt idx="147">
                        <c:v>3.5000000000000031E-3</c:v>
                      </c:pt>
                      <c:pt idx="148">
                        <c:v>3.5000000000000031E-3</c:v>
                      </c:pt>
                      <c:pt idx="149">
                        <c:v>3.5000000000000031E-3</c:v>
                      </c:pt>
                      <c:pt idx="150">
                        <c:v>3.5000000000000031E-3</c:v>
                      </c:pt>
                      <c:pt idx="151">
                        <c:v>4.0000000000000036E-3</c:v>
                      </c:pt>
                      <c:pt idx="152">
                        <c:v>3.5000000000000031E-3</c:v>
                      </c:pt>
                      <c:pt idx="153">
                        <c:v>4.500000000000004E-3</c:v>
                      </c:pt>
                      <c:pt idx="154">
                        <c:v>3.5000000000000031E-3</c:v>
                      </c:pt>
                      <c:pt idx="155">
                        <c:v>3.5000000000000031E-3</c:v>
                      </c:pt>
                      <c:pt idx="156">
                        <c:v>3.5000000000000031E-3</c:v>
                      </c:pt>
                      <c:pt idx="157">
                        <c:v>3.5000000000000031E-3</c:v>
                      </c:pt>
                      <c:pt idx="158">
                        <c:v>4.0000000000000036E-3</c:v>
                      </c:pt>
                      <c:pt idx="159">
                        <c:v>3.5000000000000031E-3</c:v>
                      </c:pt>
                      <c:pt idx="160">
                        <c:v>3.5000000000000031E-3</c:v>
                      </c:pt>
                      <c:pt idx="161">
                        <c:v>3.5000000000000031E-3</c:v>
                      </c:pt>
                      <c:pt idx="162">
                        <c:v>3.5000000000000031E-3</c:v>
                      </c:pt>
                      <c:pt idx="163">
                        <c:v>4.0000000000000036E-3</c:v>
                      </c:pt>
                      <c:pt idx="164">
                        <c:v>3.5000000000000031E-3</c:v>
                      </c:pt>
                      <c:pt idx="165">
                        <c:v>3.5000000000000031E-3</c:v>
                      </c:pt>
                      <c:pt idx="166">
                        <c:v>3.5000000000000031E-3</c:v>
                      </c:pt>
                      <c:pt idx="167">
                        <c:v>3.5000000000000031E-3</c:v>
                      </c:pt>
                      <c:pt idx="168">
                        <c:v>3.5000000000000031E-3</c:v>
                      </c:pt>
                      <c:pt idx="169">
                        <c:v>3.5000000000000031E-3</c:v>
                      </c:pt>
                      <c:pt idx="170">
                        <c:v>3.5000000000000031E-3</c:v>
                      </c:pt>
                      <c:pt idx="171">
                        <c:v>4.500000000000004E-3</c:v>
                      </c:pt>
                      <c:pt idx="172">
                        <c:v>3.5000000000000031E-3</c:v>
                      </c:pt>
                      <c:pt idx="173">
                        <c:v>4.500000000000004E-3</c:v>
                      </c:pt>
                      <c:pt idx="174">
                        <c:v>3.5000000000000031E-3</c:v>
                      </c:pt>
                      <c:pt idx="175">
                        <c:v>4.500000000000004E-3</c:v>
                      </c:pt>
                      <c:pt idx="176">
                        <c:v>3.5000000000000031E-3</c:v>
                      </c:pt>
                      <c:pt idx="177">
                        <c:v>3.5000000000000031E-3</c:v>
                      </c:pt>
                      <c:pt idx="178">
                        <c:v>4.500000000000004E-3</c:v>
                      </c:pt>
                      <c:pt idx="179">
                        <c:v>4.500000000000004E-3</c:v>
                      </c:pt>
                      <c:pt idx="180">
                        <c:v>4.500000000000004E-3</c:v>
                      </c:pt>
                      <c:pt idx="181">
                        <c:v>3.5000000000000031E-3</c:v>
                      </c:pt>
                      <c:pt idx="182">
                        <c:v>3.5000000000000031E-3</c:v>
                      </c:pt>
                      <c:pt idx="183">
                        <c:v>3.5000000000000031E-3</c:v>
                      </c:pt>
                      <c:pt idx="184">
                        <c:v>3.5000000000000031E-3</c:v>
                      </c:pt>
                      <c:pt idx="185">
                        <c:v>3.5000000000000031E-3</c:v>
                      </c:pt>
                      <c:pt idx="186">
                        <c:v>3.5000000000000031E-3</c:v>
                      </c:pt>
                      <c:pt idx="187">
                        <c:v>3.5000000000000031E-3</c:v>
                      </c:pt>
                      <c:pt idx="188">
                        <c:v>3.5000000000000031E-3</c:v>
                      </c:pt>
                      <c:pt idx="189">
                        <c:v>4.0000000000000036E-3</c:v>
                      </c:pt>
                      <c:pt idx="190">
                        <c:v>3.5000000000000031E-3</c:v>
                      </c:pt>
                      <c:pt idx="191">
                        <c:v>3.5000000000000031E-3</c:v>
                      </c:pt>
                      <c:pt idx="192">
                        <c:v>3.5000000000000031E-3</c:v>
                      </c:pt>
                      <c:pt idx="193">
                        <c:v>3.5000000000000031E-3</c:v>
                      </c:pt>
                      <c:pt idx="194">
                        <c:v>3.5000000000000031E-3</c:v>
                      </c:pt>
                      <c:pt idx="195">
                        <c:v>4.500000000000004E-3</c:v>
                      </c:pt>
                      <c:pt idx="196">
                        <c:v>3.5000000000000031E-3</c:v>
                      </c:pt>
                      <c:pt idx="197">
                        <c:v>3.5000000000000031E-3</c:v>
                      </c:pt>
                      <c:pt idx="198">
                        <c:v>3.5000000000000031E-3</c:v>
                      </c:pt>
                      <c:pt idx="199">
                        <c:v>3.5000000000000031E-3</c:v>
                      </c:pt>
                      <c:pt idx="200">
                        <c:v>3.5000000000000031E-3</c:v>
                      </c:pt>
                      <c:pt idx="201">
                        <c:v>3.5000000000000031E-3</c:v>
                      </c:pt>
                      <c:pt idx="202">
                        <c:v>3.5000000000000031E-3</c:v>
                      </c:pt>
                      <c:pt idx="203">
                        <c:v>3.5000000000000031E-3</c:v>
                      </c:pt>
                      <c:pt idx="204">
                        <c:v>3.5000000000000031E-3</c:v>
                      </c:pt>
                      <c:pt idx="205">
                        <c:v>4.500000000000004E-3</c:v>
                      </c:pt>
                      <c:pt idx="206">
                        <c:v>3.5000000000000031E-3</c:v>
                      </c:pt>
                      <c:pt idx="207">
                        <c:v>3.5000000000000031E-3</c:v>
                      </c:pt>
                      <c:pt idx="208">
                        <c:v>3.5000000000000031E-3</c:v>
                      </c:pt>
                      <c:pt idx="209">
                        <c:v>3.5000000000000031E-3</c:v>
                      </c:pt>
                      <c:pt idx="210">
                        <c:v>3.5000000000000031E-3</c:v>
                      </c:pt>
                      <c:pt idx="211">
                        <c:v>3.5000000000000031E-3</c:v>
                      </c:pt>
                      <c:pt idx="212">
                        <c:v>3.5000000000000031E-3</c:v>
                      </c:pt>
                      <c:pt idx="213">
                        <c:v>3.5000000000000031E-3</c:v>
                      </c:pt>
                      <c:pt idx="214">
                        <c:v>3.5000000000000031E-3</c:v>
                      </c:pt>
                      <c:pt idx="215">
                        <c:v>3.5000000000000031E-3</c:v>
                      </c:pt>
                      <c:pt idx="216">
                        <c:v>4.0000000000000036E-3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'vit data'!$BD$4</c15:sqref>
                        </c15:formulaRef>
                      </c:ext>
                    </c:extLst>
                    <c:strCache>
                      <c:ptCount val="1"/>
                      <c:pt idx="0">
                        <c:v>folate + pABA</c:v>
                      </c:pt>
                    </c:strCache>
                  </c:strRef>
                </c:tx>
                <c:spPr>
                  <a:ln w="19050" cap="rnd">
                    <a:solidFill>
                      <a:srgbClr val="0000CC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'vit data'!$AY$5:$AY$221</c15:sqref>
                        </c15:formulaRef>
                      </c:ext>
                    </c:extLst>
                    <c:numCache>
                      <c:formatCode>General</c:formatCode>
                      <c:ptCount val="217"/>
                      <c:pt idx="0">
                        <c:v>4.1666666666666666E-3</c:v>
                      </c:pt>
                      <c:pt idx="1">
                        <c:v>0.17083333333333334</c:v>
                      </c:pt>
                      <c:pt idx="2">
                        <c:v>0.33750000000000002</c:v>
                      </c:pt>
                      <c:pt idx="3">
                        <c:v>0.50416666666666665</c:v>
                      </c:pt>
                      <c:pt idx="4">
                        <c:v>0.67083333333333328</c:v>
                      </c:pt>
                      <c:pt idx="5">
                        <c:v>0.83750000000000002</c:v>
                      </c:pt>
                      <c:pt idx="6">
                        <c:v>1.0041666666666667</c:v>
                      </c:pt>
                      <c:pt idx="7">
                        <c:v>1.1708333333333334</c:v>
                      </c:pt>
                      <c:pt idx="8">
                        <c:v>1.3374999999999999</c:v>
                      </c:pt>
                      <c:pt idx="9">
                        <c:v>1.5041666666666667</c:v>
                      </c:pt>
                      <c:pt idx="10">
                        <c:v>1.6708333333333334</c:v>
                      </c:pt>
                      <c:pt idx="11">
                        <c:v>1.8374999999999999</c:v>
                      </c:pt>
                      <c:pt idx="12">
                        <c:v>2.0041666666666669</c:v>
                      </c:pt>
                      <c:pt idx="13">
                        <c:v>2.1708333333333334</c:v>
                      </c:pt>
                      <c:pt idx="14">
                        <c:v>2.3374999999999999</c:v>
                      </c:pt>
                      <c:pt idx="15">
                        <c:v>2.5041666666666664</c:v>
                      </c:pt>
                      <c:pt idx="16">
                        <c:v>2.6708333333333334</c:v>
                      </c:pt>
                      <c:pt idx="17">
                        <c:v>2.8374999999999999</c:v>
                      </c:pt>
                      <c:pt idx="18">
                        <c:v>3.0041666666666664</c:v>
                      </c:pt>
                      <c:pt idx="19">
                        <c:v>3.1708333333333334</c:v>
                      </c:pt>
                      <c:pt idx="20">
                        <c:v>3.3375000000000004</c:v>
                      </c:pt>
                      <c:pt idx="21">
                        <c:v>3.5041666666666664</c:v>
                      </c:pt>
                      <c:pt idx="22">
                        <c:v>3.6708333333333334</c:v>
                      </c:pt>
                      <c:pt idx="23">
                        <c:v>3.8374999999999995</c:v>
                      </c:pt>
                      <c:pt idx="24">
                        <c:v>4.0041666666666664</c:v>
                      </c:pt>
                      <c:pt idx="25">
                        <c:v>4.1708333333333334</c:v>
                      </c:pt>
                      <c:pt idx="26">
                        <c:v>4.3375000000000004</c:v>
                      </c:pt>
                      <c:pt idx="27">
                        <c:v>4.5041666666666664</c:v>
                      </c:pt>
                      <c:pt idx="28">
                        <c:v>4.6708333333333334</c:v>
                      </c:pt>
                      <c:pt idx="29">
                        <c:v>4.8375000000000004</c:v>
                      </c:pt>
                      <c:pt idx="30">
                        <c:v>5.0041666666666664</c:v>
                      </c:pt>
                      <c:pt idx="31">
                        <c:v>5.1708333333333334</c:v>
                      </c:pt>
                      <c:pt idx="32">
                        <c:v>5.3375000000000004</c:v>
                      </c:pt>
                      <c:pt idx="33">
                        <c:v>5.5041666666666664</c:v>
                      </c:pt>
                      <c:pt idx="34">
                        <c:v>5.6708333333333334</c:v>
                      </c:pt>
                      <c:pt idx="35">
                        <c:v>5.8375000000000004</c:v>
                      </c:pt>
                      <c:pt idx="36">
                        <c:v>6.0041666666666664</c:v>
                      </c:pt>
                      <c:pt idx="37">
                        <c:v>6.1708333333333334</c:v>
                      </c:pt>
                      <c:pt idx="38">
                        <c:v>6.3375000000000004</c:v>
                      </c:pt>
                      <c:pt idx="39">
                        <c:v>6.5041666666666664</c:v>
                      </c:pt>
                      <c:pt idx="40">
                        <c:v>6.6708333333333325</c:v>
                      </c:pt>
                      <c:pt idx="41">
                        <c:v>6.8375000000000004</c:v>
                      </c:pt>
                      <c:pt idx="42">
                        <c:v>7.0041666666666664</c:v>
                      </c:pt>
                      <c:pt idx="43">
                        <c:v>7.1708333333333343</c:v>
                      </c:pt>
                      <c:pt idx="44">
                        <c:v>7.3375000000000004</c:v>
                      </c:pt>
                      <c:pt idx="45">
                        <c:v>7.5041666666666664</c:v>
                      </c:pt>
                      <c:pt idx="46">
                        <c:v>7.6708333333333334</c:v>
                      </c:pt>
                      <c:pt idx="47">
                        <c:v>7.8375000000000004</c:v>
                      </c:pt>
                      <c:pt idx="48">
                        <c:v>8.0041666666666664</c:v>
                      </c:pt>
                      <c:pt idx="49">
                        <c:v>8.1708333333333325</c:v>
                      </c:pt>
                      <c:pt idx="50">
                        <c:v>8.3375000000000004</c:v>
                      </c:pt>
                      <c:pt idx="51">
                        <c:v>8.5041666666666664</c:v>
                      </c:pt>
                      <c:pt idx="52">
                        <c:v>8.6708333333333325</c:v>
                      </c:pt>
                      <c:pt idx="53">
                        <c:v>8.8375000000000004</c:v>
                      </c:pt>
                      <c:pt idx="54">
                        <c:v>9.0041666666666664</c:v>
                      </c:pt>
                      <c:pt idx="55">
                        <c:v>9.1708333333333325</c:v>
                      </c:pt>
                      <c:pt idx="56">
                        <c:v>9.3375000000000004</c:v>
                      </c:pt>
                      <c:pt idx="57">
                        <c:v>9.5041666666666664</c:v>
                      </c:pt>
                      <c:pt idx="58">
                        <c:v>9.6708333333333325</c:v>
                      </c:pt>
                      <c:pt idx="59">
                        <c:v>9.8375000000000004</c:v>
                      </c:pt>
                      <c:pt idx="60">
                        <c:v>10.004166666666666</c:v>
                      </c:pt>
                      <c:pt idx="61">
                        <c:v>10.170833333333333</c:v>
                      </c:pt>
                      <c:pt idx="62">
                        <c:v>10.3375</c:v>
                      </c:pt>
                      <c:pt idx="63">
                        <c:v>10.504166666666666</c:v>
                      </c:pt>
                      <c:pt idx="64">
                        <c:v>10.670833333333333</c:v>
                      </c:pt>
                      <c:pt idx="65">
                        <c:v>10.8375</c:v>
                      </c:pt>
                      <c:pt idx="66">
                        <c:v>11.004166666666666</c:v>
                      </c:pt>
                      <c:pt idx="67">
                        <c:v>11.170833333333333</c:v>
                      </c:pt>
                      <c:pt idx="68">
                        <c:v>11.3375</c:v>
                      </c:pt>
                      <c:pt idx="69">
                        <c:v>11.504166666666666</c:v>
                      </c:pt>
                      <c:pt idx="70">
                        <c:v>11.670833333333333</c:v>
                      </c:pt>
                      <c:pt idx="71">
                        <c:v>11.8375</c:v>
                      </c:pt>
                      <c:pt idx="72">
                        <c:v>12.004166666666666</c:v>
                      </c:pt>
                      <c:pt idx="73">
                        <c:v>12.170833333333334</c:v>
                      </c:pt>
                      <c:pt idx="74">
                        <c:v>12.337499999999999</c:v>
                      </c:pt>
                      <c:pt idx="75">
                        <c:v>12.504166666666666</c:v>
                      </c:pt>
                      <c:pt idx="76">
                        <c:v>12.670833333333331</c:v>
                      </c:pt>
                      <c:pt idx="77">
                        <c:v>12.8375</c:v>
                      </c:pt>
                      <c:pt idx="78">
                        <c:v>13.004166666666666</c:v>
                      </c:pt>
                      <c:pt idx="79">
                        <c:v>13.170833333333333</c:v>
                      </c:pt>
                      <c:pt idx="80">
                        <c:v>13.337500000000002</c:v>
                      </c:pt>
                      <c:pt idx="81">
                        <c:v>13.504166666666666</c:v>
                      </c:pt>
                      <c:pt idx="82">
                        <c:v>13.670833333333334</c:v>
                      </c:pt>
                      <c:pt idx="83">
                        <c:v>13.837499999999999</c:v>
                      </c:pt>
                      <c:pt idx="84">
                        <c:v>14.004166666666666</c:v>
                      </c:pt>
                      <c:pt idx="85">
                        <c:v>14.170833333333331</c:v>
                      </c:pt>
                      <c:pt idx="86">
                        <c:v>14.3375</c:v>
                      </c:pt>
                      <c:pt idx="87">
                        <c:v>14.504166666666666</c:v>
                      </c:pt>
                      <c:pt idx="88">
                        <c:v>14.670833333333333</c:v>
                      </c:pt>
                      <c:pt idx="89">
                        <c:v>14.837500000000002</c:v>
                      </c:pt>
                      <c:pt idx="90">
                        <c:v>15.004166666666666</c:v>
                      </c:pt>
                      <c:pt idx="91">
                        <c:v>15.170833333333334</c:v>
                      </c:pt>
                      <c:pt idx="92">
                        <c:v>15.337499999999999</c:v>
                      </c:pt>
                      <c:pt idx="93">
                        <c:v>15.504166666666666</c:v>
                      </c:pt>
                      <c:pt idx="94">
                        <c:v>15.670833333333331</c:v>
                      </c:pt>
                      <c:pt idx="95">
                        <c:v>15.8375</c:v>
                      </c:pt>
                      <c:pt idx="96">
                        <c:v>16.004166666666666</c:v>
                      </c:pt>
                      <c:pt idx="97">
                        <c:v>16.170833333333334</c:v>
                      </c:pt>
                      <c:pt idx="98">
                        <c:v>16.337499999999999</c:v>
                      </c:pt>
                      <c:pt idx="99">
                        <c:v>16.504166666666666</c:v>
                      </c:pt>
                      <c:pt idx="100">
                        <c:v>16.670833333333334</c:v>
                      </c:pt>
                      <c:pt idx="101">
                        <c:v>16.837499999999999</c:v>
                      </c:pt>
                      <c:pt idx="102">
                        <c:v>17.004166666666666</c:v>
                      </c:pt>
                      <c:pt idx="103">
                        <c:v>17.170833333333334</c:v>
                      </c:pt>
                      <c:pt idx="104">
                        <c:v>17.337499999999999</c:v>
                      </c:pt>
                      <c:pt idx="105">
                        <c:v>17.504166666666666</c:v>
                      </c:pt>
                      <c:pt idx="106">
                        <c:v>17.670833333333334</c:v>
                      </c:pt>
                      <c:pt idx="107">
                        <c:v>17.837499999999999</c:v>
                      </c:pt>
                      <c:pt idx="108">
                        <c:v>18.004166666666666</c:v>
                      </c:pt>
                      <c:pt idx="109">
                        <c:v>18.170833333333334</c:v>
                      </c:pt>
                      <c:pt idx="110">
                        <c:v>18.337499999999999</c:v>
                      </c:pt>
                      <c:pt idx="111">
                        <c:v>18.503888888888888</c:v>
                      </c:pt>
                      <c:pt idx="112">
                        <c:v>18.670833333333334</c:v>
                      </c:pt>
                      <c:pt idx="113">
                        <c:v>18.837499999999999</c:v>
                      </c:pt>
                      <c:pt idx="114">
                        <c:v>19.004166666666666</c:v>
                      </c:pt>
                      <c:pt idx="115">
                        <c:v>19.170833333333334</c:v>
                      </c:pt>
                      <c:pt idx="116">
                        <c:v>19.337499999999999</c:v>
                      </c:pt>
                      <c:pt idx="117">
                        <c:v>19.504166666666666</c:v>
                      </c:pt>
                      <c:pt idx="118">
                        <c:v>19.670833333333334</c:v>
                      </c:pt>
                      <c:pt idx="119">
                        <c:v>19.837499999999999</c:v>
                      </c:pt>
                      <c:pt idx="120">
                        <c:v>20.004166666666666</c:v>
                      </c:pt>
                      <c:pt idx="121">
                        <c:v>20.170833333333334</c:v>
                      </c:pt>
                      <c:pt idx="122">
                        <c:v>20.337499999999999</c:v>
                      </c:pt>
                      <c:pt idx="123">
                        <c:v>20.504166666666666</c:v>
                      </c:pt>
                      <c:pt idx="124">
                        <c:v>20.670833333333334</c:v>
                      </c:pt>
                      <c:pt idx="125">
                        <c:v>20.837499999999999</c:v>
                      </c:pt>
                      <c:pt idx="126">
                        <c:v>21.004166666666666</c:v>
                      </c:pt>
                      <c:pt idx="127">
                        <c:v>21.170833333333334</c:v>
                      </c:pt>
                      <c:pt idx="128">
                        <c:v>21.337499999999999</c:v>
                      </c:pt>
                      <c:pt idx="129">
                        <c:v>21.504166666666666</c:v>
                      </c:pt>
                      <c:pt idx="130">
                        <c:v>21.670833333333334</c:v>
                      </c:pt>
                      <c:pt idx="131">
                        <c:v>21.837499999999999</c:v>
                      </c:pt>
                      <c:pt idx="132">
                        <c:v>22.004166666666666</c:v>
                      </c:pt>
                      <c:pt idx="133">
                        <c:v>22.170833333333334</c:v>
                      </c:pt>
                      <c:pt idx="134">
                        <c:v>22.337499999999999</c:v>
                      </c:pt>
                      <c:pt idx="135">
                        <c:v>22.504166666666666</c:v>
                      </c:pt>
                      <c:pt idx="136">
                        <c:v>22.670833333333334</c:v>
                      </c:pt>
                      <c:pt idx="137">
                        <c:v>22.837499999999999</c:v>
                      </c:pt>
                      <c:pt idx="138">
                        <c:v>23.004166666666666</c:v>
                      </c:pt>
                      <c:pt idx="139">
                        <c:v>23.170833333333334</c:v>
                      </c:pt>
                      <c:pt idx="140">
                        <c:v>23.337499999999999</c:v>
                      </c:pt>
                      <c:pt idx="141">
                        <c:v>23.504166666666666</c:v>
                      </c:pt>
                      <c:pt idx="142">
                        <c:v>23.670833333333334</c:v>
                      </c:pt>
                      <c:pt idx="143">
                        <c:v>23.837222222222223</c:v>
                      </c:pt>
                      <c:pt idx="144">
                        <c:v>24.004166666666663</c:v>
                      </c:pt>
                      <c:pt idx="145">
                        <c:v>24.170833333333334</c:v>
                      </c:pt>
                      <c:pt idx="146">
                        <c:v>24.337499999999999</c:v>
                      </c:pt>
                      <c:pt idx="147">
                        <c:v>24.50416666666667</c:v>
                      </c:pt>
                      <c:pt idx="148">
                        <c:v>24.670833333333334</c:v>
                      </c:pt>
                      <c:pt idx="149">
                        <c:v>24.837499999999999</c:v>
                      </c:pt>
                      <c:pt idx="150">
                        <c:v>25.004166666666666</c:v>
                      </c:pt>
                      <c:pt idx="151">
                        <c:v>25.170833333333334</c:v>
                      </c:pt>
                      <c:pt idx="152">
                        <c:v>25.337499999999999</c:v>
                      </c:pt>
                      <c:pt idx="153">
                        <c:v>25.504166666666663</c:v>
                      </c:pt>
                      <c:pt idx="154">
                        <c:v>25.670833333333334</c:v>
                      </c:pt>
                      <c:pt idx="155">
                        <c:v>25.837499999999999</c:v>
                      </c:pt>
                      <c:pt idx="156">
                        <c:v>26.00416666666667</c:v>
                      </c:pt>
                      <c:pt idx="157">
                        <c:v>26.170833333333334</c:v>
                      </c:pt>
                      <c:pt idx="158">
                        <c:v>26.337499999999999</c:v>
                      </c:pt>
                      <c:pt idx="159">
                        <c:v>26.504166666666666</c:v>
                      </c:pt>
                      <c:pt idx="160">
                        <c:v>26.670833333333334</c:v>
                      </c:pt>
                      <c:pt idx="161">
                        <c:v>26.837499999999999</c:v>
                      </c:pt>
                      <c:pt idx="162">
                        <c:v>27.004166666666663</c:v>
                      </c:pt>
                      <c:pt idx="163">
                        <c:v>27.170833333333334</c:v>
                      </c:pt>
                      <c:pt idx="164">
                        <c:v>27.337499999999999</c:v>
                      </c:pt>
                      <c:pt idx="165">
                        <c:v>27.50416666666667</c:v>
                      </c:pt>
                      <c:pt idx="166">
                        <c:v>27.670833333333334</c:v>
                      </c:pt>
                      <c:pt idx="167">
                        <c:v>27.837499999999999</c:v>
                      </c:pt>
                      <c:pt idx="168">
                        <c:v>28.004166666666666</c:v>
                      </c:pt>
                      <c:pt idx="169">
                        <c:v>28.170833333333334</c:v>
                      </c:pt>
                      <c:pt idx="170">
                        <c:v>28.337499999999999</c:v>
                      </c:pt>
                      <c:pt idx="171">
                        <c:v>28.504166666666663</c:v>
                      </c:pt>
                      <c:pt idx="172">
                        <c:v>28.670833333333334</c:v>
                      </c:pt>
                      <c:pt idx="173">
                        <c:v>28.837499999999999</c:v>
                      </c:pt>
                      <c:pt idx="174">
                        <c:v>29.00416666666667</c:v>
                      </c:pt>
                      <c:pt idx="175">
                        <c:v>29.170833333333334</c:v>
                      </c:pt>
                      <c:pt idx="176">
                        <c:v>29.337499999999999</c:v>
                      </c:pt>
                      <c:pt idx="177">
                        <c:v>29.504166666666666</c:v>
                      </c:pt>
                      <c:pt idx="178">
                        <c:v>29.670833333333334</c:v>
                      </c:pt>
                      <c:pt idx="179">
                        <c:v>29.837499999999999</c:v>
                      </c:pt>
                      <c:pt idx="180">
                        <c:v>30.004166666666663</c:v>
                      </c:pt>
                      <c:pt idx="181">
                        <c:v>30.170833333333334</c:v>
                      </c:pt>
                      <c:pt idx="182">
                        <c:v>30.337499999999999</c:v>
                      </c:pt>
                      <c:pt idx="183">
                        <c:v>30.50416666666667</c:v>
                      </c:pt>
                      <c:pt idx="184">
                        <c:v>30.670833333333334</c:v>
                      </c:pt>
                      <c:pt idx="185">
                        <c:v>30.837499999999999</c:v>
                      </c:pt>
                      <c:pt idx="186">
                        <c:v>31.004166666666666</c:v>
                      </c:pt>
                      <c:pt idx="187">
                        <c:v>31.170833333333334</c:v>
                      </c:pt>
                      <c:pt idx="188">
                        <c:v>31.337499999999999</c:v>
                      </c:pt>
                      <c:pt idx="189">
                        <c:v>31.504166666666663</c:v>
                      </c:pt>
                      <c:pt idx="190">
                        <c:v>31.670833333333334</c:v>
                      </c:pt>
                      <c:pt idx="191">
                        <c:v>31.837499999999999</c:v>
                      </c:pt>
                      <c:pt idx="192">
                        <c:v>32.00416666666667</c:v>
                      </c:pt>
                      <c:pt idx="193">
                        <c:v>32.170833333333334</c:v>
                      </c:pt>
                      <c:pt idx="194">
                        <c:v>32.337499999999999</c:v>
                      </c:pt>
                      <c:pt idx="195">
                        <c:v>32.50416666666667</c:v>
                      </c:pt>
                      <c:pt idx="196">
                        <c:v>32.670833333333334</c:v>
                      </c:pt>
                      <c:pt idx="197">
                        <c:v>32.837499999999999</c:v>
                      </c:pt>
                      <c:pt idx="198">
                        <c:v>33.00416666666667</c:v>
                      </c:pt>
                      <c:pt idx="199">
                        <c:v>33.170833333333334</c:v>
                      </c:pt>
                      <c:pt idx="200">
                        <c:v>33.337499999999999</c:v>
                      </c:pt>
                      <c:pt idx="201">
                        <c:v>33.50416666666667</c:v>
                      </c:pt>
                      <c:pt idx="202">
                        <c:v>33.670833333333334</c:v>
                      </c:pt>
                      <c:pt idx="203">
                        <c:v>33.837499999999999</c:v>
                      </c:pt>
                      <c:pt idx="204">
                        <c:v>34.00416666666667</c:v>
                      </c:pt>
                      <c:pt idx="205">
                        <c:v>34.170833333333334</c:v>
                      </c:pt>
                      <c:pt idx="206">
                        <c:v>34.337499999999999</c:v>
                      </c:pt>
                      <c:pt idx="207">
                        <c:v>34.50416666666667</c:v>
                      </c:pt>
                      <c:pt idx="208">
                        <c:v>34.670833333333334</c:v>
                      </c:pt>
                      <c:pt idx="209">
                        <c:v>34.837499999999999</c:v>
                      </c:pt>
                      <c:pt idx="210">
                        <c:v>35.00416666666667</c:v>
                      </c:pt>
                      <c:pt idx="211">
                        <c:v>35.170833333333334</c:v>
                      </c:pt>
                      <c:pt idx="212">
                        <c:v>35.337499999999999</c:v>
                      </c:pt>
                      <c:pt idx="213">
                        <c:v>35.50416666666667</c:v>
                      </c:pt>
                      <c:pt idx="214">
                        <c:v>35.670833333333334</c:v>
                      </c:pt>
                      <c:pt idx="215">
                        <c:v>35.837499999999999</c:v>
                      </c:pt>
                      <c:pt idx="216">
                        <c:v>36.00416666666667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'vit data'!$BD$5:$BD$221</c15:sqref>
                        </c15:formulaRef>
                      </c:ext>
                    </c:extLst>
                    <c:numCache>
                      <c:formatCode>General</c:formatCode>
                      <c:ptCount val="217"/>
                      <c:pt idx="0">
                        <c:v>9.4999999999999807E-3</c:v>
                      </c:pt>
                      <c:pt idx="1">
                        <c:v>1.3499999999999984E-2</c:v>
                      </c:pt>
                      <c:pt idx="2">
                        <c:v>1.3999999999999985E-2</c:v>
                      </c:pt>
                      <c:pt idx="3">
                        <c:v>1.4499999999999985E-2</c:v>
                      </c:pt>
                      <c:pt idx="4">
                        <c:v>1.3499999999999984E-2</c:v>
                      </c:pt>
                      <c:pt idx="5">
                        <c:v>1.3999999999999985E-2</c:v>
                      </c:pt>
                      <c:pt idx="6">
                        <c:v>1.4000000000000012E-2</c:v>
                      </c:pt>
                      <c:pt idx="7">
                        <c:v>1.3500000000000012E-2</c:v>
                      </c:pt>
                      <c:pt idx="8">
                        <c:v>1.4000000000000012E-2</c:v>
                      </c:pt>
                      <c:pt idx="9">
                        <c:v>1.3500000000000012E-2</c:v>
                      </c:pt>
                      <c:pt idx="10">
                        <c:v>1.2500000000000011E-2</c:v>
                      </c:pt>
                      <c:pt idx="11">
                        <c:v>1.2500000000000011E-2</c:v>
                      </c:pt>
                      <c:pt idx="12">
                        <c:v>1.2000000000000011E-2</c:v>
                      </c:pt>
                      <c:pt idx="13">
                        <c:v>1.2500000000000011E-2</c:v>
                      </c:pt>
                      <c:pt idx="14">
                        <c:v>1.2500000000000011E-2</c:v>
                      </c:pt>
                      <c:pt idx="15">
                        <c:v>1.100000000000001E-2</c:v>
                      </c:pt>
                      <c:pt idx="16">
                        <c:v>1.150000000000001E-2</c:v>
                      </c:pt>
                      <c:pt idx="17">
                        <c:v>1.2000000000000011E-2</c:v>
                      </c:pt>
                      <c:pt idx="18">
                        <c:v>1.2000000000000011E-2</c:v>
                      </c:pt>
                      <c:pt idx="19">
                        <c:v>1.100000000000001E-2</c:v>
                      </c:pt>
                      <c:pt idx="20">
                        <c:v>1.100000000000001E-2</c:v>
                      </c:pt>
                      <c:pt idx="21">
                        <c:v>1.100000000000001E-2</c:v>
                      </c:pt>
                      <c:pt idx="22">
                        <c:v>1.100000000000001E-2</c:v>
                      </c:pt>
                      <c:pt idx="23">
                        <c:v>1.100000000000001E-2</c:v>
                      </c:pt>
                      <c:pt idx="24">
                        <c:v>1.100000000000001E-2</c:v>
                      </c:pt>
                      <c:pt idx="25">
                        <c:v>1.100000000000001E-2</c:v>
                      </c:pt>
                      <c:pt idx="26">
                        <c:v>1.100000000000001E-2</c:v>
                      </c:pt>
                      <c:pt idx="27">
                        <c:v>1.0000000000000009E-2</c:v>
                      </c:pt>
                      <c:pt idx="28">
                        <c:v>1.0000000000000009E-2</c:v>
                      </c:pt>
                      <c:pt idx="29">
                        <c:v>9.5000000000000084E-3</c:v>
                      </c:pt>
                      <c:pt idx="30">
                        <c:v>9.5000000000000084E-3</c:v>
                      </c:pt>
                      <c:pt idx="31">
                        <c:v>1.0000000000000009E-2</c:v>
                      </c:pt>
                      <c:pt idx="32">
                        <c:v>1.0000000000000009E-2</c:v>
                      </c:pt>
                      <c:pt idx="33">
                        <c:v>9.5000000000000084E-3</c:v>
                      </c:pt>
                      <c:pt idx="34">
                        <c:v>9.5000000000000084E-3</c:v>
                      </c:pt>
                      <c:pt idx="35">
                        <c:v>9.000000000000008E-3</c:v>
                      </c:pt>
                      <c:pt idx="36">
                        <c:v>8.5000000000000075E-3</c:v>
                      </c:pt>
                      <c:pt idx="37">
                        <c:v>9.000000000000008E-3</c:v>
                      </c:pt>
                      <c:pt idx="38">
                        <c:v>9.000000000000008E-3</c:v>
                      </c:pt>
                      <c:pt idx="39">
                        <c:v>9.000000000000008E-3</c:v>
                      </c:pt>
                      <c:pt idx="40">
                        <c:v>9.000000000000008E-3</c:v>
                      </c:pt>
                      <c:pt idx="41">
                        <c:v>9.000000000000008E-3</c:v>
                      </c:pt>
                      <c:pt idx="42">
                        <c:v>8.5000000000000075E-3</c:v>
                      </c:pt>
                      <c:pt idx="43">
                        <c:v>9.000000000000008E-3</c:v>
                      </c:pt>
                      <c:pt idx="44">
                        <c:v>9.000000000000008E-3</c:v>
                      </c:pt>
                      <c:pt idx="45">
                        <c:v>8.5000000000000075E-3</c:v>
                      </c:pt>
                      <c:pt idx="46">
                        <c:v>9.000000000000008E-3</c:v>
                      </c:pt>
                      <c:pt idx="47">
                        <c:v>9.000000000000008E-3</c:v>
                      </c:pt>
                      <c:pt idx="48">
                        <c:v>8.5000000000000075E-3</c:v>
                      </c:pt>
                      <c:pt idx="49">
                        <c:v>8.5000000000000075E-3</c:v>
                      </c:pt>
                      <c:pt idx="50">
                        <c:v>8.5000000000000075E-3</c:v>
                      </c:pt>
                      <c:pt idx="51">
                        <c:v>9.000000000000008E-3</c:v>
                      </c:pt>
                      <c:pt idx="52">
                        <c:v>9.000000000000008E-3</c:v>
                      </c:pt>
                      <c:pt idx="53">
                        <c:v>8.5000000000000075E-3</c:v>
                      </c:pt>
                      <c:pt idx="54">
                        <c:v>8.5000000000000075E-3</c:v>
                      </c:pt>
                      <c:pt idx="55">
                        <c:v>9.000000000000008E-3</c:v>
                      </c:pt>
                      <c:pt idx="56">
                        <c:v>9.000000000000008E-3</c:v>
                      </c:pt>
                      <c:pt idx="57">
                        <c:v>8.0000000000000071E-3</c:v>
                      </c:pt>
                      <c:pt idx="58">
                        <c:v>8.5000000000000075E-3</c:v>
                      </c:pt>
                      <c:pt idx="59">
                        <c:v>7.5000000000000067E-3</c:v>
                      </c:pt>
                      <c:pt idx="60">
                        <c:v>8.0000000000000071E-3</c:v>
                      </c:pt>
                      <c:pt idx="61">
                        <c:v>7.5000000000000067E-3</c:v>
                      </c:pt>
                      <c:pt idx="62">
                        <c:v>7.0000000000000062E-3</c:v>
                      </c:pt>
                      <c:pt idx="63">
                        <c:v>8.0000000000000071E-3</c:v>
                      </c:pt>
                      <c:pt idx="64">
                        <c:v>8.0000000000000071E-3</c:v>
                      </c:pt>
                      <c:pt idx="65">
                        <c:v>8.0000000000000071E-3</c:v>
                      </c:pt>
                      <c:pt idx="66">
                        <c:v>7.0000000000000062E-3</c:v>
                      </c:pt>
                      <c:pt idx="67">
                        <c:v>7.0000000000000062E-3</c:v>
                      </c:pt>
                      <c:pt idx="68">
                        <c:v>8.0000000000000071E-3</c:v>
                      </c:pt>
                      <c:pt idx="69">
                        <c:v>7.0000000000000062E-3</c:v>
                      </c:pt>
                      <c:pt idx="70">
                        <c:v>7.0000000000000062E-3</c:v>
                      </c:pt>
                      <c:pt idx="71">
                        <c:v>8.0000000000000071E-3</c:v>
                      </c:pt>
                      <c:pt idx="72">
                        <c:v>8.0000000000000071E-3</c:v>
                      </c:pt>
                      <c:pt idx="73">
                        <c:v>8.0000000000000071E-3</c:v>
                      </c:pt>
                      <c:pt idx="74">
                        <c:v>8.0000000000000071E-3</c:v>
                      </c:pt>
                      <c:pt idx="75">
                        <c:v>8.0000000000000071E-3</c:v>
                      </c:pt>
                      <c:pt idx="76">
                        <c:v>8.0000000000000071E-3</c:v>
                      </c:pt>
                      <c:pt idx="77">
                        <c:v>8.0000000000000071E-3</c:v>
                      </c:pt>
                      <c:pt idx="78">
                        <c:v>8.0000000000000071E-3</c:v>
                      </c:pt>
                      <c:pt idx="79">
                        <c:v>8.0000000000000071E-3</c:v>
                      </c:pt>
                      <c:pt idx="80">
                        <c:v>8.0000000000000071E-3</c:v>
                      </c:pt>
                      <c:pt idx="81">
                        <c:v>7.0000000000000062E-3</c:v>
                      </c:pt>
                      <c:pt idx="82">
                        <c:v>8.0000000000000071E-3</c:v>
                      </c:pt>
                      <c:pt idx="83">
                        <c:v>8.0000000000000071E-3</c:v>
                      </c:pt>
                      <c:pt idx="84">
                        <c:v>8.0000000000000071E-3</c:v>
                      </c:pt>
                      <c:pt idx="85">
                        <c:v>7.0000000000000062E-3</c:v>
                      </c:pt>
                      <c:pt idx="86">
                        <c:v>8.0000000000000071E-3</c:v>
                      </c:pt>
                      <c:pt idx="87">
                        <c:v>8.0000000000000071E-3</c:v>
                      </c:pt>
                      <c:pt idx="88">
                        <c:v>8.0000000000000071E-3</c:v>
                      </c:pt>
                      <c:pt idx="89">
                        <c:v>8.0000000000000071E-3</c:v>
                      </c:pt>
                      <c:pt idx="90">
                        <c:v>8.0000000000000071E-3</c:v>
                      </c:pt>
                      <c:pt idx="91">
                        <c:v>8.0000000000000071E-3</c:v>
                      </c:pt>
                      <c:pt idx="92">
                        <c:v>7.0000000000000062E-3</c:v>
                      </c:pt>
                      <c:pt idx="93">
                        <c:v>7.0000000000000062E-3</c:v>
                      </c:pt>
                      <c:pt idx="94">
                        <c:v>7.5000000000000067E-3</c:v>
                      </c:pt>
                      <c:pt idx="95">
                        <c:v>8.0000000000000071E-3</c:v>
                      </c:pt>
                      <c:pt idx="96">
                        <c:v>8.0000000000000071E-3</c:v>
                      </c:pt>
                      <c:pt idx="97">
                        <c:v>7.5000000000000067E-3</c:v>
                      </c:pt>
                      <c:pt idx="98">
                        <c:v>8.0000000000000071E-3</c:v>
                      </c:pt>
                      <c:pt idx="99">
                        <c:v>8.0000000000000071E-3</c:v>
                      </c:pt>
                      <c:pt idx="100">
                        <c:v>8.0000000000000071E-3</c:v>
                      </c:pt>
                      <c:pt idx="101">
                        <c:v>7.0000000000000062E-3</c:v>
                      </c:pt>
                      <c:pt idx="102">
                        <c:v>8.0000000000000071E-3</c:v>
                      </c:pt>
                      <c:pt idx="103">
                        <c:v>7.0000000000000062E-3</c:v>
                      </c:pt>
                      <c:pt idx="104">
                        <c:v>7.0000000000000062E-3</c:v>
                      </c:pt>
                      <c:pt idx="105">
                        <c:v>7.0000000000000062E-3</c:v>
                      </c:pt>
                      <c:pt idx="106">
                        <c:v>7.0000000000000062E-3</c:v>
                      </c:pt>
                      <c:pt idx="107">
                        <c:v>7.0000000000000062E-3</c:v>
                      </c:pt>
                      <c:pt idx="108">
                        <c:v>7.0000000000000062E-3</c:v>
                      </c:pt>
                      <c:pt idx="109">
                        <c:v>7.0000000000000062E-3</c:v>
                      </c:pt>
                      <c:pt idx="110">
                        <c:v>7.0000000000000062E-3</c:v>
                      </c:pt>
                      <c:pt idx="111">
                        <c:v>7.0000000000000062E-3</c:v>
                      </c:pt>
                      <c:pt idx="112">
                        <c:v>7.0000000000000062E-3</c:v>
                      </c:pt>
                      <c:pt idx="113">
                        <c:v>7.0000000000000062E-3</c:v>
                      </c:pt>
                      <c:pt idx="114">
                        <c:v>7.0000000000000062E-3</c:v>
                      </c:pt>
                      <c:pt idx="115">
                        <c:v>7.0000000000000062E-3</c:v>
                      </c:pt>
                      <c:pt idx="116">
                        <c:v>7.0000000000000062E-3</c:v>
                      </c:pt>
                      <c:pt idx="117">
                        <c:v>7.0000000000000062E-3</c:v>
                      </c:pt>
                      <c:pt idx="118">
                        <c:v>7.0000000000000062E-3</c:v>
                      </c:pt>
                      <c:pt idx="119">
                        <c:v>7.0000000000000062E-3</c:v>
                      </c:pt>
                      <c:pt idx="120">
                        <c:v>7.0000000000000062E-3</c:v>
                      </c:pt>
                      <c:pt idx="121">
                        <c:v>7.0000000000000062E-3</c:v>
                      </c:pt>
                      <c:pt idx="122">
                        <c:v>7.0000000000000062E-3</c:v>
                      </c:pt>
                      <c:pt idx="123">
                        <c:v>7.5000000000000067E-3</c:v>
                      </c:pt>
                      <c:pt idx="124">
                        <c:v>7.0000000000000062E-3</c:v>
                      </c:pt>
                      <c:pt idx="125">
                        <c:v>6.5000000000000058E-3</c:v>
                      </c:pt>
                      <c:pt idx="126">
                        <c:v>7.0000000000000062E-3</c:v>
                      </c:pt>
                      <c:pt idx="127">
                        <c:v>7.0000000000000062E-3</c:v>
                      </c:pt>
                      <c:pt idx="128">
                        <c:v>6.5000000000000058E-3</c:v>
                      </c:pt>
                      <c:pt idx="129">
                        <c:v>7.5000000000000067E-3</c:v>
                      </c:pt>
                      <c:pt idx="130">
                        <c:v>7.5000000000000067E-3</c:v>
                      </c:pt>
                      <c:pt idx="131">
                        <c:v>8.0000000000000071E-3</c:v>
                      </c:pt>
                      <c:pt idx="132">
                        <c:v>7.5000000000000067E-3</c:v>
                      </c:pt>
                      <c:pt idx="133">
                        <c:v>6.5000000000000058E-3</c:v>
                      </c:pt>
                      <c:pt idx="134">
                        <c:v>6.5000000000000058E-3</c:v>
                      </c:pt>
                      <c:pt idx="135">
                        <c:v>7.0000000000000062E-3</c:v>
                      </c:pt>
                      <c:pt idx="136">
                        <c:v>7.0000000000000062E-3</c:v>
                      </c:pt>
                      <c:pt idx="137">
                        <c:v>7.0000000000000062E-3</c:v>
                      </c:pt>
                      <c:pt idx="138">
                        <c:v>7.0000000000000062E-3</c:v>
                      </c:pt>
                      <c:pt idx="139">
                        <c:v>6.0000000000000053E-3</c:v>
                      </c:pt>
                      <c:pt idx="140">
                        <c:v>7.0000000000000062E-3</c:v>
                      </c:pt>
                      <c:pt idx="141">
                        <c:v>7.0000000000000062E-3</c:v>
                      </c:pt>
                      <c:pt idx="142">
                        <c:v>7.0000000000000062E-3</c:v>
                      </c:pt>
                      <c:pt idx="143">
                        <c:v>7.0000000000000062E-3</c:v>
                      </c:pt>
                      <c:pt idx="144">
                        <c:v>7.0000000000000062E-3</c:v>
                      </c:pt>
                      <c:pt idx="145">
                        <c:v>7.0000000000000062E-3</c:v>
                      </c:pt>
                      <c:pt idx="146">
                        <c:v>7.0000000000000062E-3</c:v>
                      </c:pt>
                      <c:pt idx="147">
                        <c:v>6.0000000000000053E-3</c:v>
                      </c:pt>
                      <c:pt idx="148">
                        <c:v>7.0000000000000062E-3</c:v>
                      </c:pt>
                      <c:pt idx="149">
                        <c:v>7.0000000000000062E-3</c:v>
                      </c:pt>
                      <c:pt idx="150">
                        <c:v>6.5000000000000058E-3</c:v>
                      </c:pt>
                      <c:pt idx="151">
                        <c:v>6.5000000000000058E-3</c:v>
                      </c:pt>
                      <c:pt idx="152">
                        <c:v>6.0000000000000053E-3</c:v>
                      </c:pt>
                      <c:pt idx="153">
                        <c:v>7.0000000000000062E-3</c:v>
                      </c:pt>
                      <c:pt idx="154">
                        <c:v>6.0000000000000053E-3</c:v>
                      </c:pt>
                      <c:pt idx="155">
                        <c:v>7.5000000000000067E-3</c:v>
                      </c:pt>
                      <c:pt idx="156">
                        <c:v>7.5000000000000067E-3</c:v>
                      </c:pt>
                      <c:pt idx="157">
                        <c:v>7.5000000000000067E-3</c:v>
                      </c:pt>
                      <c:pt idx="158">
                        <c:v>7.5000000000000067E-3</c:v>
                      </c:pt>
                      <c:pt idx="159">
                        <c:v>7.0000000000000062E-3</c:v>
                      </c:pt>
                      <c:pt idx="160">
                        <c:v>7.5000000000000067E-3</c:v>
                      </c:pt>
                      <c:pt idx="161">
                        <c:v>7.0000000000000062E-3</c:v>
                      </c:pt>
                      <c:pt idx="162">
                        <c:v>7.5000000000000067E-3</c:v>
                      </c:pt>
                      <c:pt idx="163">
                        <c:v>6.5000000000000058E-3</c:v>
                      </c:pt>
                      <c:pt idx="164">
                        <c:v>7.5000000000000067E-3</c:v>
                      </c:pt>
                      <c:pt idx="165">
                        <c:v>7.5000000000000067E-3</c:v>
                      </c:pt>
                      <c:pt idx="166">
                        <c:v>7.0000000000000062E-3</c:v>
                      </c:pt>
                      <c:pt idx="167">
                        <c:v>7.5000000000000067E-3</c:v>
                      </c:pt>
                      <c:pt idx="168">
                        <c:v>7.0000000000000062E-3</c:v>
                      </c:pt>
                      <c:pt idx="169">
                        <c:v>7.0000000000000062E-3</c:v>
                      </c:pt>
                      <c:pt idx="170">
                        <c:v>7.0000000000000062E-3</c:v>
                      </c:pt>
                      <c:pt idx="171">
                        <c:v>7.0000000000000062E-3</c:v>
                      </c:pt>
                      <c:pt idx="172">
                        <c:v>7.0000000000000062E-3</c:v>
                      </c:pt>
                      <c:pt idx="173">
                        <c:v>7.0000000000000062E-3</c:v>
                      </c:pt>
                      <c:pt idx="174">
                        <c:v>7.0000000000000062E-3</c:v>
                      </c:pt>
                      <c:pt idx="175">
                        <c:v>7.0000000000000062E-3</c:v>
                      </c:pt>
                      <c:pt idx="176">
                        <c:v>7.0000000000000062E-3</c:v>
                      </c:pt>
                      <c:pt idx="177">
                        <c:v>7.0000000000000062E-3</c:v>
                      </c:pt>
                      <c:pt idx="178">
                        <c:v>7.0000000000000062E-3</c:v>
                      </c:pt>
                      <c:pt idx="179">
                        <c:v>7.0000000000000062E-3</c:v>
                      </c:pt>
                      <c:pt idx="180">
                        <c:v>7.0000000000000062E-3</c:v>
                      </c:pt>
                      <c:pt idx="181">
                        <c:v>7.0000000000000062E-3</c:v>
                      </c:pt>
                      <c:pt idx="182">
                        <c:v>7.0000000000000062E-3</c:v>
                      </c:pt>
                      <c:pt idx="183">
                        <c:v>7.0000000000000062E-3</c:v>
                      </c:pt>
                      <c:pt idx="184">
                        <c:v>7.0000000000000062E-3</c:v>
                      </c:pt>
                      <c:pt idx="185">
                        <c:v>7.0000000000000062E-3</c:v>
                      </c:pt>
                      <c:pt idx="186">
                        <c:v>7.5000000000000067E-3</c:v>
                      </c:pt>
                      <c:pt idx="187">
                        <c:v>7.0000000000000062E-3</c:v>
                      </c:pt>
                      <c:pt idx="188">
                        <c:v>7.0000000000000062E-3</c:v>
                      </c:pt>
                      <c:pt idx="189">
                        <c:v>7.5000000000000067E-3</c:v>
                      </c:pt>
                      <c:pt idx="190">
                        <c:v>7.5000000000000067E-3</c:v>
                      </c:pt>
                      <c:pt idx="191">
                        <c:v>7.5000000000000067E-3</c:v>
                      </c:pt>
                      <c:pt idx="192">
                        <c:v>7.0000000000000062E-3</c:v>
                      </c:pt>
                      <c:pt idx="193">
                        <c:v>7.5000000000000067E-3</c:v>
                      </c:pt>
                      <c:pt idx="194">
                        <c:v>7.5000000000000067E-3</c:v>
                      </c:pt>
                      <c:pt idx="195">
                        <c:v>7.5000000000000067E-3</c:v>
                      </c:pt>
                      <c:pt idx="196">
                        <c:v>7.5000000000000067E-3</c:v>
                      </c:pt>
                      <c:pt idx="197">
                        <c:v>7.5000000000000067E-3</c:v>
                      </c:pt>
                      <c:pt idx="198">
                        <c:v>7.5000000000000067E-3</c:v>
                      </c:pt>
                      <c:pt idx="199">
                        <c:v>7.0000000000000062E-3</c:v>
                      </c:pt>
                      <c:pt idx="200">
                        <c:v>7.0000000000000062E-3</c:v>
                      </c:pt>
                      <c:pt idx="201">
                        <c:v>6.5000000000000058E-3</c:v>
                      </c:pt>
                      <c:pt idx="202">
                        <c:v>6.5000000000000058E-3</c:v>
                      </c:pt>
                      <c:pt idx="203">
                        <c:v>7.0000000000000062E-3</c:v>
                      </c:pt>
                      <c:pt idx="204">
                        <c:v>8.0000000000000071E-3</c:v>
                      </c:pt>
                      <c:pt idx="205">
                        <c:v>7.0000000000000062E-3</c:v>
                      </c:pt>
                      <c:pt idx="206">
                        <c:v>7.0000000000000062E-3</c:v>
                      </c:pt>
                      <c:pt idx="207">
                        <c:v>7.5000000000000067E-3</c:v>
                      </c:pt>
                      <c:pt idx="208">
                        <c:v>7.0000000000000062E-3</c:v>
                      </c:pt>
                      <c:pt idx="209">
                        <c:v>7.5000000000000067E-3</c:v>
                      </c:pt>
                      <c:pt idx="210">
                        <c:v>7.5000000000000067E-3</c:v>
                      </c:pt>
                      <c:pt idx="211">
                        <c:v>7.5000000000000067E-3</c:v>
                      </c:pt>
                      <c:pt idx="212">
                        <c:v>7.5000000000000067E-3</c:v>
                      </c:pt>
                      <c:pt idx="213">
                        <c:v>7.0000000000000062E-3</c:v>
                      </c:pt>
                      <c:pt idx="214">
                        <c:v>7.5000000000000067E-3</c:v>
                      </c:pt>
                      <c:pt idx="215">
                        <c:v>7.5000000000000067E-3</c:v>
                      </c:pt>
                      <c:pt idx="216">
                        <c:v>7.5000000000000067E-3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'vit data'!$BE$4</c15:sqref>
                        </c15:formulaRef>
                      </c:ext>
                    </c:extLst>
                    <c:strCache>
                      <c:ptCount val="1"/>
                      <c:pt idx="0">
                        <c:v>niacin</c:v>
                      </c:pt>
                    </c:strCache>
                  </c:strRef>
                </c:tx>
                <c:spPr>
                  <a:ln w="19050" cap="rnd">
                    <a:solidFill>
                      <a:srgbClr val="996633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'vit data'!$AY$5:$AY$221</c15:sqref>
                        </c15:formulaRef>
                      </c:ext>
                    </c:extLst>
                    <c:numCache>
                      <c:formatCode>General</c:formatCode>
                      <c:ptCount val="217"/>
                      <c:pt idx="0">
                        <c:v>4.1666666666666666E-3</c:v>
                      </c:pt>
                      <c:pt idx="1">
                        <c:v>0.17083333333333334</c:v>
                      </c:pt>
                      <c:pt idx="2">
                        <c:v>0.33750000000000002</c:v>
                      </c:pt>
                      <c:pt idx="3">
                        <c:v>0.50416666666666665</c:v>
                      </c:pt>
                      <c:pt idx="4">
                        <c:v>0.67083333333333328</c:v>
                      </c:pt>
                      <c:pt idx="5">
                        <c:v>0.83750000000000002</c:v>
                      </c:pt>
                      <c:pt idx="6">
                        <c:v>1.0041666666666667</c:v>
                      </c:pt>
                      <c:pt idx="7">
                        <c:v>1.1708333333333334</c:v>
                      </c:pt>
                      <c:pt idx="8">
                        <c:v>1.3374999999999999</c:v>
                      </c:pt>
                      <c:pt idx="9">
                        <c:v>1.5041666666666667</c:v>
                      </c:pt>
                      <c:pt idx="10">
                        <c:v>1.6708333333333334</c:v>
                      </c:pt>
                      <c:pt idx="11">
                        <c:v>1.8374999999999999</c:v>
                      </c:pt>
                      <c:pt idx="12">
                        <c:v>2.0041666666666669</c:v>
                      </c:pt>
                      <c:pt idx="13">
                        <c:v>2.1708333333333334</c:v>
                      </c:pt>
                      <c:pt idx="14">
                        <c:v>2.3374999999999999</c:v>
                      </c:pt>
                      <c:pt idx="15">
                        <c:v>2.5041666666666664</c:v>
                      </c:pt>
                      <c:pt idx="16">
                        <c:v>2.6708333333333334</c:v>
                      </c:pt>
                      <c:pt idx="17">
                        <c:v>2.8374999999999999</c:v>
                      </c:pt>
                      <c:pt idx="18">
                        <c:v>3.0041666666666664</c:v>
                      </c:pt>
                      <c:pt idx="19">
                        <c:v>3.1708333333333334</c:v>
                      </c:pt>
                      <c:pt idx="20">
                        <c:v>3.3375000000000004</c:v>
                      </c:pt>
                      <c:pt idx="21">
                        <c:v>3.5041666666666664</c:v>
                      </c:pt>
                      <c:pt idx="22">
                        <c:v>3.6708333333333334</c:v>
                      </c:pt>
                      <c:pt idx="23">
                        <c:v>3.8374999999999995</c:v>
                      </c:pt>
                      <c:pt idx="24">
                        <c:v>4.0041666666666664</c:v>
                      </c:pt>
                      <c:pt idx="25">
                        <c:v>4.1708333333333334</c:v>
                      </c:pt>
                      <c:pt idx="26">
                        <c:v>4.3375000000000004</c:v>
                      </c:pt>
                      <c:pt idx="27">
                        <c:v>4.5041666666666664</c:v>
                      </c:pt>
                      <c:pt idx="28">
                        <c:v>4.6708333333333334</c:v>
                      </c:pt>
                      <c:pt idx="29">
                        <c:v>4.8375000000000004</c:v>
                      </c:pt>
                      <c:pt idx="30">
                        <c:v>5.0041666666666664</c:v>
                      </c:pt>
                      <c:pt idx="31">
                        <c:v>5.1708333333333334</c:v>
                      </c:pt>
                      <c:pt idx="32">
                        <c:v>5.3375000000000004</c:v>
                      </c:pt>
                      <c:pt idx="33">
                        <c:v>5.5041666666666664</c:v>
                      </c:pt>
                      <c:pt idx="34">
                        <c:v>5.6708333333333334</c:v>
                      </c:pt>
                      <c:pt idx="35">
                        <c:v>5.8375000000000004</c:v>
                      </c:pt>
                      <c:pt idx="36">
                        <c:v>6.0041666666666664</c:v>
                      </c:pt>
                      <c:pt idx="37">
                        <c:v>6.1708333333333334</c:v>
                      </c:pt>
                      <c:pt idx="38">
                        <c:v>6.3375000000000004</c:v>
                      </c:pt>
                      <c:pt idx="39">
                        <c:v>6.5041666666666664</c:v>
                      </c:pt>
                      <c:pt idx="40">
                        <c:v>6.6708333333333325</c:v>
                      </c:pt>
                      <c:pt idx="41">
                        <c:v>6.8375000000000004</c:v>
                      </c:pt>
                      <c:pt idx="42">
                        <c:v>7.0041666666666664</c:v>
                      </c:pt>
                      <c:pt idx="43">
                        <c:v>7.1708333333333343</c:v>
                      </c:pt>
                      <c:pt idx="44">
                        <c:v>7.3375000000000004</c:v>
                      </c:pt>
                      <c:pt idx="45">
                        <c:v>7.5041666666666664</c:v>
                      </c:pt>
                      <c:pt idx="46">
                        <c:v>7.6708333333333334</c:v>
                      </c:pt>
                      <c:pt idx="47">
                        <c:v>7.8375000000000004</c:v>
                      </c:pt>
                      <c:pt idx="48">
                        <c:v>8.0041666666666664</c:v>
                      </c:pt>
                      <c:pt idx="49">
                        <c:v>8.1708333333333325</c:v>
                      </c:pt>
                      <c:pt idx="50">
                        <c:v>8.3375000000000004</c:v>
                      </c:pt>
                      <c:pt idx="51">
                        <c:v>8.5041666666666664</c:v>
                      </c:pt>
                      <c:pt idx="52">
                        <c:v>8.6708333333333325</c:v>
                      </c:pt>
                      <c:pt idx="53">
                        <c:v>8.8375000000000004</c:v>
                      </c:pt>
                      <c:pt idx="54">
                        <c:v>9.0041666666666664</c:v>
                      </c:pt>
                      <c:pt idx="55">
                        <c:v>9.1708333333333325</c:v>
                      </c:pt>
                      <c:pt idx="56">
                        <c:v>9.3375000000000004</c:v>
                      </c:pt>
                      <c:pt idx="57">
                        <c:v>9.5041666666666664</c:v>
                      </c:pt>
                      <c:pt idx="58">
                        <c:v>9.6708333333333325</c:v>
                      </c:pt>
                      <c:pt idx="59">
                        <c:v>9.8375000000000004</c:v>
                      </c:pt>
                      <c:pt idx="60">
                        <c:v>10.004166666666666</c:v>
                      </c:pt>
                      <c:pt idx="61">
                        <c:v>10.170833333333333</c:v>
                      </c:pt>
                      <c:pt idx="62">
                        <c:v>10.3375</c:v>
                      </c:pt>
                      <c:pt idx="63">
                        <c:v>10.504166666666666</c:v>
                      </c:pt>
                      <c:pt idx="64">
                        <c:v>10.670833333333333</c:v>
                      </c:pt>
                      <c:pt idx="65">
                        <c:v>10.8375</c:v>
                      </c:pt>
                      <c:pt idx="66">
                        <c:v>11.004166666666666</c:v>
                      </c:pt>
                      <c:pt idx="67">
                        <c:v>11.170833333333333</c:v>
                      </c:pt>
                      <c:pt idx="68">
                        <c:v>11.3375</c:v>
                      </c:pt>
                      <c:pt idx="69">
                        <c:v>11.504166666666666</c:v>
                      </c:pt>
                      <c:pt idx="70">
                        <c:v>11.670833333333333</c:v>
                      </c:pt>
                      <c:pt idx="71">
                        <c:v>11.8375</c:v>
                      </c:pt>
                      <c:pt idx="72">
                        <c:v>12.004166666666666</c:v>
                      </c:pt>
                      <c:pt idx="73">
                        <c:v>12.170833333333334</c:v>
                      </c:pt>
                      <c:pt idx="74">
                        <c:v>12.337499999999999</c:v>
                      </c:pt>
                      <c:pt idx="75">
                        <c:v>12.504166666666666</c:v>
                      </c:pt>
                      <c:pt idx="76">
                        <c:v>12.670833333333331</c:v>
                      </c:pt>
                      <c:pt idx="77">
                        <c:v>12.8375</c:v>
                      </c:pt>
                      <c:pt idx="78">
                        <c:v>13.004166666666666</c:v>
                      </c:pt>
                      <c:pt idx="79">
                        <c:v>13.170833333333333</c:v>
                      </c:pt>
                      <c:pt idx="80">
                        <c:v>13.337500000000002</c:v>
                      </c:pt>
                      <c:pt idx="81">
                        <c:v>13.504166666666666</c:v>
                      </c:pt>
                      <c:pt idx="82">
                        <c:v>13.670833333333334</c:v>
                      </c:pt>
                      <c:pt idx="83">
                        <c:v>13.837499999999999</c:v>
                      </c:pt>
                      <c:pt idx="84">
                        <c:v>14.004166666666666</c:v>
                      </c:pt>
                      <c:pt idx="85">
                        <c:v>14.170833333333331</c:v>
                      </c:pt>
                      <c:pt idx="86">
                        <c:v>14.3375</c:v>
                      </c:pt>
                      <c:pt idx="87">
                        <c:v>14.504166666666666</c:v>
                      </c:pt>
                      <c:pt idx="88">
                        <c:v>14.670833333333333</c:v>
                      </c:pt>
                      <c:pt idx="89">
                        <c:v>14.837500000000002</c:v>
                      </c:pt>
                      <c:pt idx="90">
                        <c:v>15.004166666666666</c:v>
                      </c:pt>
                      <c:pt idx="91">
                        <c:v>15.170833333333334</c:v>
                      </c:pt>
                      <c:pt idx="92">
                        <c:v>15.337499999999999</c:v>
                      </c:pt>
                      <c:pt idx="93">
                        <c:v>15.504166666666666</c:v>
                      </c:pt>
                      <c:pt idx="94">
                        <c:v>15.670833333333331</c:v>
                      </c:pt>
                      <c:pt idx="95">
                        <c:v>15.8375</c:v>
                      </c:pt>
                      <c:pt idx="96">
                        <c:v>16.004166666666666</c:v>
                      </c:pt>
                      <c:pt idx="97">
                        <c:v>16.170833333333334</c:v>
                      </c:pt>
                      <c:pt idx="98">
                        <c:v>16.337499999999999</c:v>
                      </c:pt>
                      <c:pt idx="99">
                        <c:v>16.504166666666666</c:v>
                      </c:pt>
                      <c:pt idx="100">
                        <c:v>16.670833333333334</c:v>
                      </c:pt>
                      <c:pt idx="101">
                        <c:v>16.837499999999999</c:v>
                      </c:pt>
                      <c:pt idx="102">
                        <c:v>17.004166666666666</c:v>
                      </c:pt>
                      <c:pt idx="103">
                        <c:v>17.170833333333334</c:v>
                      </c:pt>
                      <c:pt idx="104">
                        <c:v>17.337499999999999</c:v>
                      </c:pt>
                      <c:pt idx="105">
                        <c:v>17.504166666666666</c:v>
                      </c:pt>
                      <c:pt idx="106">
                        <c:v>17.670833333333334</c:v>
                      </c:pt>
                      <c:pt idx="107">
                        <c:v>17.837499999999999</c:v>
                      </c:pt>
                      <c:pt idx="108">
                        <c:v>18.004166666666666</c:v>
                      </c:pt>
                      <c:pt idx="109">
                        <c:v>18.170833333333334</c:v>
                      </c:pt>
                      <c:pt idx="110">
                        <c:v>18.337499999999999</c:v>
                      </c:pt>
                      <c:pt idx="111">
                        <c:v>18.503888888888888</c:v>
                      </c:pt>
                      <c:pt idx="112">
                        <c:v>18.670833333333334</c:v>
                      </c:pt>
                      <c:pt idx="113">
                        <c:v>18.837499999999999</c:v>
                      </c:pt>
                      <c:pt idx="114">
                        <c:v>19.004166666666666</c:v>
                      </c:pt>
                      <c:pt idx="115">
                        <c:v>19.170833333333334</c:v>
                      </c:pt>
                      <c:pt idx="116">
                        <c:v>19.337499999999999</c:v>
                      </c:pt>
                      <c:pt idx="117">
                        <c:v>19.504166666666666</c:v>
                      </c:pt>
                      <c:pt idx="118">
                        <c:v>19.670833333333334</c:v>
                      </c:pt>
                      <c:pt idx="119">
                        <c:v>19.837499999999999</c:v>
                      </c:pt>
                      <c:pt idx="120">
                        <c:v>20.004166666666666</c:v>
                      </c:pt>
                      <c:pt idx="121">
                        <c:v>20.170833333333334</c:v>
                      </c:pt>
                      <c:pt idx="122">
                        <c:v>20.337499999999999</c:v>
                      </c:pt>
                      <c:pt idx="123">
                        <c:v>20.504166666666666</c:v>
                      </c:pt>
                      <c:pt idx="124">
                        <c:v>20.670833333333334</c:v>
                      </c:pt>
                      <c:pt idx="125">
                        <c:v>20.837499999999999</c:v>
                      </c:pt>
                      <c:pt idx="126">
                        <c:v>21.004166666666666</c:v>
                      </c:pt>
                      <c:pt idx="127">
                        <c:v>21.170833333333334</c:v>
                      </c:pt>
                      <c:pt idx="128">
                        <c:v>21.337499999999999</c:v>
                      </c:pt>
                      <c:pt idx="129">
                        <c:v>21.504166666666666</c:v>
                      </c:pt>
                      <c:pt idx="130">
                        <c:v>21.670833333333334</c:v>
                      </c:pt>
                      <c:pt idx="131">
                        <c:v>21.837499999999999</c:v>
                      </c:pt>
                      <c:pt idx="132">
                        <c:v>22.004166666666666</c:v>
                      </c:pt>
                      <c:pt idx="133">
                        <c:v>22.170833333333334</c:v>
                      </c:pt>
                      <c:pt idx="134">
                        <c:v>22.337499999999999</c:v>
                      </c:pt>
                      <c:pt idx="135">
                        <c:v>22.504166666666666</c:v>
                      </c:pt>
                      <c:pt idx="136">
                        <c:v>22.670833333333334</c:v>
                      </c:pt>
                      <c:pt idx="137">
                        <c:v>22.837499999999999</c:v>
                      </c:pt>
                      <c:pt idx="138">
                        <c:v>23.004166666666666</c:v>
                      </c:pt>
                      <c:pt idx="139">
                        <c:v>23.170833333333334</c:v>
                      </c:pt>
                      <c:pt idx="140">
                        <c:v>23.337499999999999</c:v>
                      </c:pt>
                      <c:pt idx="141">
                        <c:v>23.504166666666666</c:v>
                      </c:pt>
                      <c:pt idx="142">
                        <c:v>23.670833333333334</c:v>
                      </c:pt>
                      <c:pt idx="143">
                        <c:v>23.837222222222223</c:v>
                      </c:pt>
                      <c:pt idx="144">
                        <c:v>24.004166666666663</c:v>
                      </c:pt>
                      <c:pt idx="145">
                        <c:v>24.170833333333334</c:v>
                      </c:pt>
                      <c:pt idx="146">
                        <c:v>24.337499999999999</c:v>
                      </c:pt>
                      <c:pt idx="147">
                        <c:v>24.50416666666667</c:v>
                      </c:pt>
                      <c:pt idx="148">
                        <c:v>24.670833333333334</c:v>
                      </c:pt>
                      <c:pt idx="149">
                        <c:v>24.837499999999999</c:v>
                      </c:pt>
                      <c:pt idx="150">
                        <c:v>25.004166666666666</c:v>
                      </c:pt>
                      <c:pt idx="151">
                        <c:v>25.170833333333334</c:v>
                      </c:pt>
                      <c:pt idx="152">
                        <c:v>25.337499999999999</c:v>
                      </c:pt>
                      <c:pt idx="153">
                        <c:v>25.504166666666663</c:v>
                      </c:pt>
                      <c:pt idx="154">
                        <c:v>25.670833333333334</c:v>
                      </c:pt>
                      <c:pt idx="155">
                        <c:v>25.837499999999999</c:v>
                      </c:pt>
                      <c:pt idx="156">
                        <c:v>26.00416666666667</c:v>
                      </c:pt>
                      <c:pt idx="157">
                        <c:v>26.170833333333334</c:v>
                      </c:pt>
                      <c:pt idx="158">
                        <c:v>26.337499999999999</c:v>
                      </c:pt>
                      <c:pt idx="159">
                        <c:v>26.504166666666666</c:v>
                      </c:pt>
                      <c:pt idx="160">
                        <c:v>26.670833333333334</c:v>
                      </c:pt>
                      <c:pt idx="161">
                        <c:v>26.837499999999999</c:v>
                      </c:pt>
                      <c:pt idx="162">
                        <c:v>27.004166666666663</c:v>
                      </c:pt>
                      <c:pt idx="163">
                        <c:v>27.170833333333334</c:v>
                      </c:pt>
                      <c:pt idx="164">
                        <c:v>27.337499999999999</c:v>
                      </c:pt>
                      <c:pt idx="165">
                        <c:v>27.50416666666667</c:v>
                      </c:pt>
                      <c:pt idx="166">
                        <c:v>27.670833333333334</c:v>
                      </c:pt>
                      <c:pt idx="167">
                        <c:v>27.837499999999999</c:v>
                      </c:pt>
                      <c:pt idx="168">
                        <c:v>28.004166666666666</c:v>
                      </c:pt>
                      <c:pt idx="169">
                        <c:v>28.170833333333334</c:v>
                      </c:pt>
                      <c:pt idx="170">
                        <c:v>28.337499999999999</c:v>
                      </c:pt>
                      <c:pt idx="171">
                        <c:v>28.504166666666663</c:v>
                      </c:pt>
                      <c:pt idx="172">
                        <c:v>28.670833333333334</c:v>
                      </c:pt>
                      <c:pt idx="173">
                        <c:v>28.837499999999999</c:v>
                      </c:pt>
                      <c:pt idx="174">
                        <c:v>29.00416666666667</c:v>
                      </c:pt>
                      <c:pt idx="175">
                        <c:v>29.170833333333334</c:v>
                      </c:pt>
                      <c:pt idx="176">
                        <c:v>29.337499999999999</c:v>
                      </c:pt>
                      <c:pt idx="177">
                        <c:v>29.504166666666666</c:v>
                      </c:pt>
                      <c:pt idx="178">
                        <c:v>29.670833333333334</c:v>
                      </c:pt>
                      <c:pt idx="179">
                        <c:v>29.837499999999999</c:v>
                      </c:pt>
                      <c:pt idx="180">
                        <c:v>30.004166666666663</c:v>
                      </c:pt>
                      <c:pt idx="181">
                        <c:v>30.170833333333334</c:v>
                      </c:pt>
                      <c:pt idx="182">
                        <c:v>30.337499999999999</c:v>
                      </c:pt>
                      <c:pt idx="183">
                        <c:v>30.50416666666667</c:v>
                      </c:pt>
                      <c:pt idx="184">
                        <c:v>30.670833333333334</c:v>
                      </c:pt>
                      <c:pt idx="185">
                        <c:v>30.837499999999999</c:v>
                      </c:pt>
                      <c:pt idx="186">
                        <c:v>31.004166666666666</c:v>
                      </c:pt>
                      <c:pt idx="187">
                        <c:v>31.170833333333334</c:v>
                      </c:pt>
                      <c:pt idx="188">
                        <c:v>31.337499999999999</c:v>
                      </c:pt>
                      <c:pt idx="189">
                        <c:v>31.504166666666663</c:v>
                      </c:pt>
                      <c:pt idx="190">
                        <c:v>31.670833333333334</c:v>
                      </c:pt>
                      <c:pt idx="191">
                        <c:v>31.837499999999999</c:v>
                      </c:pt>
                      <c:pt idx="192">
                        <c:v>32.00416666666667</c:v>
                      </c:pt>
                      <c:pt idx="193">
                        <c:v>32.170833333333334</c:v>
                      </c:pt>
                      <c:pt idx="194">
                        <c:v>32.337499999999999</c:v>
                      </c:pt>
                      <c:pt idx="195">
                        <c:v>32.50416666666667</c:v>
                      </c:pt>
                      <c:pt idx="196">
                        <c:v>32.670833333333334</c:v>
                      </c:pt>
                      <c:pt idx="197">
                        <c:v>32.837499999999999</c:v>
                      </c:pt>
                      <c:pt idx="198">
                        <c:v>33.00416666666667</c:v>
                      </c:pt>
                      <c:pt idx="199">
                        <c:v>33.170833333333334</c:v>
                      </c:pt>
                      <c:pt idx="200">
                        <c:v>33.337499999999999</c:v>
                      </c:pt>
                      <c:pt idx="201">
                        <c:v>33.50416666666667</c:v>
                      </c:pt>
                      <c:pt idx="202">
                        <c:v>33.670833333333334</c:v>
                      </c:pt>
                      <c:pt idx="203">
                        <c:v>33.837499999999999</c:v>
                      </c:pt>
                      <c:pt idx="204">
                        <c:v>34.00416666666667</c:v>
                      </c:pt>
                      <c:pt idx="205">
                        <c:v>34.170833333333334</c:v>
                      </c:pt>
                      <c:pt idx="206">
                        <c:v>34.337499999999999</c:v>
                      </c:pt>
                      <c:pt idx="207">
                        <c:v>34.50416666666667</c:v>
                      </c:pt>
                      <c:pt idx="208">
                        <c:v>34.670833333333334</c:v>
                      </c:pt>
                      <c:pt idx="209">
                        <c:v>34.837499999999999</c:v>
                      </c:pt>
                      <c:pt idx="210">
                        <c:v>35.00416666666667</c:v>
                      </c:pt>
                      <c:pt idx="211">
                        <c:v>35.170833333333334</c:v>
                      </c:pt>
                      <c:pt idx="212">
                        <c:v>35.337499999999999</c:v>
                      </c:pt>
                      <c:pt idx="213">
                        <c:v>35.50416666666667</c:v>
                      </c:pt>
                      <c:pt idx="214">
                        <c:v>35.670833333333334</c:v>
                      </c:pt>
                      <c:pt idx="215">
                        <c:v>35.837499999999999</c:v>
                      </c:pt>
                      <c:pt idx="216">
                        <c:v>36.00416666666667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'vit data'!$BE$5:$BE$221</c15:sqref>
                        </c15:formulaRef>
                      </c:ext>
                    </c:extLst>
                    <c:numCache>
                      <c:formatCode>General</c:formatCode>
                      <c:ptCount val="217"/>
                      <c:pt idx="0">
                        <c:v>7.5000000000000067E-3</c:v>
                      </c:pt>
                      <c:pt idx="1">
                        <c:v>8.5000000000000075E-3</c:v>
                      </c:pt>
                      <c:pt idx="2">
                        <c:v>8.5000000000000075E-3</c:v>
                      </c:pt>
                      <c:pt idx="3">
                        <c:v>8.0000000000000071E-3</c:v>
                      </c:pt>
                      <c:pt idx="4">
                        <c:v>8.0000000000000071E-3</c:v>
                      </c:pt>
                      <c:pt idx="5">
                        <c:v>7.5000000000000067E-3</c:v>
                      </c:pt>
                      <c:pt idx="6">
                        <c:v>7.0000000000000062E-3</c:v>
                      </c:pt>
                      <c:pt idx="7">
                        <c:v>7.0000000000000062E-3</c:v>
                      </c:pt>
                      <c:pt idx="8">
                        <c:v>6.5000000000000058E-3</c:v>
                      </c:pt>
                      <c:pt idx="9">
                        <c:v>5.5000000000000049E-3</c:v>
                      </c:pt>
                      <c:pt idx="10">
                        <c:v>6.5000000000000058E-3</c:v>
                      </c:pt>
                      <c:pt idx="11">
                        <c:v>6.5000000000000058E-3</c:v>
                      </c:pt>
                      <c:pt idx="12">
                        <c:v>6.5000000000000058E-3</c:v>
                      </c:pt>
                      <c:pt idx="13">
                        <c:v>7.0000000000000062E-3</c:v>
                      </c:pt>
                      <c:pt idx="14">
                        <c:v>6.5000000000000058E-3</c:v>
                      </c:pt>
                      <c:pt idx="15">
                        <c:v>5.5000000000000049E-3</c:v>
                      </c:pt>
                      <c:pt idx="16">
                        <c:v>5.5000000000000049E-3</c:v>
                      </c:pt>
                      <c:pt idx="17">
                        <c:v>5.5000000000000049E-3</c:v>
                      </c:pt>
                      <c:pt idx="18">
                        <c:v>5.5000000000000049E-3</c:v>
                      </c:pt>
                      <c:pt idx="19">
                        <c:v>6.0000000000000053E-3</c:v>
                      </c:pt>
                      <c:pt idx="20">
                        <c:v>6.5000000000000058E-3</c:v>
                      </c:pt>
                      <c:pt idx="21">
                        <c:v>6.0000000000000053E-3</c:v>
                      </c:pt>
                      <c:pt idx="22">
                        <c:v>6.0000000000000053E-3</c:v>
                      </c:pt>
                      <c:pt idx="23">
                        <c:v>6.0000000000000053E-3</c:v>
                      </c:pt>
                      <c:pt idx="24">
                        <c:v>6.0000000000000053E-3</c:v>
                      </c:pt>
                      <c:pt idx="25">
                        <c:v>6.0000000000000053E-3</c:v>
                      </c:pt>
                      <c:pt idx="26">
                        <c:v>6.0000000000000053E-3</c:v>
                      </c:pt>
                      <c:pt idx="27">
                        <c:v>7.0000000000000062E-3</c:v>
                      </c:pt>
                      <c:pt idx="28">
                        <c:v>7.5000000000000067E-3</c:v>
                      </c:pt>
                      <c:pt idx="29">
                        <c:v>7.0000000000000062E-3</c:v>
                      </c:pt>
                      <c:pt idx="30">
                        <c:v>8.0000000000000071E-3</c:v>
                      </c:pt>
                      <c:pt idx="31">
                        <c:v>8.0000000000000071E-3</c:v>
                      </c:pt>
                      <c:pt idx="32">
                        <c:v>8.5000000000000075E-3</c:v>
                      </c:pt>
                      <c:pt idx="33">
                        <c:v>9.000000000000008E-3</c:v>
                      </c:pt>
                      <c:pt idx="34">
                        <c:v>9.5000000000000084E-3</c:v>
                      </c:pt>
                      <c:pt idx="35">
                        <c:v>1.0500000000000009E-2</c:v>
                      </c:pt>
                      <c:pt idx="36">
                        <c:v>1.0000000000000009E-2</c:v>
                      </c:pt>
                      <c:pt idx="37">
                        <c:v>1.150000000000001E-2</c:v>
                      </c:pt>
                      <c:pt idx="38">
                        <c:v>1.2000000000000011E-2</c:v>
                      </c:pt>
                      <c:pt idx="39">
                        <c:v>1.2500000000000011E-2</c:v>
                      </c:pt>
                      <c:pt idx="40">
                        <c:v>1.4500000000000013E-2</c:v>
                      </c:pt>
                      <c:pt idx="41">
                        <c:v>1.5500000000000014E-2</c:v>
                      </c:pt>
                      <c:pt idx="42">
                        <c:v>1.6000000000000014E-2</c:v>
                      </c:pt>
                      <c:pt idx="43">
                        <c:v>1.7500000000000016E-2</c:v>
                      </c:pt>
                      <c:pt idx="44">
                        <c:v>1.9500000000000017E-2</c:v>
                      </c:pt>
                      <c:pt idx="45">
                        <c:v>2.1499999999999991E-2</c:v>
                      </c:pt>
                      <c:pt idx="46">
                        <c:v>2.3499999999999993E-2</c:v>
                      </c:pt>
                      <c:pt idx="47">
                        <c:v>2.5499999999999995E-2</c:v>
                      </c:pt>
                      <c:pt idx="48">
                        <c:v>2.8499999999999998E-2</c:v>
                      </c:pt>
                      <c:pt idx="49">
                        <c:v>3.0499999999999999E-2</c:v>
                      </c:pt>
                      <c:pt idx="50">
                        <c:v>3.4500000000000003E-2</c:v>
                      </c:pt>
                      <c:pt idx="51">
                        <c:v>3.7500000000000006E-2</c:v>
                      </c:pt>
                      <c:pt idx="52">
                        <c:v>4.1500000000000009E-2</c:v>
                      </c:pt>
                      <c:pt idx="53">
                        <c:v>4.5500000000000013E-2</c:v>
                      </c:pt>
                      <c:pt idx="54">
                        <c:v>5.0500000000000017E-2</c:v>
                      </c:pt>
                      <c:pt idx="55">
                        <c:v>5.5499999999999994E-2</c:v>
                      </c:pt>
                      <c:pt idx="56">
                        <c:v>6.0499999999999998E-2</c:v>
                      </c:pt>
                      <c:pt idx="57">
                        <c:v>7.0500000000000007E-2</c:v>
                      </c:pt>
                      <c:pt idx="58">
                        <c:v>8.0500000000000016E-2</c:v>
                      </c:pt>
                      <c:pt idx="59">
                        <c:v>8.7499999999999994E-2</c:v>
                      </c:pt>
                      <c:pt idx="60">
                        <c:v>9.7500000000000003E-2</c:v>
                      </c:pt>
                      <c:pt idx="61">
                        <c:v>0.10650000000000001</c:v>
                      </c:pt>
                      <c:pt idx="62">
                        <c:v>0.11799999999999999</c:v>
                      </c:pt>
                      <c:pt idx="63">
                        <c:v>0.13</c:v>
                      </c:pt>
                      <c:pt idx="64">
                        <c:v>0.14550000000000002</c:v>
                      </c:pt>
                      <c:pt idx="65">
                        <c:v>0.16000000000000003</c:v>
                      </c:pt>
                      <c:pt idx="66">
                        <c:v>0.17799999999999999</c:v>
                      </c:pt>
                      <c:pt idx="67">
                        <c:v>0.19600000000000001</c:v>
                      </c:pt>
                      <c:pt idx="68">
                        <c:v>0.22000000000000003</c:v>
                      </c:pt>
                      <c:pt idx="69">
                        <c:v>0.24299999999999999</c:v>
                      </c:pt>
                      <c:pt idx="70">
                        <c:v>0.26600000000000001</c:v>
                      </c:pt>
                      <c:pt idx="71">
                        <c:v>0.29049999999999998</c:v>
                      </c:pt>
                      <c:pt idx="72">
                        <c:v>0.32250000000000001</c:v>
                      </c:pt>
                      <c:pt idx="73">
                        <c:v>0.35549999999999998</c:v>
                      </c:pt>
                      <c:pt idx="74">
                        <c:v>0.38550000000000001</c:v>
                      </c:pt>
                      <c:pt idx="75">
                        <c:v>0.41550000000000004</c:v>
                      </c:pt>
                      <c:pt idx="76">
                        <c:v>0.45149999999999996</c:v>
                      </c:pt>
                      <c:pt idx="77">
                        <c:v>0.47699999999999998</c:v>
                      </c:pt>
                      <c:pt idx="78">
                        <c:v>0.51350000000000007</c:v>
                      </c:pt>
                      <c:pt idx="79">
                        <c:v>0.54700000000000004</c:v>
                      </c:pt>
                      <c:pt idx="80">
                        <c:v>0.5734999999999999</c:v>
                      </c:pt>
                      <c:pt idx="81">
                        <c:v>0.60499999999999998</c:v>
                      </c:pt>
                      <c:pt idx="82">
                        <c:v>0.62949999999999995</c:v>
                      </c:pt>
                      <c:pt idx="83">
                        <c:v>0.65400000000000003</c:v>
                      </c:pt>
                      <c:pt idx="84">
                        <c:v>0.67700000000000005</c:v>
                      </c:pt>
                      <c:pt idx="85">
                        <c:v>0.7004999999999999</c:v>
                      </c:pt>
                      <c:pt idx="86">
                        <c:v>0.72249999999999992</c:v>
                      </c:pt>
                      <c:pt idx="87">
                        <c:v>0.74099999999999999</c:v>
                      </c:pt>
                      <c:pt idx="88">
                        <c:v>0.75849999999999995</c:v>
                      </c:pt>
                      <c:pt idx="89">
                        <c:v>0.77200000000000002</c:v>
                      </c:pt>
                      <c:pt idx="90">
                        <c:v>0.77800000000000002</c:v>
                      </c:pt>
                      <c:pt idx="91">
                        <c:v>0.79200000000000004</c:v>
                      </c:pt>
                      <c:pt idx="92">
                        <c:v>0.80400000000000005</c:v>
                      </c:pt>
                      <c:pt idx="93">
                        <c:v>0.8105</c:v>
                      </c:pt>
                      <c:pt idx="94">
                        <c:v>0.82299999999999995</c:v>
                      </c:pt>
                      <c:pt idx="95">
                        <c:v>0.83199999999999996</c:v>
                      </c:pt>
                      <c:pt idx="96">
                        <c:v>0.84349999999999992</c:v>
                      </c:pt>
                      <c:pt idx="97">
                        <c:v>0.85650000000000004</c:v>
                      </c:pt>
                      <c:pt idx="98">
                        <c:v>0.85749999999999993</c:v>
                      </c:pt>
                      <c:pt idx="99">
                        <c:v>0.86050000000000004</c:v>
                      </c:pt>
                      <c:pt idx="100">
                        <c:v>0.86949999999999994</c:v>
                      </c:pt>
                      <c:pt idx="101">
                        <c:v>0.87749999999999995</c:v>
                      </c:pt>
                      <c:pt idx="102">
                        <c:v>0.88149999999999995</c:v>
                      </c:pt>
                      <c:pt idx="103">
                        <c:v>0.89449999999999985</c:v>
                      </c:pt>
                      <c:pt idx="104">
                        <c:v>0.89800000000000002</c:v>
                      </c:pt>
                      <c:pt idx="105">
                        <c:v>0.89699999999999991</c:v>
                      </c:pt>
                      <c:pt idx="106">
                        <c:v>0.90800000000000003</c:v>
                      </c:pt>
                      <c:pt idx="107">
                        <c:v>0.90849999999999986</c:v>
                      </c:pt>
                      <c:pt idx="108">
                        <c:v>0.91499999999999992</c:v>
                      </c:pt>
                      <c:pt idx="109">
                        <c:v>0.91899999999999993</c:v>
                      </c:pt>
                      <c:pt idx="110">
                        <c:v>0.92499999999999993</c:v>
                      </c:pt>
                      <c:pt idx="111">
                        <c:v>0.91800000000000004</c:v>
                      </c:pt>
                      <c:pt idx="112">
                        <c:v>0.93699999999999994</c:v>
                      </c:pt>
                      <c:pt idx="113">
                        <c:v>0.93699999999999994</c:v>
                      </c:pt>
                      <c:pt idx="114">
                        <c:v>0.93099999999999994</c:v>
                      </c:pt>
                      <c:pt idx="115">
                        <c:v>0.93899999999999995</c:v>
                      </c:pt>
                      <c:pt idx="116">
                        <c:v>0.94000000000000006</c:v>
                      </c:pt>
                      <c:pt idx="117">
                        <c:v>0.93699999999999994</c:v>
                      </c:pt>
                      <c:pt idx="118">
                        <c:v>0.94350000000000001</c:v>
                      </c:pt>
                      <c:pt idx="119">
                        <c:v>0.93899999999999995</c:v>
                      </c:pt>
                      <c:pt idx="120">
                        <c:v>0.94899999999999995</c:v>
                      </c:pt>
                      <c:pt idx="121">
                        <c:v>0.94200000000000006</c:v>
                      </c:pt>
                      <c:pt idx="122">
                        <c:v>0.94650000000000012</c:v>
                      </c:pt>
                      <c:pt idx="123">
                        <c:v>0.95099999999999996</c:v>
                      </c:pt>
                      <c:pt idx="124">
                        <c:v>0.94800000000000006</c:v>
                      </c:pt>
                      <c:pt idx="125">
                        <c:v>0.95150000000000001</c:v>
                      </c:pt>
                      <c:pt idx="126">
                        <c:v>0.94800000000000006</c:v>
                      </c:pt>
                      <c:pt idx="127">
                        <c:v>0.94850000000000012</c:v>
                      </c:pt>
                      <c:pt idx="128">
                        <c:v>0.95450000000000013</c:v>
                      </c:pt>
                      <c:pt idx="129">
                        <c:v>0.94899999999999995</c:v>
                      </c:pt>
                      <c:pt idx="130">
                        <c:v>0.95050000000000012</c:v>
                      </c:pt>
                      <c:pt idx="131">
                        <c:v>0.95450000000000013</c:v>
                      </c:pt>
                      <c:pt idx="132">
                        <c:v>0.95099999999999996</c:v>
                      </c:pt>
                      <c:pt idx="133">
                        <c:v>0.95699999999999996</c:v>
                      </c:pt>
                      <c:pt idx="134">
                        <c:v>0.95299999999999996</c:v>
                      </c:pt>
                      <c:pt idx="135">
                        <c:v>0.95800000000000007</c:v>
                      </c:pt>
                      <c:pt idx="136">
                        <c:v>0.95699999999999996</c:v>
                      </c:pt>
                      <c:pt idx="137">
                        <c:v>0.95800000000000007</c:v>
                      </c:pt>
                      <c:pt idx="138">
                        <c:v>0.95899999999999996</c:v>
                      </c:pt>
                      <c:pt idx="139">
                        <c:v>0.95800000000000007</c:v>
                      </c:pt>
                      <c:pt idx="140">
                        <c:v>0.95800000000000007</c:v>
                      </c:pt>
                      <c:pt idx="141">
                        <c:v>0.96000000000000008</c:v>
                      </c:pt>
                      <c:pt idx="142">
                        <c:v>0.96000000000000008</c:v>
                      </c:pt>
                      <c:pt idx="143">
                        <c:v>0.96000000000000008</c:v>
                      </c:pt>
                      <c:pt idx="144">
                        <c:v>0.96400000000000008</c:v>
                      </c:pt>
                      <c:pt idx="145">
                        <c:v>0.96099999999999997</c:v>
                      </c:pt>
                      <c:pt idx="146">
                        <c:v>0.96299999999999997</c:v>
                      </c:pt>
                      <c:pt idx="147">
                        <c:v>0.96299999999999997</c:v>
                      </c:pt>
                      <c:pt idx="148">
                        <c:v>0.96200000000000008</c:v>
                      </c:pt>
                      <c:pt idx="149">
                        <c:v>0.96400000000000008</c:v>
                      </c:pt>
                      <c:pt idx="150">
                        <c:v>0.96499999999999997</c:v>
                      </c:pt>
                      <c:pt idx="151">
                        <c:v>0.96400000000000008</c:v>
                      </c:pt>
                      <c:pt idx="152">
                        <c:v>0.96649999999999991</c:v>
                      </c:pt>
                      <c:pt idx="153">
                        <c:v>0.96800000000000008</c:v>
                      </c:pt>
                      <c:pt idx="154">
                        <c:v>0.97099999999999997</c:v>
                      </c:pt>
                      <c:pt idx="155">
                        <c:v>0.97049999999999992</c:v>
                      </c:pt>
                      <c:pt idx="156">
                        <c:v>0.97099999999999997</c:v>
                      </c:pt>
                      <c:pt idx="157">
                        <c:v>0.96899999999999997</c:v>
                      </c:pt>
                      <c:pt idx="158">
                        <c:v>0.96600000000000008</c:v>
                      </c:pt>
                      <c:pt idx="159">
                        <c:v>0.95600000000000007</c:v>
                      </c:pt>
                      <c:pt idx="160">
                        <c:v>0.96049999999999991</c:v>
                      </c:pt>
                      <c:pt idx="161">
                        <c:v>0.95649999999999991</c:v>
                      </c:pt>
                      <c:pt idx="162">
                        <c:v>0.95699999999999996</c:v>
                      </c:pt>
                      <c:pt idx="163">
                        <c:v>0.95000000000000007</c:v>
                      </c:pt>
                      <c:pt idx="164">
                        <c:v>0.94400000000000006</c:v>
                      </c:pt>
                      <c:pt idx="165">
                        <c:v>0.93899999999999995</c:v>
                      </c:pt>
                      <c:pt idx="166">
                        <c:v>0.9335</c:v>
                      </c:pt>
                      <c:pt idx="167">
                        <c:v>0.91699999999999993</c:v>
                      </c:pt>
                      <c:pt idx="168">
                        <c:v>0.91649999999999987</c:v>
                      </c:pt>
                      <c:pt idx="169">
                        <c:v>0.90899999999999992</c:v>
                      </c:pt>
                      <c:pt idx="170">
                        <c:v>0.90049999999999986</c:v>
                      </c:pt>
                      <c:pt idx="171">
                        <c:v>0.89349999999999996</c:v>
                      </c:pt>
                      <c:pt idx="172">
                        <c:v>0.88749999999999996</c:v>
                      </c:pt>
                      <c:pt idx="173">
                        <c:v>0.88200000000000001</c:v>
                      </c:pt>
                      <c:pt idx="174">
                        <c:v>0.876</c:v>
                      </c:pt>
                      <c:pt idx="175">
                        <c:v>0.86899999999999999</c:v>
                      </c:pt>
                      <c:pt idx="176">
                        <c:v>0.86250000000000004</c:v>
                      </c:pt>
                      <c:pt idx="177">
                        <c:v>0.85949999999999993</c:v>
                      </c:pt>
                      <c:pt idx="178">
                        <c:v>0.85450000000000004</c:v>
                      </c:pt>
                      <c:pt idx="179">
                        <c:v>0.84899999999999998</c:v>
                      </c:pt>
                      <c:pt idx="180">
                        <c:v>0.84650000000000003</c:v>
                      </c:pt>
                      <c:pt idx="181">
                        <c:v>0.84099999999999997</c:v>
                      </c:pt>
                      <c:pt idx="182">
                        <c:v>0.83749999999999991</c:v>
                      </c:pt>
                      <c:pt idx="183">
                        <c:v>0.83299999999999996</c:v>
                      </c:pt>
                      <c:pt idx="184">
                        <c:v>0.83</c:v>
                      </c:pt>
                      <c:pt idx="185">
                        <c:v>0.8234999999999999</c:v>
                      </c:pt>
                      <c:pt idx="186">
                        <c:v>0.82499999999999996</c:v>
                      </c:pt>
                      <c:pt idx="187">
                        <c:v>0.82050000000000001</c:v>
                      </c:pt>
                      <c:pt idx="188">
                        <c:v>0.82050000000000001</c:v>
                      </c:pt>
                      <c:pt idx="189">
                        <c:v>0.8165</c:v>
                      </c:pt>
                      <c:pt idx="190">
                        <c:v>0.81600000000000006</c:v>
                      </c:pt>
                      <c:pt idx="191">
                        <c:v>0.81200000000000006</c:v>
                      </c:pt>
                      <c:pt idx="192">
                        <c:v>0.80800000000000005</c:v>
                      </c:pt>
                      <c:pt idx="193">
                        <c:v>0.80700000000000005</c:v>
                      </c:pt>
                      <c:pt idx="194">
                        <c:v>0.8055000000000001</c:v>
                      </c:pt>
                      <c:pt idx="195">
                        <c:v>0.8035000000000001</c:v>
                      </c:pt>
                      <c:pt idx="196">
                        <c:v>0.80049999999999999</c:v>
                      </c:pt>
                      <c:pt idx="197">
                        <c:v>0.79900000000000004</c:v>
                      </c:pt>
                      <c:pt idx="198">
                        <c:v>0.79700000000000004</c:v>
                      </c:pt>
                      <c:pt idx="199">
                        <c:v>0.79350000000000009</c:v>
                      </c:pt>
                      <c:pt idx="200">
                        <c:v>0.79400000000000004</c:v>
                      </c:pt>
                      <c:pt idx="201">
                        <c:v>0.79150000000000009</c:v>
                      </c:pt>
                      <c:pt idx="202">
                        <c:v>0.78950000000000009</c:v>
                      </c:pt>
                      <c:pt idx="203">
                        <c:v>0.78800000000000003</c:v>
                      </c:pt>
                      <c:pt idx="204">
                        <c:v>0.78800000000000003</c:v>
                      </c:pt>
                      <c:pt idx="205">
                        <c:v>0.78649999999999998</c:v>
                      </c:pt>
                      <c:pt idx="206">
                        <c:v>0.78600000000000003</c:v>
                      </c:pt>
                      <c:pt idx="207">
                        <c:v>0.78400000000000003</c:v>
                      </c:pt>
                      <c:pt idx="208">
                        <c:v>0.78300000000000003</c:v>
                      </c:pt>
                      <c:pt idx="209">
                        <c:v>0.78350000000000009</c:v>
                      </c:pt>
                      <c:pt idx="210">
                        <c:v>0.78200000000000003</c:v>
                      </c:pt>
                      <c:pt idx="211">
                        <c:v>0.78049999999999997</c:v>
                      </c:pt>
                      <c:pt idx="212">
                        <c:v>0.77900000000000003</c:v>
                      </c:pt>
                      <c:pt idx="213">
                        <c:v>0.77849999999999997</c:v>
                      </c:pt>
                      <c:pt idx="214">
                        <c:v>0.77750000000000008</c:v>
                      </c:pt>
                      <c:pt idx="215">
                        <c:v>0.77750000000000008</c:v>
                      </c:pt>
                      <c:pt idx="216">
                        <c:v>0.77550000000000008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'vit data'!$BF$4</c15:sqref>
                        </c15:formulaRef>
                      </c:ext>
                    </c:extLst>
                    <c:strCache>
                      <c:ptCount val="1"/>
                      <c:pt idx="0">
                        <c:v>pantothenate</c:v>
                      </c:pt>
                    </c:strCache>
                  </c:strRef>
                </c:tx>
                <c:spPr>
                  <a:ln w="19050" cap="rnd">
                    <a:solidFill>
                      <a:srgbClr val="008080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'vit data'!$AY$5:$AY$221</c15:sqref>
                        </c15:formulaRef>
                      </c:ext>
                    </c:extLst>
                    <c:numCache>
                      <c:formatCode>General</c:formatCode>
                      <c:ptCount val="217"/>
                      <c:pt idx="0">
                        <c:v>4.1666666666666666E-3</c:v>
                      </c:pt>
                      <c:pt idx="1">
                        <c:v>0.17083333333333334</c:v>
                      </c:pt>
                      <c:pt idx="2">
                        <c:v>0.33750000000000002</c:v>
                      </c:pt>
                      <c:pt idx="3">
                        <c:v>0.50416666666666665</c:v>
                      </c:pt>
                      <c:pt idx="4">
                        <c:v>0.67083333333333328</c:v>
                      </c:pt>
                      <c:pt idx="5">
                        <c:v>0.83750000000000002</c:v>
                      </c:pt>
                      <c:pt idx="6">
                        <c:v>1.0041666666666667</c:v>
                      </c:pt>
                      <c:pt idx="7">
                        <c:v>1.1708333333333334</c:v>
                      </c:pt>
                      <c:pt idx="8">
                        <c:v>1.3374999999999999</c:v>
                      </c:pt>
                      <c:pt idx="9">
                        <c:v>1.5041666666666667</c:v>
                      </c:pt>
                      <c:pt idx="10">
                        <c:v>1.6708333333333334</c:v>
                      </c:pt>
                      <c:pt idx="11">
                        <c:v>1.8374999999999999</c:v>
                      </c:pt>
                      <c:pt idx="12">
                        <c:v>2.0041666666666669</c:v>
                      </c:pt>
                      <c:pt idx="13">
                        <c:v>2.1708333333333334</c:v>
                      </c:pt>
                      <c:pt idx="14">
                        <c:v>2.3374999999999999</c:v>
                      </c:pt>
                      <c:pt idx="15">
                        <c:v>2.5041666666666664</c:v>
                      </c:pt>
                      <c:pt idx="16">
                        <c:v>2.6708333333333334</c:v>
                      </c:pt>
                      <c:pt idx="17">
                        <c:v>2.8374999999999999</c:v>
                      </c:pt>
                      <c:pt idx="18">
                        <c:v>3.0041666666666664</c:v>
                      </c:pt>
                      <c:pt idx="19">
                        <c:v>3.1708333333333334</c:v>
                      </c:pt>
                      <c:pt idx="20">
                        <c:v>3.3375000000000004</c:v>
                      </c:pt>
                      <c:pt idx="21">
                        <c:v>3.5041666666666664</c:v>
                      </c:pt>
                      <c:pt idx="22">
                        <c:v>3.6708333333333334</c:v>
                      </c:pt>
                      <c:pt idx="23">
                        <c:v>3.8374999999999995</c:v>
                      </c:pt>
                      <c:pt idx="24">
                        <c:v>4.0041666666666664</c:v>
                      </c:pt>
                      <c:pt idx="25">
                        <c:v>4.1708333333333334</c:v>
                      </c:pt>
                      <c:pt idx="26">
                        <c:v>4.3375000000000004</c:v>
                      </c:pt>
                      <c:pt idx="27">
                        <c:v>4.5041666666666664</c:v>
                      </c:pt>
                      <c:pt idx="28">
                        <c:v>4.6708333333333334</c:v>
                      </c:pt>
                      <c:pt idx="29">
                        <c:v>4.8375000000000004</c:v>
                      </c:pt>
                      <c:pt idx="30">
                        <c:v>5.0041666666666664</c:v>
                      </c:pt>
                      <c:pt idx="31">
                        <c:v>5.1708333333333334</c:v>
                      </c:pt>
                      <c:pt idx="32">
                        <c:v>5.3375000000000004</c:v>
                      </c:pt>
                      <c:pt idx="33">
                        <c:v>5.5041666666666664</c:v>
                      </c:pt>
                      <c:pt idx="34">
                        <c:v>5.6708333333333334</c:v>
                      </c:pt>
                      <c:pt idx="35">
                        <c:v>5.8375000000000004</c:v>
                      </c:pt>
                      <c:pt idx="36">
                        <c:v>6.0041666666666664</c:v>
                      </c:pt>
                      <c:pt idx="37">
                        <c:v>6.1708333333333334</c:v>
                      </c:pt>
                      <c:pt idx="38">
                        <c:v>6.3375000000000004</c:v>
                      </c:pt>
                      <c:pt idx="39">
                        <c:v>6.5041666666666664</c:v>
                      </c:pt>
                      <c:pt idx="40">
                        <c:v>6.6708333333333325</c:v>
                      </c:pt>
                      <c:pt idx="41">
                        <c:v>6.8375000000000004</c:v>
                      </c:pt>
                      <c:pt idx="42">
                        <c:v>7.0041666666666664</c:v>
                      </c:pt>
                      <c:pt idx="43">
                        <c:v>7.1708333333333343</c:v>
                      </c:pt>
                      <c:pt idx="44">
                        <c:v>7.3375000000000004</c:v>
                      </c:pt>
                      <c:pt idx="45">
                        <c:v>7.5041666666666664</c:v>
                      </c:pt>
                      <c:pt idx="46">
                        <c:v>7.6708333333333334</c:v>
                      </c:pt>
                      <c:pt idx="47">
                        <c:v>7.8375000000000004</c:v>
                      </c:pt>
                      <c:pt idx="48">
                        <c:v>8.0041666666666664</c:v>
                      </c:pt>
                      <c:pt idx="49">
                        <c:v>8.1708333333333325</c:v>
                      </c:pt>
                      <c:pt idx="50">
                        <c:v>8.3375000000000004</c:v>
                      </c:pt>
                      <c:pt idx="51">
                        <c:v>8.5041666666666664</c:v>
                      </c:pt>
                      <c:pt idx="52">
                        <c:v>8.6708333333333325</c:v>
                      </c:pt>
                      <c:pt idx="53">
                        <c:v>8.8375000000000004</c:v>
                      </c:pt>
                      <c:pt idx="54">
                        <c:v>9.0041666666666664</c:v>
                      </c:pt>
                      <c:pt idx="55">
                        <c:v>9.1708333333333325</c:v>
                      </c:pt>
                      <c:pt idx="56">
                        <c:v>9.3375000000000004</c:v>
                      </c:pt>
                      <c:pt idx="57">
                        <c:v>9.5041666666666664</c:v>
                      </c:pt>
                      <c:pt idx="58">
                        <c:v>9.6708333333333325</c:v>
                      </c:pt>
                      <c:pt idx="59">
                        <c:v>9.8375000000000004</c:v>
                      </c:pt>
                      <c:pt idx="60">
                        <c:v>10.004166666666666</c:v>
                      </c:pt>
                      <c:pt idx="61">
                        <c:v>10.170833333333333</c:v>
                      </c:pt>
                      <c:pt idx="62">
                        <c:v>10.3375</c:v>
                      </c:pt>
                      <c:pt idx="63">
                        <c:v>10.504166666666666</c:v>
                      </c:pt>
                      <c:pt idx="64">
                        <c:v>10.670833333333333</c:v>
                      </c:pt>
                      <c:pt idx="65">
                        <c:v>10.8375</c:v>
                      </c:pt>
                      <c:pt idx="66">
                        <c:v>11.004166666666666</c:v>
                      </c:pt>
                      <c:pt idx="67">
                        <c:v>11.170833333333333</c:v>
                      </c:pt>
                      <c:pt idx="68">
                        <c:v>11.3375</c:v>
                      </c:pt>
                      <c:pt idx="69">
                        <c:v>11.504166666666666</c:v>
                      </c:pt>
                      <c:pt idx="70">
                        <c:v>11.670833333333333</c:v>
                      </c:pt>
                      <c:pt idx="71">
                        <c:v>11.8375</c:v>
                      </c:pt>
                      <c:pt idx="72">
                        <c:v>12.004166666666666</c:v>
                      </c:pt>
                      <c:pt idx="73">
                        <c:v>12.170833333333334</c:v>
                      </c:pt>
                      <c:pt idx="74">
                        <c:v>12.337499999999999</c:v>
                      </c:pt>
                      <c:pt idx="75">
                        <c:v>12.504166666666666</c:v>
                      </c:pt>
                      <c:pt idx="76">
                        <c:v>12.670833333333331</c:v>
                      </c:pt>
                      <c:pt idx="77">
                        <c:v>12.8375</c:v>
                      </c:pt>
                      <c:pt idx="78">
                        <c:v>13.004166666666666</c:v>
                      </c:pt>
                      <c:pt idx="79">
                        <c:v>13.170833333333333</c:v>
                      </c:pt>
                      <c:pt idx="80">
                        <c:v>13.337500000000002</c:v>
                      </c:pt>
                      <c:pt idx="81">
                        <c:v>13.504166666666666</c:v>
                      </c:pt>
                      <c:pt idx="82">
                        <c:v>13.670833333333334</c:v>
                      </c:pt>
                      <c:pt idx="83">
                        <c:v>13.837499999999999</c:v>
                      </c:pt>
                      <c:pt idx="84">
                        <c:v>14.004166666666666</c:v>
                      </c:pt>
                      <c:pt idx="85">
                        <c:v>14.170833333333331</c:v>
                      </c:pt>
                      <c:pt idx="86">
                        <c:v>14.3375</c:v>
                      </c:pt>
                      <c:pt idx="87">
                        <c:v>14.504166666666666</c:v>
                      </c:pt>
                      <c:pt idx="88">
                        <c:v>14.670833333333333</c:v>
                      </c:pt>
                      <c:pt idx="89">
                        <c:v>14.837500000000002</c:v>
                      </c:pt>
                      <c:pt idx="90">
                        <c:v>15.004166666666666</c:v>
                      </c:pt>
                      <c:pt idx="91">
                        <c:v>15.170833333333334</c:v>
                      </c:pt>
                      <c:pt idx="92">
                        <c:v>15.337499999999999</c:v>
                      </c:pt>
                      <c:pt idx="93">
                        <c:v>15.504166666666666</c:v>
                      </c:pt>
                      <c:pt idx="94">
                        <c:v>15.670833333333331</c:v>
                      </c:pt>
                      <c:pt idx="95">
                        <c:v>15.8375</c:v>
                      </c:pt>
                      <c:pt idx="96">
                        <c:v>16.004166666666666</c:v>
                      </c:pt>
                      <c:pt idx="97">
                        <c:v>16.170833333333334</c:v>
                      </c:pt>
                      <c:pt idx="98">
                        <c:v>16.337499999999999</c:v>
                      </c:pt>
                      <c:pt idx="99">
                        <c:v>16.504166666666666</c:v>
                      </c:pt>
                      <c:pt idx="100">
                        <c:v>16.670833333333334</c:v>
                      </c:pt>
                      <c:pt idx="101">
                        <c:v>16.837499999999999</c:v>
                      </c:pt>
                      <c:pt idx="102">
                        <c:v>17.004166666666666</c:v>
                      </c:pt>
                      <c:pt idx="103">
                        <c:v>17.170833333333334</c:v>
                      </c:pt>
                      <c:pt idx="104">
                        <c:v>17.337499999999999</c:v>
                      </c:pt>
                      <c:pt idx="105">
                        <c:v>17.504166666666666</c:v>
                      </c:pt>
                      <c:pt idx="106">
                        <c:v>17.670833333333334</c:v>
                      </c:pt>
                      <c:pt idx="107">
                        <c:v>17.837499999999999</c:v>
                      </c:pt>
                      <c:pt idx="108">
                        <c:v>18.004166666666666</c:v>
                      </c:pt>
                      <c:pt idx="109">
                        <c:v>18.170833333333334</c:v>
                      </c:pt>
                      <c:pt idx="110">
                        <c:v>18.337499999999999</c:v>
                      </c:pt>
                      <c:pt idx="111">
                        <c:v>18.503888888888888</c:v>
                      </c:pt>
                      <c:pt idx="112">
                        <c:v>18.670833333333334</c:v>
                      </c:pt>
                      <c:pt idx="113">
                        <c:v>18.837499999999999</c:v>
                      </c:pt>
                      <c:pt idx="114">
                        <c:v>19.004166666666666</c:v>
                      </c:pt>
                      <c:pt idx="115">
                        <c:v>19.170833333333334</c:v>
                      </c:pt>
                      <c:pt idx="116">
                        <c:v>19.337499999999999</c:v>
                      </c:pt>
                      <c:pt idx="117">
                        <c:v>19.504166666666666</c:v>
                      </c:pt>
                      <c:pt idx="118">
                        <c:v>19.670833333333334</c:v>
                      </c:pt>
                      <c:pt idx="119">
                        <c:v>19.837499999999999</c:v>
                      </c:pt>
                      <c:pt idx="120">
                        <c:v>20.004166666666666</c:v>
                      </c:pt>
                      <c:pt idx="121">
                        <c:v>20.170833333333334</c:v>
                      </c:pt>
                      <c:pt idx="122">
                        <c:v>20.337499999999999</c:v>
                      </c:pt>
                      <c:pt idx="123">
                        <c:v>20.504166666666666</c:v>
                      </c:pt>
                      <c:pt idx="124">
                        <c:v>20.670833333333334</c:v>
                      </c:pt>
                      <c:pt idx="125">
                        <c:v>20.837499999999999</c:v>
                      </c:pt>
                      <c:pt idx="126">
                        <c:v>21.004166666666666</c:v>
                      </c:pt>
                      <c:pt idx="127">
                        <c:v>21.170833333333334</c:v>
                      </c:pt>
                      <c:pt idx="128">
                        <c:v>21.337499999999999</c:v>
                      </c:pt>
                      <c:pt idx="129">
                        <c:v>21.504166666666666</c:v>
                      </c:pt>
                      <c:pt idx="130">
                        <c:v>21.670833333333334</c:v>
                      </c:pt>
                      <c:pt idx="131">
                        <c:v>21.837499999999999</c:v>
                      </c:pt>
                      <c:pt idx="132">
                        <c:v>22.004166666666666</c:v>
                      </c:pt>
                      <c:pt idx="133">
                        <c:v>22.170833333333334</c:v>
                      </c:pt>
                      <c:pt idx="134">
                        <c:v>22.337499999999999</c:v>
                      </c:pt>
                      <c:pt idx="135">
                        <c:v>22.504166666666666</c:v>
                      </c:pt>
                      <c:pt idx="136">
                        <c:v>22.670833333333334</c:v>
                      </c:pt>
                      <c:pt idx="137">
                        <c:v>22.837499999999999</c:v>
                      </c:pt>
                      <c:pt idx="138">
                        <c:v>23.004166666666666</c:v>
                      </c:pt>
                      <c:pt idx="139">
                        <c:v>23.170833333333334</c:v>
                      </c:pt>
                      <c:pt idx="140">
                        <c:v>23.337499999999999</c:v>
                      </c:pt>
                      <c:pt idx="141">
                        <c:v>23.504166666666666</c:v>
                      </c:pt>
                      <c:pt idx="142">
                        <c:v>23.670833333333334</c:v>
                      </c:pt>
                      <c:pt idx="143">
                        <c:v>23.837222222222223</c:v>
                      </c:pt>
                      <c:pt idx="144">
                        <c:v>24.004166666666663</c:v>
                      </c:pt>
                      <c:pt idx="145">
                        <c:v>24.170833333333334</c:v>
                      </c:pt>
                      <c:pt idx="146">
                        <c:v>24.337499999999999</c:v>
                      </c:pt>
                      <c:pt idx="147">
                        <c:v>24.50416666666667</c:v>
                      </c:pt>
                      <c:pt idx="148">
                        <c:v>24.670833333333334</c:v>
                      </c:pt>
                      <c:pt idx="149">
                        <c:v>24.837499999999999</c:v>
                      </c:pt>
                      <c:pt idx="150">
                        <c:v>25.004166666666666</c:v>
                      </c:pt>
                      <c:pt idx="151">
                        <c:v>25.170833333333334</c:v>
                      </c:pt>
                      <c:pt idx="152">
                        <c:v>25.337499999999999</c:v>
                      </c:pt>
                      <c:pt idx="153">
                        <c:v>25.504166666666663</c:v>
                      </c:pt>
                      <c:pt idx="154">
                        <c:v>25.670833333333334</c:v>
                      </c:pt>
                      <c:pt idx="155">
                        <c:v>25.837499999999999</c:v>
                      </c:pt>
                      <c:pt idx="156">
                        <c:v>26.00416666666667</c:v>
                      </c:pt>
                      <c:pt idx="157">
                        <c:v>26.170833333333334</c:v>
                      </c:pt>
                      <c:pt idx="158">
                        <c:v>26.337499999999999</c:v>
                      </c:pt>
                      <c:pt idx="159">
                        <c:v>26.504166666666666</c:v>
                      </c:pt>
                      <c:pt idx="160">
                        <c:v>26.670833333333334</c:v>
                      </c:pt>
                      <c:pt idx="161">
                        <c:v>26.837499999999999</c:v>
                      </c:pt>
                      <c:pt idx="162">
                        <c:v>27.004166666666663</c:v>
                      </c:pt>
                      <c:pt idx="163">
                        <c:v>27.170833333333334</c:v>
                      </c:pt>
                      <c:pt idx="164">
                        <c:v>27.337499999999999</c:v>
                      </c:pt>
                      <c:pt idx="165">
                        <c:v>27.50416666666667</c:v>
                      </c:pt>
                      <c:pt idx="166">
                        <c:v>27.670833333333334</c:v>
                      </c:pt>
                      <c:pt idx="167">
                        <c:v>27.837499999999999</c:v>
                      </c:pt>
                      <c:pt idx="168">
                        <c:v>28.004166666666666</c:v>
                      </c:pt>
                      <c:pt idx="169">
                        <c:v>28.170833333333334</c:v>
                      </c:pt>
                      <c:pt idx="170">
                        <c:v>28.337499999999999</c:v>
                      </c:pt>
                      <c:pt idx="171">
                        <c:v>28.504166666666663</c:v>
                      </c:pt>
                      <c:pt idx="172">
                        <c:v>28.670833333333334</c:v>
                      </c:pt>
                      <c:pt idx="173">
                        <c:v>28.837499999999999</c:v>
                      </c:pt>
                      <c:pt idx="174">
                        <c:v>29.00416666666667</c:v>
                      </c:pt>
                      <c:pt idx="175">
                        <c:v>29.170833333333334</c:v>
                      </c:pt>
                      <c:pt idx="176">
                        <c:v>29.337499999999999</c:v>
                      </c:pt>
                      <c:pt idx="177">
                        <c:v>29.504166666666666</c:v>
                      </c:pt>
                      <c:pt idx="178">
                        <c:v>29.670833333333334</c:v>
                      </c:pt>
                      <c:pt idx="179">
                        <c:v>29.837499999999999</c:v>
                      </c:pt>
                      <c:pt idx="180">
                        <c:v>30.004166666666663</c:v>
                      </c:pt>
                      <c:pt idx="181">
                        <c:v>30.170833333333334</c:v>
                      </c:pt>
                      <c:pt idx="182">
                        <c:v>30.337499999999999</c:v>
                      </c:pt>
                      <c:pt idx="183">
                        <c:v>30.50416666666667</c:v>
                      </c:pt>
                      <c:pt idx="184">
                        <c:v>30.670833333333334</c:v>
                      </c:pt>
                      <c:pt idx="185">
                        <c:v>30.837499999999999</c:v>
                      </c:pt>
                      <c:pt idx="186">
                        <c:v>31.004166666666666</c:v>
                      </c:pt>
                      <c:pt idx="187">
                        <c:v>31.170833333333334</c:v>
                      </c:pt>
                      <c:pt idx="188">
                        <c:v>31.337499999999999</c:v>
                      </c:pt>
                      <c:pt idx="189">
                        <c:v>31.504166666666663</c:v>
                      </c:pt>
                      <c:pt idx="190">
                        <c:v>31.670833333333334</c:v>
                      </c:pt>
                      <c:pt idx="191">
                        <c:v>31.837499999999999</c:v>
                      </c:pt>
                      <c:pt idx="192">
                        <c:v>32.00416666666667</c:v>
                      </c:pt>
                      <c:pt idx="193">
                        <c:v>32.170833333333334</c:v>
                      </c:pt>
                      <c:pt idx="194">
                        <c:v>32.337499999999999</c:v>
                      </c:pt>
                      <c:pt idx="195">
                        <c:v>32.50416666666667</c:v>
                      </c:pt>
                      <c:pt idx="196">
                        <c:v>32.670833333333334</c:v>
                      </c:pt>
                      <c:pt idx="197">
                        <c:v>32.837499999999999</c:v>
                      </c:pt>
                      <c:pt idx="198">
                        <c:v>33.00416666666667</c:v>
                      </c:pt>
                      <c:pt idx="199">
                        <c:v>33.170833333333334</c:v>
                      </c:pt>
                      <c:pt idx="200">
                        <c:v>33.337499999999999</c:v>
                      </c:pt>
                      <c:pt idx="201">
                        <c:v>33.50416666666667</c:v>
                      </c:pt>
                      <c:pt idx="202">
                        <c:v>33.670833333333334</c:v>
                      </c:pt>
                      <c:pt idx="203">
                        <c:v>33.837499999999999</c:v>
                      </c:pt>
                      <c:pt idx="204">
                        <c:v>34.00416666666667</c:v>
                      </c:pt>
                      <c:pt idx="205">
                        <c:v>34.170833333333334</c:v>
                      </c:pt>
                      <c:pt idx="206">
                        <c:v>34.337499999999999</c:v>
                      </c:pt>
                      <c:pt idx="207">
                        <c:v>34.50416666666667</c:v>
                      </c:pt>
                      <c:pt idx="208">
                        <c:v>34.670833333333334</c:v>
                      </c:pt>
                      <c:pt idx="209">
                        <c:v>34.837499999999999</c:v>
                      </c:pt>
                      <c:pt idx="210">
                        <c:v>35.00416666666667</c:v>
                      </c:pt>
                      <c:pt idx="211">
                        <c:v>35.170833333333334</c:v>
                      </c:pt>
                      <c:pt idx="212">
                        <c:v>35.337499999999999</c:v>
                      </c:pt>
                      <c:pt idx="213">
                        <c:v>35.50416666666667</c:v>
                      </c:pt>
                      <c:pt idx="214">
                        <c:v>35.670833333333334</c:v>
                      </c:pt>
                      <c:pt idx="215">
                        <c:v>35.837499999999999</c:v>
                      </c:pt>
                      <c:pt idx="216">
                        <c:v>36.00416666666667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'vit data'!$BF$5:$BF$221</c15:sqref>
                        </c15:formulaRef>
                      </c:ext>
                    </c:extLst>
                    <c:numCache>
                      <c:formatCode>General</c:formatCode>
                      <c:ptCount val="217"/>
                      <c:pt idx="0">
                        <c:v>1.5000000000000013E-3</c:v>
                      </c:pt>
                      <c:pt idx="1">
                        <c:v>2.0000000000000018E-3</c:v>
                      </c:pt>
                      <c:pt idx="2">
                        <c:v>1.0000000000000009E-3</c:v>
                      </c:pt>
                      <c:pt idx="3">
                        <c:v>1.0000000000000009E-3</c:v>
                      </c:pt>
                      <c:pt idx="4">
                        <c:v>1.5000000000000013E-3</c:v>
                      </c:pt>
                      <c:pt idx="5">
                        <c:v>1.5000000000000013E-3</c:v>
                      </c:pt>
                      <c:pt idx="6">
                        <c:v>1.0000000000000009E-3</c:v>
                      </c:pt>
                      <c:pt idx="7">
                        <c:v>1.0000000000000009E-3</c:v>
                      </c:pt>
                      <c:pt idx="8">
                        <c:v>2.0000000000000018E-3</c:v>
                      </c:pt>
                      <c:pt idx="9">
                        <c:v>1.5000000000000013E-3</c:v>
                      </c:pt>
                      <c:pt idx="10">
                        <c:v>2.0000000000000018E-3</c:v>
                      </c:pt>
                      <c:pt idx="11">
                        <c:v>2.0000000000000018E-3</c:v>
                      </c:pt>
                      <c:pt idx="12">
                        <c:v>2.5000000000000022E-3</c:v>
                      </c:pt>
                      <c:pt idx="13">
                        <c:v>2.5000000000000022E-3</c:v>
                      </c:pt>
                      <c:pt idx="14">
                        <c:v>2.0000000000000018E-3</c:v>
                      </c:pt>
                      <c:pt idx="15">
                        <c:v>2.0000000000000018E-3</c:v>
                      </c:pt>
                      <c:pt idx="16">
                        <c:v>1.0000000000000009E-3</c:v>
                      </c:pt>
                      <c:pt idx="17">
                        <c:v>1.5000000000000013E-3</c:v>
                      </c:pt>
                      <c:pt idx="18">
                        <c:v>1.5000000000000013E-3</c:v>
                      </c:pt>
                      <c:pt idx="19">
                        <c:v>2.0000000000000018E-3</c:v>
                      </c:pt>
                      <c:pt idx="20">
                        <c:v>2.0000000000000018E-3</c:v>
                      </c:pt>
                      <c:pt idx="21">
                        <c:v>1.5000000000000013E-3</c:v>
                      </c:pt>
                      <c:pt idx="22">
                        <c:v>2.0000000000000018E-3</c:v>
                      </c:pt>
                      <c:pt idx="23">
                        <c:v>2.0000000000000018E-3</c:v>
                      </c:pt>
                      <c:pt idx="24">
                        <c:v>2.0000000000000018E-3</c:v>
                      </c:pt>
                      <c:pt idx="25">
                        <c:v>2.0000000000000018E-3</c:v>
                      </c:pt>
                      <c:pt idx="26">
                        <c:v>2.0000000000000018E-3</c:v>
                      </c:pt>
                      <c:pt idx="27">
                        <c:v>3.5000000000000031E-3</c:v>
                      </c:pt>
                      <c:pt idx="28">
                        <c:v>3.5000000000000031E-3</c:v>
                      </c:pt>
                      <c:pt idx="29">
                        <c:v>3.5000000000000031E-3</c:v>
                      </c:pt>
                      <c:pt idx="30">
                        <c:v>3.5000000000000031E-3</c:v>
                      </c:pt>
                      <c:pt idx="31">
                        <c:v>3.5000000000000031E-3</c:v>
                      </c:pt>
                      <c:pt idx="32">
                        <c:v>4.500000000000004E-3</c:v>
                      </c:pt>
                      <c:pt idx="33">
                        <c:v>4.0000000000000036E-3</c:v>
                      </c:pt>
                      <c:pt idx="34">
                        <c:v>5.0000000000000044E-3</c:v>
                      </c:pt>
                      <c:pt idx="35">
                        <c:v>5.5000000000000049E-3</c:v>
                      </c:pt>
                      <c:pt idx="36">
                        <c:v>6.0000000000000053E-3</c:v>
                      </c:pt>
                      <c:pt idx="37">
                        <c:v>6.5000000000000058E-3</c:v>
                      </c:pt>
                      <c:pt idx="38">
                        <c:v>7.0000000000000062E-3</c:v>
                      </c:pt>
                      <c:pt idx="39">
                        <c:v>7.0000000000000062E-3</c:v>
                      </c:pt>
                      <c:pt idx="40">
                        <c:v>8.5000000000000075E-3</c:v>
                      </c:pt>
                      <c:pt idx="41">
                        <c:v>9.000000000000008E-3</c:v>
                      </c:pt>
                      <c:pt idx="42">
                        <c:v>1.0000000000000009E-2</c:v>
                      </c:pt>
                      <c:pt idx="43">
                        <c:v>1.150000000000001E-2</c:v>
                      </c:pt>
                      <c:pt idx="44">
                        <c:v>1.3500000000000012E-2</c:v>
                      </c:pt>
                      <c:pt idx="45">
                        <c:v>1.5000000000000013E-2</c:v>
                      </c:pt>
                      <c:pt idx="46">
                        <c:v>1.6500000000000015E-2</c:v>
                      </c:pt>
                      <c:pt idx="47">
                        <c:v>1.8499999999999989E-2</c:v>
                      </c:pt>
                      <c:pt idx="48">
                        <c:v>2.049999999999999E-2</c:v>
                      </c:pt>
                      <c:pt idx="49">
                        <c:v>2.2499999999999992E-2</c:v>
                      </c:pt>
                      <c:pt idx="50">
                        <c:v>2.5499999999999995E-2</c:v>
                      </c:pt>
                      <c:pt idx="51">
                        <c:v>2.8499999999999998E-2</c:v>
                      </c:pt>
                      <c:pt idx="52">
                        <c:v>3.15E-2</c:v>
                      </c:pt>
                      <c:pt idx="53">
                        <c:v>3.5500000000000004E-2</c:v>
                      </c:pt>
                      <c:pt idx="54">
                        <c:v>3.9500000000000007E-2</c:v>
                      </c:pt>
                      <c:pt idx="55">
                        <c:v>4.5500000000000013E-2</c:v>
                      </c:pt>
                      <c:pt idx="56">
                        <c:v>4.9499999999999988E-2</c:v>
                      </c:pt>
                      <c:pt idx="57">
                        <c:v>5.5499999999999994E-2</c:v>
                      </c:pt>
                      <c:pt idx="58">
                        <c:v>6.3500000000000001E-2</c:v>
                      </c:pt>
                      <c:pt idx="59">
                        <c:v>7.0500000000000007E-2</c:v>
                      </c:pt>
                      <c:pt idx="60">
                        <c:v>7.7500000000000013E-2</c:v>
                      </c:pt>
                      <c:pt idx="61">
                        <c:v>8.8499999999999995E-2</c:v>
                      </c:pt>
                      <c:pt idx="62">
                        <c:v>9.8500000000000004E-2</c:v>
                      </c:pt>
                      <c:pt idx="63">
                        <c:v>0.10850000000000001</c:v>
                      </c:pt>
                      <c:pt idx="64">
                        <c:v>0.1205</c:v>
                      </c:pt>
                      <c:pt idx="65">
                        <c:v>0.13450000000000001</c:v>
                      </c:pt>
                      <c:pt idx="66">
                        <c:v>0.14950000000000002</c:v>
                      </c:pt>
                      <c:pt idx="67">
                        <c:v>0.16749999999999998</c:v>
                      </c:pt>
                      <c:pt idx="68">
                        <c:v>0.185</c:v>
                      </c:pt>
                      <c:pt idx="69">
                        <c:v>0.20400000000000001</c:v>
                      </c:pt>
                      <c:pt idx="70">
                        <c:v>0.22749999999999998</c:v>
                      </c:pt>
                      <c:pt idx="71">
                        <c:v>0.251</c:v>
                      </c:pt>
                      <c:pt idx="72">
                        <c:v>0.27850000000000003</c:v>
                      </c:pt>
                      <c:pt idx="73">
                        <c:v>0.307</c:v>
                      </c:pt>
                      <c:pt idx="74">
                        <c:v>0.33700000000000002</c:v>
                      </c:pt>
                      <c:pt idx="75">
                        <c:v>0.373</c:v>
                      </c:pt>
                      <c:pt idx="76">
                        <c:v>0.40900000000000003</c:v>
                      </c:pt>
                      <c:pt idx="77">
                        <c:v>0.43500000000000005</c:v>
                      </c:pt>
                      <c:pt idx="78">
                        <c:v>0.46399999999999997</c:v>
                      </c:pt>
                      <c:pt idx="79">
                        <c:v>0.498</c:v>
                      </c:pt>
                      <c:pt idx="80">
                        <c:v>0.52900000000000003</c:v>
                      </c:pt>
                      <c:pt idx="81">
                        <c:v>0.55500000000000005</c:v>
                      </c:pt>
                      <c:pt idx="82">
                        <c:v>0.57699999999999996</c:v>
                      </c:pt>
                      <c:pt idx="83">
                        <c:v>0.60299999999999998</c:v>
                      </c:pt>
                      <c:pt idx="84">
                        <c:v>0.624</c:v>
                      </c:pt>
                      <c:pt idx="85">
                        <c:v>0.64200000000000002</c:v>
                      </c:pt>
                      <c:pt idx="86">
                        <c:v>0.66100000000000003</c:v>
                      </c:pt>
                      <c:pt idx="87">
                        <c:v>0.68500000000000005</c:v>
                      </c:pt>
                      <c:pt idx="88">
                        <c:v>0.70199999999999996</c:v>
                      </c:pt>
                      <c:pt idx="89">
                        <c:v>0.72</c:v>
                      </c:pt>
                      <c:pt idx="90">
                        <c:v>0.72899999999999998</c:v>
                      </c:pt>
                      <c:pt idx="91">
                        <c:v>0.746</c:v>
                      </c:pt>
                      <c:pt idx="92">
                        <c:v>0.751</c:v>
                      </c:pt>
                      <c:pt idx="93">
                        <c:v>0.76200000000000001</c:v>
                      </c:pt>
                      <c:pt idx="94">
                        <c:v>0.77300000000000002</c:v>
                      </c:pt>
                      <c:pt idx="95">
                        <c:v>0.78950000000000009</c:v>
                      </c:pt>
                      <c:pt idx="96">
                        <c:v>0.79600000000000004</c:v>
                      </c:pt>
                      <c:pt idx="97">
                        <c:v>0.81100000000000005</c:v>
                      </c:pt>
                      <c:pt idx="98">
                        <c:v>0.81599999999999995</c:v>
                      </c:pt>
                      <c:pt idx="99">
                        <c:v>0.82299999999999995</c:v>
                      </c:pt>
                      <c:pt idx="100">
                        <c:v>0.83299999999999996</c:v>
                      </c:pt>
                      <c:pt idx="101">
                        <c:v>0.83699999999999997</c:v>
                      </c:pt>
                      <c:pt idx="102">
                        <c:v>0.84599999999999997</c:v>
                      </c:pt>
                      <c:pt idx="103">
                        <c:v>0.85599999999999998</c:v>
                      </c:pt>
                      <c:pt idx="104">
                        <c:v>0.86499999999999999</c:v>
                      </c:pt>
                      <c:pt idx="105">
                        <c:v>0.86899999999999999</c:v>
                      </c:pt>
                      <c:pt idx="106">
                        <c:v>0.876</c:v>
                      </c:pt>
                      <c:pt idx="107">
                        <c:v>0.88099999999999989</c:v>
                      </c:pt>
                      <c:pt idx="108">
                        <c:v>0.8869999999999999</c:v>
                      </c:pt>
                      <c:pt idx="109">
                        <c:v>0.89200000000000002</c:v>
                      </c:pt>
                      <c:pt idx="110">
                        <c:v>0.89800000000000002</c:v>
                      </c:pt>
                      <c:pt idx="111">
                        <c:v>0.90299999999999991</c:v>
                      </c:pt>
                      <c:pt idx="112">
                        <c:v>0.90299999999999991</c:v>
                      </c:pt>
                      <c:pt idx="113">
                        <c:v>0.91</c:v>
                      </c:pt>
                      <c:pt idx="114">
                        <c:v>0.91299999999999992</c:v>
                      </c:pt>
                      <c:pt idx="115">
                        <c:v>0.91299999999999992</c:v>
                      </c:pt>
                      <c:pt idx="116">
                        <c:v>0.92200000000000004</c:v>
                      </c:pt>
                      <c:pt idx="117">
                        <c:v>0.9225000000000001</c:v>
                      </c:pt>
                      <c:pt idx="118">
                        <c:v>0.92200000000000004</c:v>
                      </c:pt>
                      <c:pt idx="119">
                        <c:v>0.9245000000000001</c:v>
                      </c:pt>
                      <c:pt idx="120">
                        <c:v>0.92099999999999993</c:v>
                      </c:pt>
                      <c:pt idx="121">
                        <c:v>0.9245000000000001</c:v>
                      </c:pt>
                      <c:pt idx="122">
                        <c:v>0.92149999999999999</c:v>
                      </c:pt>
                      <c:pt idx="123">
                        <c:v>0.92549999999999999</c:v>
                      </c:pt>
                      <c:pt idx="124">
                        <c:v>0.92949999999999999</c:v>
                      </c:pt>
                      <c:pt idx="125">
                        <c:v>0.92749999999999999</c:v>
                      </c:pt>
                      <c:pt idx="126">
                        <c:v>0.93149999999999999</c:v>
                      </c:pt>
                      <c:pt idx="127">
                        <c:v>0.93450000000000011</c:v>
                      </c:pt>
                      <c:pt idx="128">
                        <c:v>0.9265000000000001</c:v>
                      </c:pt>
                      <c:pt idx="129">
                        <c:v>0.93149999999999999</c:v>
                      </c:pt>
                      <c:pt idx="130">
                        <c:v>0.92549999999999999</c:v>
                      </c:pt>
                      <c:pt idx="131">
                        <c:v>0.9285000000000001</c:v>
                      </c:pt>
                      <c:pt idx="132">
                        <c:v>0.92349999999999999</c:v>
                      </c:pt>
                      <c:pt idx="133">
                        <c:v>0.92549999999999999</c:v>
                      </c:pt>
                      <c:pt idx="134">
                        <c:v>0.9245000000000001</c:v>
                      </c:pt>
                      <c:pt idx="135">
                        <c:v>0.9285000000000001</c:v>
                      </c:pt>
                      <c:pt idx="136">
                        <c:v>0.9285000000000001</c:v>
                      </c:pt>
                      <c:pt idx="137">
                        <c:v>0.9285000000000001</c:v>
                      </c:pt>
                      <c:pt idx="138">
                        <c:v>0.92949999999999999</c:v>
                      </c:pt>
                      <c:pt idx="139">
                        <c:v>0.92749999999999999</c:v>
                      </c:pt>
                      <c:pt idx="140">
                        <c:v>0.9285000000000001</c:v>
                      </c:pt>
                      <c:pt idx="141">
                        <c:v>0.92949999999999999</c:v>
                      </c:pt>
                      <c:pt idx="142">
                        <c:v>0.9265000000000001</c:v>
                      </c:pt>
                      <c:pt idx="143">
                        <c:v>0.9245000000000001</c:v>
                      </c:pt>
                      <c:pt idx="144">
                        <c:v>0.92549999999999999</c:v>
                      </c:pt>
                      <c:pt idx="145">
                        <c:v>0.92400000000000004</c:v>
                      </c:pt>
                      <c:pt idx="146">
                        <c:v>0.92549999999999999</c:v>
                      </c:pt>
                      <c:pt idx="147">
                        <c:v>0.92349999999999999</c:v>
                      </c:pt>
                      <c:pt idx="148">
                        <c:v>0.92949999999999999</c:v>
                      </c:pt>
                      <c:pt idx="149">
                        <c:v>0.93</c:v>
                      </c:pt>
                      <c:pt idx="150">
                        <c:v>0.93149999999999999</c:v>
                      </c:pt>
                      <c:pt idx="151">
                        <c:v>0.9335</c:v>
                      </c:pt>
                      <c:pt idx="152">
                        <c:v>0.93450000000000011</c:v>
                      </c:pt>
                      <c:pt idx="153">
                        <c:v>0.9335</c:v>
                      </c:pt>
                      <c:pt idx="154">
                        <c:v>0.93200000000000005</c:v>
                      </c:pt>
                      <c:pt idx="155">
                        <c:v>0.92949999999999999</c:v>
                      </c:pt>
                      <c:pt idx="156">
                        <c:v>0.9245000000000001</c:v>
                      </c:pt>
                      <c:pt idx="157">
                        <c:v>0.9265000000000001</c:v>
                      </c:pt>
                      <c:pt idx="158">
                        <c:v>0.9205000000000001</c:v>
                      </c:pt>
                      <c:pt idx="159">
                        <c:v>0.91349999999999998</c:v>
                      </c:pt>
                      <c:pt idx="160">
                        <c:v>0.91149999999999998</c:v>
                      </c:pt>
                      <c:pt idx="161">
                        <c:v>0.90299999999999991</c:v>
                      </c:pt>
                      <c:pt idx="162">
                        <c:v>0.90050000000000008</c:v>
                      </c:pt>
                      <c:pt idx="163">
                        <c:v>0.89399999999999991</c:v>
                      </c:pt>
                      <c:pt idx="164">
                        <c:v>0.88749999999999996</c:v>
                      </c:pt>
                      <c:pt idx="165">
                        <c:v>0.88</c:v>
                      </c:pt>
                      <c:pt idx="166">
                        <c:v>0.87349999999999994</c:v>
                      </c:pt>
                      <c:pt idx="167">
                        <c:v>0.872</c:v>
                      </c:pt>
                      <c:pt idx="168">
                        <c:v>0.86399999999999999</c:v>
                      </c:pt>
                      <c:pt idx="169">
                        <c:v>0.85799999999999998</c:v>
                      </c:pt>
                      <c:pt idx="170">
                        <c:v>0.84899999999999998</c:v>
                      </c:pt>
                      <c:pt idx="171">
                        <c:v>0.84299999999999997</c:v>
                      </c:pt>
                      <c:pt idx="172">
                        <c:v>0.83799999999999997</c:v>
                      </c:pt>
                      <c:pt idx="173">
                        <c:v>0.83699999999999997</c:v>
                      </c:pt>
                      <c:pt idx="174">
                        <c:v>0.83199999999999996</c:v>
                      </c:pt>
                      <c:pt idx="175">
                        <c:v>0.82699999999999996</c:v>
                      </c:pt>
                      <c:pt idx="176">
                        <c:v>0.82</c:v>
                      </c:pt>
                      <c:pt idx="177">
                        <c:v>0.81699999999999995</c:v>
                      </c:pt>
                      <c:pt idx="178">
                        <c:v>0.81200000000000006</c:v>
                      </c:pt>
                      <c:pt idx="179">
                        <c:v>0.80800000000000005</c:v>
                      </c:pt>
                      <c:pt idx="180">
                        <c:v>0.80600000000000005</c:v>
                      </c:pt>
                      <c:pt idx="181">
                        <c:v>0.8</c:v>
                      </c:pt>
                      <c:pt idx="182">
                        <c:v>0.79700000000000004</c:v>
                      </c:pt>
                      <c:pt idx="183">
                        <c:v>0.79300000000000004</c:v>
                      </c:pt>
                      <c:pt idx="184">
                        <c:v>0.79</c:v>
                      </c:pt>
                      <c:pt idx="185">
                        <c:v>0.78800000000000003</c:v>
                      </c:pt>
                      <c:pt idx="186">
                        <c:v>0.78500000000000003</c:v>
                      </c:pt>
                      <c:pt idx="187">
                        <c:v>0.78300000000000003</c:v>
                      </c:pt>
                      <c:pt idx="188">
                        <c:v>0.78100000000000003</c:v>
                      </c:pt>
                      <c:pt idx="189">
                        <c:v>0.77750000000000008</c:v>
                      </c:pt>
                      <c:pt idx="190">
                        <c:v>0.77649999999999997</c:v>
                      </c:pt>
                      <c:pt idx="191">
                        <c:v>0.77249999999999996</c:v>
                      </c:pt>
                      <c:pt idx="192">
                        <c:v>0.77</c:v>
                      </c:pt>
                      <c:pt idx="193">
                        <c:v>0.76900000000000002</c:v>
                      </c:pt>
                      <c:pt idx="194">
                        <c:v>0.76700000000000002</c:v>
                      </c:pt>
                      <c:pt idx="195">
                        <c:v>0.76649999999999996</c:v>
                      </c:pt>
                      <c:pt idx="196">
                        <c:v>0.76200000000000001</c:v>
                      </c:pt>
                      <c:pt idx="197">
                        <c:v>0.76249999999999996</c:v>
                      </c:pt>
                      <c:pt idx="198">
                        <c:v>0.76</c:v>
                      </c:pt>
                      <c:pt idx="199">
                        <c:v>0.75950000000000006</c:v>
                      </c:pt>
                      <c:pt idx="200">
                        <c:v>0.75649999999999995</c:v>
                      </c:pt>
                      <c:pt idx="201">
                        <c:v>0.75750000000000006</c:v>
                      </c:pt>
                      <c:pt idx="202">
                        <c:v>0.75550000000000006</c:v>
                      </c:pt>
                      <c:pt idx="203">
                        <c:v>0.75449999999999995</c:v>
                      </c:pt>
                      <c:pt idx="204">
                        <c:v>0.75350000000000006</c:v>
                      </c:pt>
                      <c:pt idx="205">
                        <c:v>0.751</c:v>
                      </c:pt>
                      <c:pt idx="206">
                        <c:v>0.748</c:v>
                      </c:pt>
                      <c:pt idx="207">
                        <c:v>0.747</c:v>
                      </c:pt>
                      <c:pt idx="208">
                        <c:v>0.747</c:v>
                      </c:pt>
                      <c:pt idx="209">
                        <c:v>0.746</c:v>
                      </c:pt>
                      <c:pt idx="210">
                        <c:v>0.745</c:v>
                      </c:pt>
                      <c:pt idx="211">
                        <c:v>0.74299999999999999</c:v>
                      </c:pt>
                      <c:pt idx="212">
                        <c:v>0.74199999999999999</c:v>
                      </c:pt>
                      <c:pt idx="213">
                        <c:v>0.74099999999999999</c:v>
                      </c:pt>
                      <c:pt idx="214">
                        <c:v>0.74</c:v>
                      </c:pt>
                      <c:pt idx="215">
                        <c:v>0.74</c:v>
                      </c:pt>
                      <c:pt idx="216">
                        <c:v>0.73899999999999999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'vit data'!$BG$4</c15:sqref>
                        </c15:formulaRef>
                      </c:ext>
                    </c:extLst>
                    <c:strCache>
                      <c:ptCount val="1"/>
                      <c:pt idx="0">
                        <c:v>pyridoxine</c:v>
                      </c:pt>
                    </c:strCache>
                  </c:strRef>
                </c:tx>
                <c:spPr>
                  <a:ln w="19050" cap="rnd">
                    <a:solidFill>
                      <a:srgbClr val="92D050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'vit data'!$AY$5:$AY$221</c15:sqref>
                        </c15:formulaRef>
                      </c:ext>
                    </c:extLst>
                    <c:numCache>
                      <c:formatCode>General</c:formatCode>
                      <c:ptCount val="217"/>
                      <c:pt idx="0">
                        <c:v>4.1666666666666666E-3</c:v>
                      </c:pt>
                      <c:pt idx="1">
                        <c:v>0.17083333333333334</c:v>
                      </c:pt>
                      <c:pt idx="2">
                        <c:v>0.33750000000000002</c:v>
                      </c:pt>
                      <c:pt idx="3">
                        <c:v>0.50416666666666665</c:v>
                      </c:pt>
                      <c:pt idx="4">
                        <c:v>0.67083333333333328</c:v>
                      </c:pt>
                      <c:pt idx="5">
                        <c:v>0.83750000000000002</c:v>
                      </c:pt>
                      <c:pt idx="6">
                        <c:v>1.0041666666666667</c:v>
                      </c:pt>
                      <c:pt idx="7">
                        <c:v>1.1708333333333334</c:v>
                      </c:pt>
                      <c:pt idx="8">
                        <c:v>1.3374999999999999</c:v>
                      </c:pt>
                      <c:pt idx="9">
                        <c:v>1.5041666666666667</c:v>
                      </c:pt>
                      <c:pt idx="10">
                        <c:v>1.6708333333333334</c:v>
                      </c:pt>
                      <c:pt idx="11">
                        <c:v>1.8374999999999999</c:v>
                      </c:pt>
                      <c:pt idx="12">
                        <c:v>2.0041666666666669</c:v>
                      </c:pt>
                      <c:pt idx="13">
                        <c:v>2.1708333333333334</c:v>
                      </c:pt>
                      <c:pt idx="14">
                        <c:v>2.3374999999999999</c:v>
                      </c:pt>
                      <c:pt idx="15">
                        <c:v>2.5041666666666664</c:v>
                      </c:pt>
                      <c:pt idx="16">
                        <c:v>2.6708333333333334</c:v>
                      </c:pt>
                      <c:pt idx="17">
                        <c:v>2.8374999999999999</c:v>
                      </c:pt>
                      <c:pt idx="18">
                        <c:v>3.0041666666666664</c:v>
                      </c:pt>
                      <c:pt idx="19">
                        <c:v>3.1708333333333334</c:v>
                      </c:pt>
                      <c:pt idx="20">
                        <c:v>3.3375000000000004</c:v>
                      </c:pt>
                      <c:pt idx="21">
                        <c:v>3.5041666666666664</c:v>
                      </c:pt>
                      <c:pt idx="22">
                        <c:v>3.6708333333333334</c:v>
                      </c:pt>
                      <c:pt idx="23">
                        <c:v>3.8374999999999995</c:v>
                      </c:pt>
                      <c:pt idx="24">
                        <c:v>4.0041666666666664</c:v>
                      </c:pt>
                      <c:pt idx="25">
                        <c:v>4.1708333333333334</c:v>
                      </c:pt>
                      <c:pt idx="26">
                        <c:v>4.3375000000000004</c:v>
                      </c:pt>
                      <c:pt idx="27">
                        <c:v>4.5041666666666664</c:v>
                      </c:pt>
                      <c:pt idx="28">
                        <c:v>4.6708333333333334</c:v>
                      </c:pt>
                      <c:pt idx="29">
                        <c:v>4.8375000000000004</c:v>
                      </c:pt>
                      <c:pt idx="30">
                        <c:v>5.0041666666666664</c:v>
                      </c:pt>
                      <c:pt idx="31">
                        <c:v>5.1708333333333334</c:v>
                      </c:pt>
                      <c:pt idx="32">
                        <c:v>5.3375000000000004</c:v>
                      </c:pt>
                      <c:pt idx="33">
                        <c:v>5.5041666666666664</c:v>
                      </c:pt>
                      <c:pt idx="34">
                        <c:v>5.6708333333333334</c:v>
                      </c:pt>
                      <c:pt idx="35">
                        <c:v>5.8375000000000004</c:v>
                      </c:pt>
                      <c:pt idx="36">
                        <c:v>6.0041666666666664</c:v>
                      </c:pt>
                      <c:pt idx="37">
                        <c:v>6.1708333333333334</c:v>
                      </c:pt>
                      <c:pt idx="38">
                        <c:v>6.3375000000000004</c:v>
                      </c:pt>
                      <c:pt idx="39">
                        <c:v>6.5041666666666664</c:v>
                      </c:pt>
                      <c:pt idx="40">
                        <c:v>6.6708333333333325</c:v>
                      </c:pt>
                      <c:pt idx="41">
                        <c:v>6.8375000000000004</c:v>
                      </c:pt>
                      <c:pt idx="42">
                        <c:v>7.0041666666666664</c:v>
                      </c:pt>
                      <c:pt idx="43">
                        <c:v>7.1708333333333343</c:v>
                      </c:pt>
                      <c:pt idx="44">
                        <c:v>7.3375000000000004</c:v>
                      </c:pt>
                      <c:pt idx="45">
                        <c:v>7.5041666666666664</c:v>
                      </c:pt>
                      <c:pt idx="46">
                        <c:v>7.6708333333333334</c:v>
                      </c:pt>
                      <c:pt idx="47">
                        <c:v>7.8375000000000004</c:v>
                      </c:pt>
                      <c:pt idx="48">
                        <c:v>8.0041666666666664</c:v>
                      </c:pt>
                      <c:pt idx="49">
                        <c:v>8.1708333333333325</c:v>
                      </c:pt>
                      <c:pt idx="50">
                        <c:v>8.3375000000000004</c:v>
                      </c:pt>
                      <c:pt idx="51">
                        <c:v>8.5041666666666664</c:v>
                      </c:pt>
                      <c:pt idx="52">
                        <c:v>8.6708333333333325</c:v>
                      </c:pt>
                      <c:pt idx="53">
                        <c:v>8.8375000000000004</c:v>
                      </c:pt>
                      <c:pt idx="54">
                        <c:v>9.0041666666666664</c:v>
                      </c:pt>
                      <c:pt idx="55">
                        <c:v>9.1708333333333325</c:v>
                      </c:pt>
                      <c:pt idx="56">
                        <c:v>9.3375000000000004</c:v>
                      </c:pt>
                      <c:pt idx="57">
                        <c:v>9.5041666666666664</c:v>
                      </c:pt>
                      <c:pt idx="58">
                        <c:v>9.6708333333333325</c:v>
                      </c:pt>
                      <c:pt idx="59">
                        <c:v>9.8375000000000004</c:v>
                      </c:pt>
                      <c:pt idx="60">
                        <c:v>10.004166666666666</c:v>
                      </c:pt>
                      <c:pt idx="61">
                        <c:v>10.170833333333333</c:v>
                      </c:pt>
                      <c:pt idx="62">
                        <c:v>10.3375</c:v>
                      </c:pt>
                      <c:pt idx="63">
                        <c:v>10.504166666666666</c:v>
                      </c:pt>
                      <c:pt idx="64">
                        <c:v>10.670833333333333</c:v>
                      </c:pt>
                      <c:pt idx="65">
                        <c:v>10.8375</c:v>
                      </c:pt>
                      <c:pt idx="66">
                        <c:v>11.004166666666666</c:v>
                      </c:pt>
                      <c:pt idx="67">
                        <c:v>11.170833333333333</c:v>
                      </c:pt>
                      <c:pt idx="68">
                        <c:v>11.3375</c:v>
                      </c:pt>
                      <c:pt idx="69">
                        <c:v>11.504166666666666</c:v>
                      </c:pt>
                      <c:pt idx="70">
                        <c:v>11.670833333333333</c:v>
                      </c:pt>
                      <c:pt idx="71">
                        <c:v>11.8375</c:v>
                      </c:pt>
                      <c:pt idx="72">
                        <c:v>12.004166666666666</c:v>
                      </c:pt>
                      <c:pt idx="73">
                        <c:v>12.170833333333334</c:v>
                      </c:pt>
                      <c:pt idx="74">
                        <c:v>12.337499999999999</c:v>
                      </c:pt>
                      <c:pt idx="75">
                        <c:v>12.504166666666666</c:v>
                      </c:pt>
                      <c:pt idx="76">
                        <c:v>12.670833333333331</c:v>
                      </c:pt>
                      <c:pt idx="77">
                        <c:v>12.8375</c:v>
                      </c:pt>
                      <c:pt idx="78">
                        <c:v>13.004166666666666</c:v>
                      </c:pt>
                      <c:pt idx="79">
                        <c:v>13.170833333333333</c:v>
                      </c:pt>
                      <c:pt idx="80">
                        <c:v>13.337500000000002</c:v>
                      </c:pt>
                      <c:pt idx="81">
                        <c:v>13.504166666666666</c:v>
                      </c:pt>
                      <c:pt idx="82">
                        <c:v>13.670833333333334</c:v>
                      </c:pt>
                      <c:pt idx="83">
                        <c:v>13.837499999999999</c:v>
                      </c:pt>
                      <c:pt idx="84">
                        <c:v>14.004166666666666</c:v>
                      </c:pt>
                      <c:pt idx="85">
                        <c:v>14.170833333333331</c:v>
                      </c:pt>
                      <c:pt idx="86">
                        <c:v>14.3375</c:v>
                      </c:pt>
                      <c:pt idx="87">
                        <c:v>14.504166666666666</c:v>
                      </c:pt>
                      <c:pt idx="88">
                        <c:v>14.670833333333333</c:v>
                      </c:pt>
                      <c:pt idx="89">
                        <c:v>14.837500000000002</c:v>
                      </c:pt>
                      <c:pt idx="90">
                        <c:v>15.004166666666666</c:v>
                      </c:pt>
                      <c:pt idx="91">
                        <c:v>15.170833333333334</c:v>
                      </c:pt>
                      <c:pt idx="92">
                        <c:v>15.337499999999999</c:v>
                      </c:pt>
                      <c:pt idx="93">
                        <c:v>15.504166666666666</c:v>
                      </c:pt>
                      <c:pt idx="94">
                        <c:v>15.670833333333331</c:v>
                      </c:pt>
                      <c:pt idx="95">
                        <c:v>15.8375</c:v>
                      </c:pt>
                      <c:pt idx="96">
                        <c:v>16.004166666666666</c:v>
                      </c:pt>
                      <c:pt idx="97">
                        <c:v>16.170833333333334</c:v>
                      </c:pt>
                      <c:pt idx="98">
                        <c:v>16.337499999999999</c:v>
                      </c:pt>
                      <c:pt idx="99">
                        <c:v>16.504166666666666</c:v>
                      </c:pt>
                      <c:pt idx="100">
                        <c:v>16.670833333333334</c:v>
                      </c:pt>
                      <c:pt idx="101">
                        <c:v>16.837499999999999</c:v>
                      </c:pt>
                      <c:pt idx="102">
                        <c:v>17.004166666666666</c:v>
                      </c:pt>
                      <c:pt idx="103">
                        <c:v>17.170833333333334</c:v>
                      </c:pt>
                      <c:pt idx="104">
                        <c:v>17.337499999999999</c:v>
                      </c:pt>
                      <c:pt idx="105">
                        <c:v>17.504166666666666</c:v>
                      </c:pt>
                      <c:pt idx="106">
                        <c:v>17.670833333333334</c:v>
                      </c:pt>
                      <c:pt idx="107">
                        <c:v>17.837499999999999</c:v>
                      </c:pt>
                      <c:pt idx="108">
                        <c:v>18.004166666666666</c:v>
                      </c:pt>
                      <c:pt idx="109">
                        <c:v>18.170833333333334</c:v>
                      </c:pt>
                      <c:pt idx="110">
                        <c:v>18.337499999999999</c:v>
                      </c:pt>
                      <c:pt idx="111">
                        <c:v>18.503888888888888</c:v>
                      </c:pt>
                      <c:pt idx="112">
                        <c:v>18.670833333333334</c:v>
                      </c:pt>
                      <c:pt idx="113">
                        <c:v>18.837499999999999</c:v>
                      </c:pt>
                      <c:pt idx="114">
                        <c:v>19.004166666666666</c:v>
                      </c:pt>
                      <c:pt idx="115">
                        <c:v>19.170833333333334</c:v>
                      </c:pt>
                      <c:pt idx="116">
                        <c:v>19.337499999999999</c:v>
                      </c:pt>
                      <c:pt idx="117">
                        <c:v>19.504166666666666</c:v>
                      </c:pt>
                      <c:pt idx="118">
                        <c:v>19.670833333333334</c:v>
                      </c:pt>
                      <c:pt idx="119">
                        <c:v>19.837499999999999</c:v>
                      </c:pt>
                      <c:pt idx="120">
                        <c:v>20.004166666666666</c:v>
                      </c:pt>
                      <c:pt idx="121">
                        <c:v>20.170833333333334</c:v>
                      </c:pt>
                      <c:pt idx="122">
                        <c:v>20.337499999999999</c:v>
                      </c:pt>
                      <c:pt idx="123">
                        <c:v>20.504166666666666</c:v>
                      </c:pt>
                      <c:pt idx="124">
                        <c:v>20.670833333333334</c:v>
                      </c:pt>
                      <c:pt idx="125">
                        <c:v>20.837499999999999</c:v>
                      </c:pt>
                      <c:pt idx="126">
                        <c:v>21.004166666666666</c:v>
                      </c:pt>
                      <c:pt idx="127">
                        <c:v>21.170833333333334</c:v>
                      </c:pt>
                      <c:pt idx="128">
                        <c:v>21.337499999999999</c:v>
                      </c:pt>
                      <c:pt idx="129">
                        <c:v>21.504166666666666</c:v>
                      </c:pt>
                      <c:pt idx="130">
                        <c:v>21.670833333333334</c:v>
                      </c:pt>
                      <c:pt idx="131">
                        <c:v>21.837499999999999</c:v>
                      </c:pt>
                      <c:pt idx="132">
                        <c:v>22.004166666666666</c:v>
                      </c:pt>
                      <c:pt idx="133">
                        <c:v>22.170833333333334</c:v>
                      </c:pt>
                      <c:pt idx="134">
                        <c:v>22.337499999999999</c:v>
                      </c:pt>
                      <c:pt idx="135">
                        <c:v>22.504166666666666</c:v>
                      </c:pt>
                      <c:pt idx="136">
                        <c:v>22.670833333333334</c:v>
                      </c:pt>
                      <c:pt idx="137">
                        <c:v>22.837499999999999</c:v>
                      </c:pt>
                      <c:pt idx="138">
                        <c:v>23.004166666666666</c:v>
                      </c:pt>
                      <c:pt idx="139">
                        <c:v>23.170833333333334</c:v>
                      </c:pt>
                      <c:pt idx="140">
                        <c:v>23.337499999999999</c:v>
                      </c:pt>
                      <c:pt idx="141">
                        <c:v>23.504166666666666</c:v>
                      </c:pt>
                      <c:pt idx="142">
                        <c:v>23.670833333333334</c:v>
                      </c:pt>
                      <c:pt idx="143">
                        <c:v>23.837222222222223</c:v>
                      </c:pt>
                      <c:pt idx="144">
                        <c:v>24.004166666666663</c:v>
                      </c:pt>
                      <c:pt idx="145">
                        <c:v>24.170833333333334</c:v>
                      </c:pt>
                      <c:pt idx="146">
                        <c:v>24.337499999999999</c:v>
                      </c:pt>
                      <c:pt idx="147">
                        <c:v>24.50416666666667</c:v>
                      </c:pt>
                      <c:pt idx="148">
                        <c:v>24.670833333333334</c:v>
                      </c:pt>
                      <c:pt idx="149">
                        <c:v>24.837499999999999</c:v>
                      </c:pt>
                      <c:pt idx="150">
                        <c:v>25.004166666666666</c:v>
                      </c:pt>
                      <c:pt idx="151">
                        <c:v>25.170833333333334</c:v>
                      </c:pt>
                      <c:pt idx="152">
                        <c:v>25.337499999999999</c:v>
                      </c:pt>
                      <c:pt idx="153">
                        <c:v>25.504166666666663</c:v>
                      </c:pt>
                      <c:pt idx="154">
                        <c:v>25.670833333333334</c:v>
                      </c:pt>
                      <c:pt idx="155">
                        <c:v>25.837499999999999</c:v>
                      </c:pt>
                      <c:pt idx="156">
                        <c:v>26.00416666666667</c:v>
                      </c:pt>
                      <c:pt idx="157">
                        <c:v>26.170833333333334</c:v>
                      </c:pt>
                      <c:pt idx="158">
                        <c:v>26.337499999999999</c:v>
                      </c:pt>
                      <c:pt idx="159">
                        <c:v>26.504166666666666</c:v>
                      </c:pt>
                      <c:pt idx="160">
                        <c:v>26.670833333333334</c:v>
                      </c:pt>
                      <c:pt idx="161">
                        <c:v>26.837499999999999</c:v>
                      </c:pt>
                      <c:pt idx="162">
                        <c:v>27.004166666666663</c:v>
                      </c:pt>
                      <c:pt idx="163">
                        <c:v>27.170833333333334</c:v>
                      </c:pt>
                      <c:pt idx="164">
                        <c:v>27.337499999999999</c:v>
                      </c:pt>
                      <c:pt idx="165">
                        <c:v>27.50416666666667</c:v>
                      </c:pt>
                      <c:pt idx="166">
                        <c:v>27.670833333333334</c:v>
                      </c:pt>
                      <c:pt idx="167">
                        <c:v>27.837499999999999</c:v>
                      </c:pt>
                      <c:pt idx="168">
                        <c:v>28.004166666666666</c:v>
                      </c:pt>
                      <c:pt idx="169">
                        <c:v>28.170833333333334</c:v>
                      </c:pt>
                      <c:pt idx="170">
                        <c:v>28.337499999999999</c:v>
                      </c:pt>
                      <c:pt idx="171">
                        <c:v>28.504166666666663</c:v>
                      </c:pt>
                      <c:pt idx="172">
                        <c:v>28.670833333333334</c:v>
                      </c:pt>
                      <c:pt idx="173">
                        <c:v>28.837499999999999</c:v>
                      </c:pt>
                      <c:pt idx="174">
                        <c:v>29.00416666666667</c:v>
                      </c:pt>
                      <c:pt idx="175">
                        <c:v>29.170833333333334</c:v>
                      </c:pt>
                      <c:pt idx="176">
                        <c:v>29.337499999999999</c:v>
                      </c:pt>
                      <c:pt idx="177">
                        <c:v>29.504166666666666</c:v>
                      </c:pt>
                      <c:pt idx="178">
                        <c:v>29.670833333333334</c:v>
                      </c:pt>
                      <c:pt idx="179">
                        <c:v>29.837499999999999</c:v>
                      </c:pt>
                      <c:pt idx="180">
                        <c:v>30.004166666666663</c:v>
                      </c:pt>
                      <c:pt idx="181">
                        <c:v>30.170833333333334</c:v>
                      </c:pt>
                      <c:pt idx="182">
                        <c:v>30.337499999999999</c:v>
                      </c:pt>
                      <c:pt idx="183">
                        <c:v>30.50416666666667</c:v>
                      </c:pt>
                      <c:pt idx="184">
                        <c:v>30.670833333333334</c:v>
                      </c:pt>
                      <c:pt idx="185">
                        <c:v>30.837499999999999</c:v>
                      </c:pt>
                      <c:pt idx="186">
                        <c:v>31.004166666666666</c:v>
                      </c:pt>
                      <c:pt idx="187">
                        <c:v>31.170833333333334</c:v>
                      </c:pt>
                      <c:pt idx="188">
                        <c:v>31.337499999999999</c:v>
                      </c:pt>
                      <c:pt idx="189">
                        <c:v>31.504166666666663</c:v>
                      </c:pt>
                      <c:pt idx="190">
                        <c:v>31.670833333333334</c:v>
                      </c:pt>
                      <c:pt idx="191">
                        <c:v>31.837499999999999</c:v>
                      </c:pt>
                      <c:pt idx="192">
                        <c:v>32.00416666666667</c:v>
                      </c:pt>
                      <c:pt idx="193">
                        <c:v>32.170833333333334</c:v>
                      </c:pt>
                      <c:pt idx="194">
                        <c:v>32.337499999999999</c:v>
                      </c:pt>
                      <c:pt idx="195">
                        <c:v>32.50416666666667</c:v>
                      </c:pt>
                      <c:pt idx="196">
                        <c:v>32.670833333333334</c:v>
                      </c:pt>
                      <c:pt idx="197">
                        <c:v>32.837499999999999</c:v>
                      </c:pt>
                      <c:pt idx="198">
                        <c:v>33.00416666666667</c:v>
                      </c:pt>
                      <c:pt idx="199">
                        <c:v>33.170833333333334</c:v>
                      </c:pt>
                      <c:pt idx="200">
                        <c:v>33.337499999999999</c:v>
                      </c:pt>
                      <c:pt idx="201">
                        <c:v>33.50416666666667</c:v>
                      </c:pt>
                      <c:pt idx="202">
                        <c:v>33.670833333333334</c:v>
                      </c:pt>
                      <c:pt idx="203">
                        <c:v>33.837499999999999</c:v>
                      </c:pt>
                      <c:pt idx="204">
                        <c:v>34.00416666666667</c:v>
                      </c:pt>
                      <c:pt idx="205">
                        <c:v>34.170833333333334</c:v>
                      </c:pt>
                      <c:pt idx="206">
                        <c:v>34.337499999999999</c:v>
                      </c:pt>
                      <c:pt idx="207">
                        <c:v>34.50416666666667</c:v>
                      </c:pt>
                      <c:pt idx="208">
                        <c:v>34.670833333333334</c:v>
                      </c:pt>
                      <c:pt idx="209">
                        <c:v>34.837499999999999</c:v>
                      </c:pt>
                      <c:pt idx="210">
                        <c:v>35.00416666666667</c:v>
                      </c:pt>
                      <c:pt idx="211">
                        <c:v>35.170833333333334</c:v>
                      </c:pt>
                      <c:pt idx="212">
                        <c:v>35.337499999999999</c:v>
                      </c:pt>
                      <c:pt idx="213">
                        <c:v>35.50416666666667</c:v>
                      </c:pt>
                      <c:pt idx="214">
                        <c:v>35.670833333333334</c:v>
                      </c:pt>
                      <c:pt idx="215">
                        <c:v>35.837499999999999</c:v>
                      </c:pt>
                      <c:pt idx="216">
                        <c:v>36.00416666666667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'vit data'!$BG$5:$BG$221</c15:sqref>
                        </c15:formulaRef>
                      </c:ext>
                    </c:extLst>
                    <c:numCache>
                      <c:formatCode>General</c:formatCode>
                      <c:ptCount val="217"/>
                      <c:pt idx="0">
                        <c:v>1.2500000000000011E-2</c:v>
                      </c:pt>
                      <c:pt idx="1">
                        <c:v>1.2500000000000011E-2</c:v>
                      </c:pt>
                      <c:pt idx="2">
                        <c:v>1.150000000000001E-2</c:v>
                      </c:pt>
                      <c:pt idx="3">
                        <c:v>1.150000000000001E-2</c:v>
                      </c:pt>
                      <c:pt idx="4">
                        <c:v>1.150000000000001E-2</c:v>
                      </c:pt>
                      <c:pt idx="5">
                        <c:v>1.100000000000001E-2</c:v>
                      </c:pt>
                      <c:pt idx="6">
                        <c:v>1.100000000000001E-2</c:v>
                      </c:pt>
                      <c:pt idx="7">
                        <c:v>1.0000000000000009E-2</c:v>
                      </c:pt>
                      <c:pt idx="8">
                        <c:v>9.000000000000008E-3</c:v>
                      </c:pt>
                      <c:pt idx="9">
                        <c:v>9.000000000000008E-3</c:v>
                      </c:pt>
                      <c:pt idx="10">
                        <c:v>9.000000000000008E-3</c:v>
                      </c:pt>
                      <c:pt idx="11">
                        <c:v>9.000000000000008E-3</c:v>
                      </c:pt>
                      <c:pt idx="12">
                        <c:v>1.0000000000000009E-2</c:v>
                      </c:pt>
                      <c:pt idx="13">
                        <c:v>1.0000000000000009E-2</c:v>
                      </c:pt>
                      <c:pt idx="14">
                        <c:v>1.0000000000000009E-2</c:v>
                      </c:pt>
                      <c:pt idx="15">
                        <c:v>1.0000000000000009E-2</c:v>
                      </c:pt>
                      <c:pt idx="16">
                        <c:v>1.0000000000000009E-2</c:v>
                      </c:pt>
                      <c:pt idx="17">
                        <c:v>1.0000000000000009E-2</c:v>
                      </c:pt>
                      <c:pt idx="18">
                        <c:v>9.000000000000008E-3</c:v>
                      </c:pt>
                      <c:pt idx="19">
                        <c:v>9.000000000000008E-3</c:v>
                      </c:pt>
                      <c:pt idx="20">
                        <c:v>9.000000000000008E-3</c:v>
                      </c:pt>
                      <c:pt idx="21">
                        <c:v>9.000000000000008E-3</c:v>
                      </c:pt>
                      <c:pt idx="22">
                        <c:v>9.000000000000008E-3</c:v>
                      </c:pt>
                      <c:pt idx="23">
                        <c:v>1.0000000000000009E-2</c:v>
                      </c:pt>
                      <c:pt idx="24">
                        <c:v>9.000000000000008E-3</c:v>
                      </c:pt>
                      <c:pt idx="25">
                        <c:v>1.0000000000000009E-2</c:v>
                      </c:pt>
                      <c:pt idx="26">
                        <c:v>1.0000000000000009E-2</c:v>
                      </c:pt>
                      <c:pt idx="27">
                        <c:v>1.0000000000000009E-2</c:v>
                      </c:pt>
                      <c:pt idx="28">
                        <c:v>1.0000000000000009E-2</c:v>
                      </c:pt>
                      <c:pt idx="29">
                        <c:v>1.0000000000000009E-2</c:v>
                      </c:pt>
                      <c:pt idx="30">
                        <c:v>1.0000000000000009E-2</c:v>
                      </c:pt>
                      <c:pt idx="31">
                        <c:v>1.100000000000001E-2</c:v>
                      </c:pt>
                      <c:pt idx="32">
                        <c:v>1.100000000000001E-2</c:v>
                      </c:pt>
                      <c:pt idx="33">
                        <c:v>1.0500000000000009E-2</c:v>
                      </c:pt>
                      <c:pt idx="34">
                        <c:v>1.150000000000001E-2</c:v>
                      </c:pt>
                      <c:pt idx="35">
                        <c:v>1.150000000000001E-2</c:v>
                      </c:pt>
                      <c:pt idx="36">
                        <c:v>1.150000000000001E-2</c:v>
                      </c:pt>
                      <c:pt idx="37">
                        <c:v>1.2500000000000011E-2</c:v>
                      </c:pt>
                      <c:pt idx="38">
                        <c:v>1.3500000000000012E-2</c:v>
                      </c:pt>
                      <c:pt idx="39">
                        <c:v>1.3500000000000012E-2</c:v>
                      </c:pt>
                      <c:pt idx="40">
                        <c:v>1.4500000000000013E-2</c:v>
                      </c:pt>
                      <c:pt idx="41">
                        <c:v>1.5500000000000014E-2</c:v>
                      </c:pt>
                      <c:pt idx="42">
                        <c:v>1.6500000000000015E-2</c:v>
                      </c:pt>
                      <c:pt idx="43">
                        <c:v>1.6500000000000015E-2</c:v>
                      </c:pt>
                      <c:pt idx="44">
                        <c:v>1.8500000000000016E-2</c:v>
                      </c:pt>
                      <c:pt idx="45">
                        <c:v>1.9500000000000017E-2</c:v>
                      </c:pt>
                      <c:pt idx="46">
                        <c:v>2.049999999999999E-2</c:v>
                      </c:pt>
                      <c:pt idx="47">
                        <c:v>2.2499999999999992E-2</c:v>
                      </c:pt>
                      <c:pt idx="48">
                        <c:v>2.4499999999999994E-2</c:v>
                      </c:pt>
                      <c:pt idx="49">
                        <c:v>2.6499999999999996E-2</c:v>
                      </c:pt>
                      <c:pt idx="50">
                        <c:v>2.8499999999999998E-2</c:v>
                      </c:pt>
                      <c:pt idx="51">
                        <c:v>3.15E-2</c:v>
                      </c:pt>
                      <c:pt idx="52">
                        <c:v>3.4500000000000003E-2</c:v>
                      </c:pt>
                      <c:pt idx="53">
                        <c:v>3.7500000000000006E-2</c:v>
                      </c:pt>
                      <c:pt idx="54">
                        <c:v>4.1500000000000009E-2</c:v>
                      </c:pt>
                      <c:pt idx="55">
                        <c:v>4.5500000000000013E-2</c:v>
                      </c:pt>
                      <c:pt idx="56">
                        <c:v>4.8500000000000015E-2</c:v>
                      </c:pt>
                      <c:pt idx="57">
                        <c:v>5.4499999999999993E-2</c:v>
                      </c:pt>
                      <c:pt idx="58">
                        <c:v>6.0499999999999998E-2</c:v>
                      </c:pt>
                      <c:pt idx="59">
                        <c:v>6.7500000000000004E-2</c:v>
                      </c:pt>
                      <c:pt idx="60">
                        <c:v>7.4500000000000011E-2</c:v>
                      </c:pt>
                      <c:pt idx="61">
                        <c:v>8.3499999999999991E-2</c:v>
                      </c:pt>
                      <c:pt idx="62">
                        <c:v>9.35E-2</c:v>
                      </c:pt>
                      <c:pt idx="63">
                        <c:v>0.10350000000000001</c:v>
                      </c:pt>
                      <c:pt idx="64">
                        <c:v>0.11449999999999999</c:v>
                      </c:pt>
                      <c:pt idx="65">
                        <c:v>0.1275</c:v>
                      </c:pt>
                      <c:pt idx="66">
                        <c:v>0.14350000000000002</c:v>
                      </c:pt>
                      <c:pt idx="67">
                        <c:v>0.16000000000000003</c:v>
                      </c:pt>
                      <c:pt idx="68">
                        <c:v>0.17749999999999999</c:v>
                      </c:pt>
                      <c:pt idx="69">
                        <c:v>0.19750000000000001</c:v>
                      </c:pt>
                      <c:pt idx="70">
                        <c:v>0.22100000000000003</c:v>
                      </c:pt>
                      <c:pt idx="71">
                        <c:v>0.24249999999999999</c:v>
                      </c:pt>
                      <c:pt idx="72">
                        <c:v>0.26950000000000002</c:v>
                      </c:pt>
                      <c:pt idx="73">
                        <c:v>0.29949999999999999</c:v>
                      </c:pt>
                      <c:pt idx="74">
                        <c:v>0.32550000000000001</c:v>
                      </c:pt>
                      <c:pt idx="75">
                        <c:v>0.35949999999999999</c:v>
                      </c:pt>
                      <c:pt idx="76">
                        <c:v>0.38750000000000001</c:v>
                      </c:pt>
                      <c:pt idx="77">
                        <c:v>0.42150000000000004</c:v>
                      </c:pt>
                      <c:pt idx="78">
                        <c:v>0.45949999999999996</c:v>
                      </c:pt>
                      <c:pt idx="79">
                        <c:v>0.49349999999999999</c:v>
                      </c:pt>
                      <c:pt idx="80">
                        <c:v>0.52849999999999997</c:v>
                      </c:pt>
                      <c:pt idx="81">
                        <c:v>0.55800000000000005</c:v>
                      </c:pt>
                      <c:pt idx="82">
                        <c:v>0.59250000000000003</c:v>
                      </c:pt>
                      <c:pt idx="83">
                        <c:v>0.61949999999999994</c:v>
                      </c:pt>
                      <c:pt idx="84">
                        <c:v>0.64749999999999996</c:v>
                      </c:pt>
                      <c:pt idx="85">
                        <c:v>0.67149999999999999</c:v>
                      </c:pt>
                      <c:pt idx="86">
                        <c:v>0.70150000000000001</c:v>
                      </c:pt>
                      <c:pt idx="87">
                        <c:v>0.72550000000000003</c:v>
                      </c:pt>
                      <c:pt idx="88">
                        <c:v>0.74750000000000005</c:v>
                      </c:pt>
                      <c:pt idx="89">
                        <c:v>0.76649999999999996</c:v>
                      </c:pt>
                      <c:pt idx="90">
                        <c:v>0.78150000000000008</c:v>
                      </c:pt>
                      <c:pt idx="91">
                        <c:v>0.79150000000000009</c:v>
                      </c:pt>
                      <c:pt idx="92">
                        <c:v>0.80950000000000011</c:v>
                      </c:pt>
                      <c:pt idx="93">
                        <c:v>0.83149999999999991</c:v>
                      </c:pt>
                      <c:pt idx="94">
                        <c:v>0.84499999999999997</c:v>
                      </c:pt>
                      <c:pt idx="95">
                        <c:v>0.85099999999999998</c:v>
                      </c:pt>
                      <c:pt idx="96">
                        <c:v>0.87</c:v>
                      </c:pt>
                      <c:pt idx="97">
                        <c:v>0.88149999999999995</c:v>
                      </c:pt>
                      <c:pt idx="98">
                        <c:v>0.89349999999999996</c:v>
                      </c:pt>
                      <c:pt idx="99">
                        <c:v>0.89949999999999997</c:v>
                      </c:pt>
                      <c:pt idx="100">
                        <c:v>0.91049999999999986</c:v>
                      </c:pt>
                      <c:pt idx="101">
                        <c:v>0.92149999999999999</c:v>
                      </c:pt>
                      <c:pt idx="102">
                        <c:v>0.93149999999999999</c:v>
                      </c:pt>
                      <c:pt idx="103">
                        <c:v>0.9355</c:v>
                      </c:pt>
                      <c:pt idx="104">
                        <c:v>0.93649999999999989</c:v>
                      </c:pt>
                      <c:pt idx="105">
                        <c:v>0.9464999999999999</c:v>
                      </c:pt>
                      <c:pt idx="106">
                        <c:v>0.95350000000000001</c:v>
                      </c:pt>
                      <c:pt idx="107">
                        <c:v>0.98049999999999993</c:v>
                      </c:pt>
                      <c:pt idx="108">
                        <c:v>0.98049999999999993</c:v>
                      </c:pt>
                      <c:pt idx="109">
                        <c:v>1</c:v>
                      </c:pt>
                      <c:pt idx="110">
                        <c:v>0.99150000000000005</c:v>
                      </c:pt>
                      <c:pt idx="111">
                        <c:v>0.98649999999999993</c:v>
                      </c:pt>
                      <c:pt idx="112">
                        <c:v>0.99600000000000011</c:v>
                      </c:pt>
                      <c:pt idx="113">
                        <c:v>1.0020000000000002</c:v>
                      </c:pt>
                      <c:pt idx="114">
                        <c:v>1.0070000000000001</c:v>
                      </c:pt>
                      <c:pt idx="115">
                        <c:v>1.0070000000000001</c:v>
                      </c:pt>
                      <c:pt idx="116">
                        <c:v>1.0369999999999999</c:v>
                      </c:pt>
                      <c:pt idx="117">
                        <c:v>1.0329999999999999</c:v>
                      </c:pt>
                      <c:pt idx="118">
                        <c:v>1.0350000000000001</c:v>
                      </c:pt>
                      <c:pt idx="119">
                        <c:v>1.0840000000000001</c:v>
                      </c:pt>
                      <c:pt idx="120">
                        <c:v>1.036</c:v>
                      </c:pt>
                      <c:pt idx="121">
                        <c:v>1.0310000000000001</c:v>
                      </c:pt>
                      <c:pt idx="122">
                        <c:v>1.032</c:v>
                      </c:pt>
                      <c:pt idx="123">
                        <c:v>1.0270000000000001</c:v>
                      </c:pt>
                      <c:pt idx="124">
                        <c:v>1.0249999999999999</c:v>
                      </c:pt>
                      <c:pt idx="125">
                        <c:v>1.032</c:v>
                      </c:pt>
                      <c:pt idx="126">
                        <c:v>1.032</c:v>
                      </c:pt>
                      <c:pt idx="127">
                        <c:v>1.0289999999999999</c:v>
                      </c:pt>
                      <c:pt idx="128">
                        <c:v>1.0245</c:v>
                      </c:pt>
                      <c:pt idx="129">
                        <c:v>1.0350000000000001</c:v>
                      </c:pt>
                      <c:pt idx="130">
                        <c:v>1.0219999999999998</c:v>
                      </c:pt>
                      <c:pt idx="131">
                        <c:v>1.0150000000000001</c:v>
                      </c:pt>
                      <c:pt idx="132">
                        <c:v>1.0299999999999998</c:v>
                      </c:pt>
                      <c:pt idx="133">
                        <c:v>1.0329999999999999</c:v>
                      </c:pt>
                      <c:pt idx="134">
                        <c:v>1.0249999999999999</c:v>
                      </c:pt>
                      <c:pt idx="135">
                        <c:v>1.012</c:v>
                      </c:pt>
                      <c:pt idx="136">
                        <c:v>1.0329999999999999</c:v>
                      </c:pt>
                      <c:pt idx="137">
                        <c:v>1.032</c:v>
                      </c:pt>
                      <c:pt idx="138">
                        <c:v>1.0409999999999999</c:v>
                      </c:pt>
                      <c:pt idx="139">
                        <c:v>1.0350000000000001</c:v>
                      </c:pt>
                      <c:pt idx="140">
                        <c:v>1.0710000000000002</c:v>
                      </c:pt>
                      <c:pt idx="141">
                        <c:v>1.0270000000000001</c:v>
                      </c:pt>
                      <c:pt idx="142">
                        <c:v>1.0329999999999999</c:v>
                      </c:pt>
                      <c:pt idx="143">
                        <c:v>1.0409999999999999</c:v>
                      </c:pt>
                      <c:pt idx="144">
                        <c:v>1.028</c:v>
                      </c:pt>
                      <c:pt idx="145">
                        <c:v>1.0249999999999999</c:v>
                      </c:pt>
                      <c:pt idx="146">
                        <c:v>1.0289999999999999</c:v>
                      </c:pt>
                      <c:pt idx="147">
                        <c:v>1.0179999999999998</c:v>
                      </c:pt>
                      <c:pt idx="148">
                        <c:v>1.024</c:v>
                      </c:pt>
                      <c:pt idx="149">
                        <c:v>1.016</c:v>
                      </c:pt>
                      <c:pt idx="150">
                        <c:v>1.012</c:v>
                      </c:pt>
                      <c:pt idx="151">
                        <c:v>0.997</c:v>
                      </c:pt>
                      <c:pt idx="152">
                        <c:v>0.997</c:v>
                      </c:pt>
                      <c:pt idx="153">
                        <c:v>0.98899999999999999</c:v>
                      </c:pt>
                      <c:pt idx="154">
                        <c:v>0.9840000000000001</c:v>
                      </c:pt>
                      <c:pt idx="155">
                        <c:v>0.98000000000000009</c:v>
                      </c:pt>
                      <c:pt idx="156">
                        <c:v>0.98299999999999998</c:v>
                      </c:pt>
                      <c:pt idx="157">
                        <c:v>0.98099999999999998</c:v>
                      </c:pt>
                      <c:pt idx="158">
                        <c:v>0.97299999999999998</c:v>
                      </c:pt>
                      <c:pt idx="159">
                        <c:v>0.95499999999999996</c:v>
                      </c:pt>
                      <c:pt idx="160">
                        <c:v>0.95499999999999996</c:v>
                      </c:pt>
                      <c:pt idx="161">
                        <c:v>0.94699999999999995</c:v>
                      </c:pt>
                      <c:pt idx="162">
                        <c:v>0.92899999999999994</c:v>
                      </c:pt>
                      <c:pt idx="163">
                        <c:v>0.92499999999999993</c:v>
                      </c:pt>
                      <c:pt idx="164">
                        <c:v>0.92299999999999993</c:v>
                      </c:pt>
                      <c:pt idx="165">
                        <c:v>0.91600000000000004</c:v>
                      </c:pt>
                      <c:pt idx="166">
                        <c:v>0.90699999999999992</c:v>
                      </c:pt>
                      <c:pt idx="167">
                        <c:v>0.90049999999999986</c:v>
                      </c:pt>
                      <c:pt idx="168">
                        <c:v>0.90299999999999991</c:v>
                      </c:pt>
                      <c:pt idx="169">
                        <c:v>0.89449999999999985</c:v>
                      </c:pt>
                      <c:pt idx="170">
                        <c:v>0.89049999999999985</c:v>
                      </c:pt>
                      <c:pt idx="171">
                        <c:v>0.88549999999999995</c:v>
                      </c:pt>
                      <c:pt idx="172">
                        <c:v>0.87850000000000006</c:v>
                      </c:pt>
                      <c:pt idx="173">
                        <c:v>0.87149999999999994</c:v>
                      </c:pt>
                      <c:pt idx="174">
                        <c:v>0.86450000000000005</c:v>
                      </c:pt>
                      <c:pt idx="175">
                        <c:v>0.85650000000000004</c:v>
                      </c:pt>
                      <c:pt idx="176">
                        <c:v>0.85450000000000004</c:v>
                      </c:pt>
                      <c:pt idx="177">
                        <c:v>0.85050000000000003</c:v>
                      </c:pt>
                      <c:pt idx="178">
                        <c:v>0.84650000000000003</c:v>
                      </c:pt>
                      <c:pt idx="179">
                        <c:v>0.84549999999999992</c:v>
                      </c:pt>
                      <c:pt idx="180">
                        <c:v>0.84349999999999992</c:v>
                      </c:pt>
                      <c:pt idx="181">
                        <c:v>0.83949999999999991</c:v>
                      </c:pt>
                      <c:pt idx="182">
                        <c:v>0.83650000000000002</c:v>
                      </c:pt>
                      <c:pt idx="183">
                        <c:v>0.83349999999999991</c:v>
                      </c:pt>
                      <c:pt idx="184">
                        <c:v>0.83250000000000002</c:v>
                      </c:pt>
                      <c:pt idx="185">
                        <c:v>0.82250000000000001</c:v>
                      </c:pt>
                      <c:pt idx="186">
                        <c:v>0.82250000000000001</c:v>
                      </c:pt>
                      <c:pt idx="187">
                        <c:v>0.82050000000000001</c:v>
                      </c:pt>
                      <c:pt idx="188">
                        <c:v>0.8194999999999999</c:v>
                      </c:pt>
                      <c:pt idx="189">
                        <c:v>0.81749999999999989</c:v>
                      </c:pt>
                      <c:pt idx="190">
                        <c:v>0.81899999999999995</c:v>
                      </c:pt>
                      <c:pt idx="191">
                        <c:v>0.81550000000000011</c:v>
                      </c:pt>
                      <c:pt idx="192">
                        <c:v>0.81500000000000006</c:v>
                      </c:pt>
                      <c:pt idx="193">
                        <c:v>0.81300000000000006</c:v>
                      </c:pt>
                      <c:pt idx="194">
                        <c:v>0.81</c:v>
                      </c:pt>
                      <c:pt idx="195">
                        <c:v>0.81200000000000006</c:v>
                      </c:pt>
                      <c:pt idx="196">
                        <c:v>0.80950000000000011</c:v>
                      </c:pt>
                      <c:pt idx="197">
                        <c:v>0.80900000000000005</c:v>
                      </c:pt>
                      <c:pt idx="198">
                        <c:v>0.80800000000000005</c:v>
                      </c:pt>
                      <c:pt idx="199">
                        <c:v>0.80600000000000005</c:v>
                      </c:pt>
                      <c:pt idx="200">
                        <c:v>0.80600000000000005</c:v>
                      </c:pt>
                      <c:pt idx="201">
                        <c:v>0.80500000000000005</c:v>
                      </c:pt>
                      <c:pt idx="202">
                        <c:v>0.80400000000000005</c:v>
                      </c:pt>
                      <c:pt idx="203">
                        <c:v>0.80300000000000005</c:v>
                      </c:pt>
                      <c:pt idx="204">
                        <c:v>0.80100000000000005</c:v>
                      </c:pt>
                      <c:pt idx="205">
                        <c:v>0.80049999999999999</c:v>
                      </c:pt>
                      <c:pt idx="206">
                        <c:v>0.79849999999999999</c:v>
                      </c:pt>
                      <c:pt idx="207">
                        <c:v>0.7995000000000001</c:v>
                      </c:pt>
                      <c:pt idx="208">
                        <c:v>0.7995000000000001</c:v>
                      </c:pt>
                      <c:pt idx="209">
                        <c:v>0.79849999999999999</c:v>
                      </c:pt>
                      <c:pt idx="210">
                        <c:v>0.7975000000000001</c:v>
                      </c:pt>
                      <c:pt idx="211">
                        <c:v>0.79649999999999999</c:v>
                      </c:pt>
                      <c:pt idx="212">
                        <c:v>0.79649999999999999</c:v>
                      </c:pt>
                      <c:pt idx="213">
                        <c:v>0.79449999999999998</c:v>
                      </c:pt>
                      <c:pt idx="214">
                        <c:v>0.79449999999999998</c:v>
                      </c:pt>
                      <c:pt idx="215">
                        <c:v>0.79249999999999998</c:v>
                      </c:pt>
                      <c:pt idx="216">
                        <c:v>0.79049999999999998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'vit data'!$BH$4</c15:sqref>
                        </c15:formulaRef>
                      </c:ext>
                    </c:extLst>
                    <c:strCache>
                      <c:ptCount val="1"/>
                      <c:pt idx="0">
                        <c:v>riboflavin</c:v>
                      </c:pt>
                    </c:strCache>
                  </c:strRef>
                </c:tx>
                <c:spPr>
                  <a:ln w="19050" cap="rnd">
                    <a:solidFill>
                      <a:srgbClr val="FFC000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'vit data'!$AY$5:$AY$221</c15:sqref>
                        </c15:formulaRef>
                      </c:ext>
                    </c:extLst>
                    <c:numCache>
                      <c:formatCode>General</c:formatCode>
                      <c:ptCount val="217"/>
                      <c:pt idx="0">
                        <c:v>4.1666666666666666E-3</c:v>
                      </c:pt>
                      <c:pt idx="1">
                        <c:v>0.17083333333333334</c:v>
                      </c:pt>
                      <c:pt idx="2">
                        <c:v>0.33750000000000002</c:v>
                      </c:pt>
                      <c:pt idx="3">
                        <c:v>0.50416666666666665</c:v>
                      </c:pt>
                      <c:pt idx="4">
                        <c:v>0.67083333333333328</c:v>
                      </c:pt>
                      <c:pt idx="5">
                        <c:v>0.83750000000000002</c:v>
                      </c:pt>
                      <c:pt idx="6">
                        <c:v>1.0041666666666667</c:v>
                      </c:pt>
                      <c:pt idx="7">
                        <c:v>1.1708333333333334</c:v>
                      </c:pt>
                      <c:pt idx="8">
                        <c:v>1.3374999999999999</c:v>
                      </c:pt>
                      <c:pt idx="9">
                        <c:v>1.5041666666666667</c:v>
                      </c:pt>
                      <c:pt idx="10">
                        <c:v>1.6708333333333334</c:v>
                      </c:pt>
                      <c:pt idx="11">
                        <c:v>1.8374999999999999</c:v>
                      </c:pt>
                      <c:pt idx="12">
                        <c:v>2.0041666666666669</c:v>
                      </c:pt>
                      <c:pt idx="13">
                        <c:v>2.1708333333333334</c:v>
                      </c:pt>
                      <c:pt idx="14">
                        <c:v>2.3374999999999999</c:v>
                      </c:pt>
                      <c:pt idx="15">
                        <c:v>2.5041666666666664</c:v>
                      </c:pt>
                      <c:pt idx="16">
                        <c:v>2.6708333333333334</c:v>
                      </c:pt>
                      <c:pt idx="17">
                        <c:v>2.8374999999999999</c:v>
                      </c:pt>
                      <c:pt idx="18">
                        <c:v>3.0041666666666664</c:v>
                      </c:pt>
                      <c:pt idx="19">
                        <c:v>3.1708333333333334</c:v>
                      </c:pt>
                      <c:pt idx="20">
                        <c:v>3.3375000000000004</c:v>
                      </c:pt>
                      <c:pt idx="21">
                        <c:v>3.5041666666666664</c:v>
                      </c:pt>
                      <c:pt idx="22">
                        <c:v>3.6708333333333334</c:v>
                      </c:pt>
                      <c:pt idx="23">
                        <c:v>3.8374999999999995</c:v>
                      </c:pt>
                      <c:pt idx="24">
                        <c:v>4.0041666666666664</c:v>
                      </c:pt>
                      <c:pt idx="25">
                        <c:v>4.1708333333333334</c:v>
                      </c:pt>
                      <c:pt idx="26">
                        <c:v>4.3375000000000004</c:v>
                      </c:pt>
                      <c:pt idx="27">
                        <c:v>4.5041666666666664</c:v>
                      </c:pt>
                      <c:pt idx="28">
                        <c:v>4.6708333333333334</c:v>
                      </c:pt>
                      <c:pt idx="29">
                        <c:v>4.8375000000000004</c:v>
                      </c:pt>
                      <c:pt idx="30">
                        <c:v>5.0041666666666664</c:v>
                      </c:pt>
                      <c:pt idx="31">
                        <c:v>5.1708333333333334</c:v>
                      </c:pt>
                      <c:pt idx="32">
                        <c:v>5.3375000000000004</c:v>
                      </c:pt>
                      <c:pt idx="33">
                        <c:v>5.5041666666666664</c:v>
                      </c:pt>
                      <c:pt idx="34">
                        <c:v>5.6708333333333334</c:v>
                      </c:pt>
                      <c:pt idx="35">
                        <c:v>5.8375000000000004</c:v>
                      </c:pt>
                      <c:pt idx="36">
                        <c:v>6.0041666666666664</c:v>
                      </c:pt>
                      <c:pt idx="37">
                        <c:v>6.1708333333333334</c:v>
                      </c:pt>
                      <c:pt idx="38">
                        <c:v>6.3375000000000004</c:v>
                      </c:pt>
                      <c:pt idx="39">
                        <c:v>6.5041666666666664</c:v>
                      </c:pt>
                      <c:pt idx="40">
                        <c:v>6.6708333333333325</c:v>
                      </c:pt>
                      <c:pt idx="41">
                        <c:v>6.8375000000000004</c:v>
                      </c:pt>
                      <c:pt idx="42">
                        <c:v>7.0041666666666664</c:v>
                      </c:pt>
                      <c:pt idx="43">
                        <c:v>7.1708333333333343</c:v>
                      </c:pt>
                      <c:pt idx="44">
                        <c:v>7.3375000000000004</c:v>
                      </c:pt>
                      <c:pt idx="45">
                        <c:v>7.5041666666666664</c:v>
                      </c:pt>
                      <c:pt idx="46">
                        <c:v>7.6708333333333334</c:v>
                      </c:pt>
                      <c:pt idx="47">
                        <c:v>7.8375000000000004</c:v>
                      </c:pt>
                      <c:pt idx="48">
                        <c:v>8.0041666666666664</c:v>
                      </c:pt>
                      <c:pt idx="49">
                        <c:v>8.1708333333333325</c:v>
                      </c:pt>
                      <c:pt idx="50">
                        <c:v>8.3375000000000004</c:v>
                      </c:pt>
                      <c:pt idx="51">
                        <c:v>8.5041666666666664</c:v>
                      </c:pt>
                      <c:pt idx="52">
                        <c:v>8.6708333333333325</c:v>
                      </c:pt>
                      <c:pt idx="53">
                        <c:v>8.8375000000000004</c:v>
                      </c:pt>
                      <c:pt idx="54">
                        <c:v>9.0041666666666664</c:v>
                      </c:pt>
                      <c:pt idx="55">
                        <c:v>9.1708333333333325</c:v>
                      </c:pt>
                      <c:pt idx="56">
                        <c:v>9.3375000000000004</c:v>
                      </c:pt>
                      <c:pt idx="57">
                        <c:v>9.5041666666666664</c:v>
                      </c:pt>
                      <c:pt idx="58">
                        <c:v>9.6708333333333325</c:v>
                      </c:pt>
                      <c:pt idx="59">
                        <c:v>9.8375000000000004</c:v>
                      </c:pt>
                      <c:pt idx="60">
                        <c:v>10.004166666666666</c:v>
                      </c:pt>
                      <c:pt idx="61">
                        <c:v>10.170833333333333</c:v>
                      </c:pt>
                      <c:pt idx="62">
                        <c:v>10.3375</c:v>
                      </c:pt>
                      <c:pt idx="63">
                        <c:v>10.504166666666666</c:v>
                      </c:pt>
                      <c:pt idx="64">
                        <c:v>10.670833333333333</c:v>
                      </c:pt>
                      <c:pt idx="65">
                        <c:v>10.8375</c:v>
                      </c:pt>
                      <c:pt idx="66">
                        <c:v>11.004166666666666</c:v>
                      </c:pt>
                      <c:pt idx="67">
                        <c:v>11.170833333333333</c:v>
                      </c:pt>
                      <c:pt idx="68">
                        <c:v>11.3375</c:v>
                      </c:pt>
                      <c:pt idx="69">
                        <c:v>11.504166666666666</c:v>
                      </c:pt>
                      <c:pt idx="70">
                        <c:v>11.670833333333333</c:v>
                      </c:pt>
                      <c:pt idx="71">
                        <c:v>11.8375</c:v>
                      </c:pt>
                      <c:pt idx="72">
                        <c:v>12.004166666666666</c:v>
                      </c:pt>
                      <c:pt idx="73">
                        <c:v>12.170833333333334</c:v>
                      </c:pt>
                      <c:pt idx="74">
                        <c:v>12.337499999999999</c:v>
                      </c:pt>
                      <c:pt idx="75">
                        <c:v>12.504166666666666</c:v>
                      </c:pt>
                      <c:pt idx="76">
                        <c:v>12.670833333333331</c:v>
                      </c:pt>
                      <c:pt idx="77">
                        <c:v>12.8375</c:v>
                      </c:pt>
                      <c:pt idx="78">
                        <c:v>13.004166666666666</c:v>
                      </c:pt>
                      <c:pt idx="79">
                        <c:v>13.170833333333333</c:v>
                      </c:pt>
                      <c:pt idx="80">
                        <c:v>13.337500000000002</c:v>
                      </c:pt>
                      <c:pt idx="81">
                        <c:v>13.504166666666666</c:v>
                      </c:pt>
                      <c:pt idx="82">
                        <c:v>13.670833333333334</c:v>
                      </c:pt>
                      <c:pt idx="83">
                        <c:v>13.837499999999999</c:v>
                      </c:pt>
                      <c:pt idx="84">
                        <c:v>14.004166666666666</c:v>
                      </c:pt>
                      <c:pt idx="85">
                        <c:v>14.170833333333331</c:v>
                      </c:pt>
                      <c:pt idx="86">
                        <c:v>14.3375</c:v>
                      </c:pt>
                      <c:pt idx="87">
                        <c:v>14.504166666666666</c:v>
                      </c:pt>
                      <c:pt idx="88">
                        <c:v>14.670833333333333</c:v>
                      </c:pt>
                      <c:pt idx="89">
                        <c:v>14.837500000000002</c:v>
                      </c:pt>
                      <c:pt idx="90">
                        <c:v>15.004166666666666</c:v>
                      </c:pt>
                      <c:pt idx="91">
                        <c:v>15.170833333333334</c:v>
                      </c:pt>
                      <c:pt idx="92">
                        <c:v>15.337499999999999</c:v>
                      </c:pt>
                      <c:pt idx="93">
                        <c:v>15.504166666666666</c:v>
                      </c:pt>
                      <c:pt idx="94">
                        <c:v>15.670833333333331</c:v>
                      </c:pt>
                      <c:pt idx="95">
                        <c:v>15.8375</c:v>
                      </c:pt>
                      <c:pt idx="96">
                        <c:v>16.004166666666666</c:v>
                      </c:pt>
                      <c:pt idx="97">
                        <c:v>16.170833333333334</c:v>
                      </c:pt>
                      <c:pt idx="98">
                        <c:v>16.337499999999999</c:v>
                      </c:pt>
                      <c:pt idx="99">
                        <c:v>16.504166666666666</c:v>
                      </c:pt>
                      <c:pt idx="100">
                        <c:v>16.670833333333334</c:v>
                      </c:pt>
                      <c:pt idx="101">
                        <c:v>16.837499999999999</c:v>
                      </c:pt>
                      <c:pt idx="102">
                        <c:v>17.004166666666666</c:v>
                      </c:pt>
                      <c:pt idx="103">
                        <c:v>17.170833333333334</c:v>
                      </c:pt>
                      <c:pt idx="104">
                        <c:v>17.337499999999999</c:v>
                      </c:pt>
                      <c:pt idx="105">
                        <c:v>17.504166666666666</c:v>
                      </c:pt>
                      <c:pt idx="106">
                        <c:v>17.670833333333334</c:v>
                      </c:pt>
                      <c:pt idx="107">
                        <c:v>17.837499999999999</c:v>
                      </c:pt>
                      <c:pt idx="108">
                        <c:v>18.004166666666666</c:v>
                      </c:pt>
                      <c:pt idx="109">
                        <c:v>18.170833333333334</c:v>
                      </c:pt>
                      <c:pt idx="110">
                        <c:v>18.337499999999999</c:v>
                      </c:pt>
                      <c:pt idx="111">
                        <c:v>18.503888888888888</c:v>
                      </c:pt>
                      <c:pt idx="112">
                        <c:v>18.670833333333334</c:v>
                      </c:pt>
                      <c:pt idx="113">
                        <c:v>18.837499999999999</c:v>
                      </c:pt>
                      <c:pt idx="114">
                        <c:v>19.004166666666666</c:v>
                      </c:pt>
                      <c:pt idx="115">
                        <c:v>19.170833333333334</c:v>
                      </c:pt>
                      <c:pt idx="116">
                        <c:v>19.337499999999999</c:v>
                      </c:pt>
                      <c:pt idx="117">
                        <c:v>19.504166666666666</c:v>
                      </c:pt>
                      <c:pt idx="118">
                        <c:v>19.670833333333334</c:v>
                      </c:pt>
                      <c:pt idx="119">
                        <c:v>19.837499999999999</c:v>
                      </c:pt>
                      <c:pt idx="120">
                        <c:v>20.004166666666666</c:v>
                      </c:pt>
                      <c:pt idx="121">
                        <c:v>20.170833333333334</c:v>
                      </c:pt>
                      <c:pt idx="122">
                        <c:v>20.337499999999999</c:v>
                      </c:pt>
                      <c:pt idx="123">
                        <c:v>20.504166666666666</c:v>
                      </c:pt>
                      <c:pt idx="124">
                        <c:v>20.670833333333334</c:v>
                      </c:pt>
                      <c:pt idx="125">
                        <c:v>20.837499999999999</c:v>
                      </c:pt>
                      <c:pt idx="126">
                        <c:v>21.004166666666666</c:v>
                      </c:pt>
                      <c:pt idx="127">
                        <c:v>21.170833333333334</c:v>
                      </c:pt>
                      <c:pt idx="128">
                        <c:v>21.337499999999999</c:v>
                      </c:pt>
                      <c:pt idx="129">
                        <c:v>21.504166666666666</c:v>
                      </c:pt>
                      <c:pt idx="130">
                        <c:v>21.670833333333334</c:v>
                      </c:pt>
                      <c:pt idx="131">
                        <c:v>21.837499999999999</c:v>
                      </c:pt>
                      <c:pt idx="132">
                        <c:v>22.004166666666666</c:v>
                      </c:pt>
                      <c:pt idx="133">
                        <c:v>22.170833333333334</c:v>
                      </c:pt>
                      <c:pt idx="134">
                        <c:v>22.337499999999999</c:v>
                      </c:pt>
                      <c:pt idx="135">
                        <c:v>22.504166666666666</c:v>
                      </c:pt>
                      <c:pt idx="136">
                        <c:v>22.670833333333334</c:v>
                      </c:pt>
                      <c:pt idx="137">
                        <c:v>22.837499999999999</c:v>
                      </c:pt>
                      <c:pt idx="138">
                        <c:v>23.004166666666666</c:v>
                      </c:pt>
                      <c:pt idx="139">
                        <c:v>23.170833333333334</c:v>
                      </c:pt>
                      <c:pt idx="140">
                        <c:v>23.337499999999999</c:v>
                      </c:pt>
                      <c:pt idx="141">
                        <c:v>23.504166666666666</c:v>
                      </c:pt>
                      <c:pt idx="142">
                        <c:v>23.670833333333334</c:v>
                      </c:pt>
                      <c:pt idx="143">
                        <c:v>23.837222222222223</c:v>
                      </c:pt>
                      <c:pt idx="144">
                        <c:v>24.004166666666663</c:v>
                      </c:pt>
                      <c:pt idx="145">
                        <c:v>24.170833333333334</c:v>
                      </c:pt>
                      <c:pt idx="146">
                        <c:v>24.337499999999999</c:v>
                      </c:pt>
                      <c:pt idx="147">
                        <c:v>24.50416666666667</c:v>
                      </c:pt>
                      <c:pt idx="148">
                        <c:v>24.670833333333334</c:v>
                      </c:pt>
                      <c:pt idx="149">
                        <c:v>24.837499999999999</c:v>
                      </c:pt>
                      <c:pt idx="150">
                        <c:v>25.004166666666666</c:v>
                      </c:pt>
                      <c:pt idx="151">
                        <c:v>25.170833333333334</c:v>
                      </c:pt>
                      <c:pt idx="152">
                        <c:v>25.337499999999999</c:v>
                      </c:pt>
                      <c:pt idx="153">
                        <c:v>25.504166666666663</c:v>
                      </c:pt>
                      <c:pt idx="154">
                        <c:v>25.670833333333334</c:v>
                      </c:pt>
                      <c:pt idx="155">
                        <c:v>25.837499999999999</c:v>
                      </c:pt>
                      <c:pt idx="156">
                        <c:v>26.00416666666667</c:v>
                      </c:pt>
                      <c:pt idx="157">
                        <c:v>26.170833333333334</c:v>
                      </c:pt>
                      <c:pt idx="158">
                        <c:v>26.337499999999999</c:v>
                      </c:pt>
                      <c:pt idx="159">
                        <c:v>26.504166666666666</c:v>
                      </c:pt>
                      <c:pt idx="160">
                        <c:v>26.670833333333334</c:v>
                      </c:pt>
                      <c:pt idx="161">
                        <c:v>26.837499999999999</c:v>
                      </c:pt>
                      <c:pt idx="162">
                        <c:v>27.004166666666663</c:v>
                      </c:pt>
                      <c:pt idx="163">
                        <c:v>27.170833333333334</c:v>
                      </c:pt>
                      <c:pt idx="164">
                        <c:v>27.337499999999999</c:v>
                      </c:pt>
                      <c:pt idx="165">
                        <c:v>27.50416666666667</c:v>
                      </c:pt>
                      <c:pt idx="166">
                        <c:v>27.670833333333334</c:v>
                      </c:pt>
                      <c:pt idx="167">
                        <c:v>27.837499999999999</c:v>
                      </c:pt>
                      <c:pt idx="168">
                        <c:v>28.004166666666666</c:v>
                      </c:pt>
                      <c:pt idx="169">
                        <c:v>28.170833333333334</c:v>
                      </c:pt>
                      <c:pt idx="170">
                        <c:v>28.337499999999999</c:v>
                      </c:pt>
                      <c:pt idx="171">
                        <c:v>28.504166666666663</c:v>
                      </c:pt>
                      <c:pt idx="172">
                        <c:v>28.670833333333334</c:v>
                      </c:pt>
                      <c:pt idx="173">
                        <c:v>28.837499999999999</c:v>
                      </c:pt>
                      <c:pt idx="174">
                        <c:v>29.00416666666667</c:v>
                      </c:pt>
                      <c:pt idx="175">
                        <c:v>29.170833333333334</c:v>
                      </c:pt>
                      <c:pt idx="176">
                        <c:v>29.337499999999999</c:v>
                      </c:pt>
                      <c:pt idx="177">
                        <c:v>29.504166666666666</c:v>
                      </c:pt>
                      <c:pt idx="178">
                        <c:v>29.670833333333334</c:v>
                      </c:pt>
                      <c:pt idx="179">
                        <c:v>29.837499999999999</c:v>
                      </c:pt>
                      <c:pt idx="180">
                        <c:v>30.004166666666663</c:v>
                      </c:pt>
                      <c:pt idx="181">
                        <c:v>30.170833333333334</c:v>
                      </c:pt>
                      <c:pt idx="182">
                        <c:v>30.337499999999999</c:v>
                      </c:pt>
                      <c:pt idx="183">
                        <c:v>30.50416666666667</c:v>
                      </c:pt>
                      <c:pt idx="184">
                        <c:v>30.670833333333334</c:v>
                      </c:pt>
                      <c:pt idx="185">
                        <c:v>30.837499999999999</c:v>
                      </c:pt>
                      <c:pt idx="186">
                        <c:v>31.004166666666666</c:v>
                      </c:pt>
                      <c:pt idx="187">
                        <c:v>31.170833333333334</c:v>
                      </c:pt>
                      <c:pt idx="188">
                        <c:v>31.337499999999999</c:v>
                      </c:pt>
                      <c:pt idx="189">
                        <c:v>31.504166666666663</c:v>
                      </c:pt>
                      <c:pt idx="190">
                        <c:v>31.670833333333334</c:v>
                      </c:pt>
                      <c:pt idx="191">
                        <c:v>31.837499999999999</c:v>
                      </c:pt>
                      <c:pt idx="192">
                        <c:v>32.00416666666667</c:v>
                      </c:pt>
                      <c:pt idx="193">
                        <c:v>32.170833333333334</c:v>
                      </c:pt>
                      <c:pt idx="194">
                        <c:v>32.337499999999999</c:v>
                      </c:pt>
                      <c:pt idx="195">
                        <c:v>32.50416666666667</c:v>
                      </c:pt>
                      <c:pt idx="196">
                        <c:v>32.670833333333334</c:v>
                      </c:pt>
                      <c:pt idx="197">
                        <c:v>32.837499999999999</c:v>
                      </c:pt>
                      <c:pt idx="198">
                        <c:v>33.00416666666667</c:v>
                      </c:pt>
                      <c:pt idx="199">
                        <c:v>33.170833333333334</c:v>
                      </c:pt>
                      <c:pt idx="200">
                        <c:v>33.337499999999999</c:v>
                      </c:pt>
                      <c:pt idx="201">
                        <c:v>33.50416666666667</c:v>
                      </c:pt>
                      <c:pt idx="202">
                        <c:v>33.670833333333334</c:v>
                      </c:pt>
                      <c:pt idx="203">
                        <c:v>33.837499999999999</c:v>
                      </c:pt>
                      <c:pt idx="204">
                        <c:v>34.00416666666667</c:v>
                      </c:pt>
                      <c:pt idx="205">
                        <c:v>34.170833333333334</c:v>
                      </c:pt>
                      <c:pt idx="206">
                        <c:v>34.337499999999999</c:v>
                      </c:pt>
                      <c:pt idx="207">
                        <c:v>34.50416666666667</c:v>
                      </c:pt>
                      <c:pt idx="208">
                        <c:v>34.670833333333334</c:v>
                      </c:pt>
                      <c:pt idx="209">
                        <c:v>34.837499999999999</c:v>
                      </c:pt>
                      <c:pt idx="210">
                        <c:v>35.00416666666667</c:v>
                      </c:pt>
                      <c:pt idx="211">
                        <c:v>35.170833333333334</c:v>
                      </c:pt>
                      <c:pt idx="212">
                        <c:v>35.337499999999999</c:v>
                      </c:pt>
                      <c:pt idx="213">
                        <c:v>35.50416666666667</c:v>
                      </c:pt>
                      <c:pt idx="214">
                        <c:v>35.670833333333334</c:v>
                      </c:pt>
                      <c:pt idx="215">
                        <c:v>35.837499999999999</c:v>
                      </c:pt>
                      <c:pt idx="216">
                        <c:v>36.00416666666667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'vit data'!$BH$5:$BH$221</c15:sqref>
                        </c15:formulaRef>
                      </c:ext>
                    </c:extLst>
                    <c:numCache>
                      <c:formatCode>General</c:formatCode>
                      <c:ptCount val="217"/>
                      <c:pt idx="0">
                        <c:v>2.7499999999999997E-2</c:v>
                      </c:pt>
                      <c:pt idx="1">
                        <c:v>2.7499999999999997E-2</c:v>
                      </c:pt>
                      <c:pt idx="2">
                        <c:v>2.7499999999999997E-2</c:v>
                      </c:pt>
                      <c:pt idx="3">
                        <c:v>2.5999999999999995E-2</c:v>
                      </c:pt>
                      <c:pt idx="4">
                        <c:v>2.4999999999999994E-2</c:v>
                      </c:pt>
                      <c:pt idx="5">
                        <c:v>2.5999999999999995E-2</c:v>
                      </c:pt>
                      <c:pt idx="6">
                        <c:v>2.5999999999999995E-2</c:v>
                      </c:pt>
                      <c:pt idx="7">
                        <c:v>2.3499999999999993E-2</c:v>
                      </c:pt>
                      <c:pt idx="8">
                        <c:v>2.4499999999999994E-2</c:v>
                      </c:pt>
                      <c:pt idx="9">
                        <c:v>2.4499999999999994E-2</c:v>
                      </c:pt>
                      <c:pt idx="10">
                        <c:v>2.2999999999999993E-2</c:v>
                      </c:pt>
                      <c:pt idx="11">
                        <c:v>2.2999999999999993E-2</c:v>
                      </c:pt>
                      <c:pt idx="12">
                        <c:v>2.2999999999999993E-2</c:v>
                      </c:pt>
                      <c:pt idx="13">
                        <c:v>2.1999999999999992E-2</c:v>
                      </c:pt>
                      <c:pt idx="14">
                        <c:v>2.1999999999999992E-2</c:v>
                      </c:pt>
                      <c:pt idx="15">
                        <c:v>2.1999999999999992E-2</c:v>
                      </c:pt>
                      <c:pt idx="16">
                        <c:v>2.0999999999999991E-2</c:v>
                      </c:pt>
                      <c:pt idx="17">
                        <c:v>2.0999999999999991E-2</c:v>
                      </c:pt>
                      <c:pt idx="18">
                        <c:v>2.1499999999999991E-2</c:v>
                      </c:pt>
                      <c:pt idx="19">
                        <c:v>2.1499999999999991E-2</c:v>
                      </c:pt>
                      <c:pt idx="20">
                        <c:v>2.049999999999999E-2</c:v>
                      </c:pt>
                      <c:pt idx="21">
                        <c:v>2.049999999999999E-2</c:v>
                      </c:pt>
                      <c:pt idx="22">
                        <c:v>2.049999999999999E-2</c:v>
                      </c:pt>
                      <c:pt idx="23">
                        <c:v>2.049999999999999E-2</c:v>
                      </c:pt>
                      <c:pt idx="24">
                        <c:v>1.999999999999999E-2</c:v>
                      </c:pt>
                      <c:pt idx="25">
                        <c:v>1.999999999999999E-2</c:v>
                      </c:pt>
                      <c:pt idx="26">
                        <c:v>1.949999999999999E-2</c:v>
                      </c:pt>
                      <c:pt idx="27">
                        <c:v>1.949999999999999E-2</c:v>
                      </c:pt>
                      <c:pt idx="28">
                        <c:v>2.049999999999999E-2</c:v>
                      </c:pt>
                      <c:pt idx="29">
                        <c:v>2.049999999999999E-2</c:v>
                      </c:pt>
                      <c:pt idx="30">
                        <c:v>2.049999999999999E-2</c:v>
                      </c:pt>
                      <c:pt idx="31">
                        <c:v>2.049999999999999E-2</c:v>
                      </c:pt>
                      <c:pt idx="32">
                        <c:v>2.1499999999999991E-2</c:v>
                      </c:pt>
                      <c:pt idx="33">
                        <c:v>2.1499999999999991E-2</c:v>
                      </c:pt>
                      <c:pt idx="34">
                        <c:v>2.2499999999999992E-2</c:v>
                      </c:pt>
                      <c:pt idx="35">
                        <c:v>2.3499999999999993E-2</c:v>
                      </c:pt>
                      <c:pt idx="36">
                        <c:v>2.4499999999999994E-2</c:v>
                      </c:pt>
                      <c:pt idx="37">
                        <c:v>2.5499999999999995E-2</c:v>
                      </c:pt>
                      <c:pt idx="38">
                        <c:v>2.5499999999999995E-2</c:v>
                      </c:pt>
                      <c:pt idx="39">
                        <c:v>2.7499999999999997E-2</c:v>
                      </c:pt>
                      <c:pt idx="40">
                        <c:v>2.9499999999999998E-2</c:v>
                      </c:pt>
                      <c:pt idx="41">
                        <c:v>3.15E-2</c:v>
                      </c:pt>
                      <c:pt idx="42">
                        <c:v>3.4500000000000003E-2</c:v>
                      </c:pt>
                      <c:pt idx="43">
                        <c:v>3.6500000000000005E-2</c:v>
                      </c:pt>
                      <c:pt idx="44">
                        <c:v>3.9500000000000007E-2</c:v>
                      </c:pt>
                      <c:pt idx="45">
                        <c:v>4.3500000000000011E-2</c:v>
                      </c:pt>
                      <c:pt idx="46">
                        <c:v>4.8499999999999988E-2</c:v>
                      </c:pt>
                      <c:pt idx="47">
                        <c:v>5.3999999999999992E-2</c:v>
                      </c:pt>
                      <c:pt idx="48">
                        <c:v>6.0999999999999999E-2</c:v>
                      </c:pt>
                      <c:pt idx="49">
                        <c:v>7.0000000000000007E-2</c:v>
                      </c:pt>
                      <c:pt idx="50">
                        <c:v>7.9999999999999988E-2</c:v>
                      </c:pt>
                      <c:pt idx="51">
                        <c:v>9.2999999999999999E-2</c:v>
                      </c:pt>
                      <c:pt idx="52">
                        <c:v>0.10800000000000001</c:v>
                      </c:pt>
                      <c:pt idx="53">
                        <c:v>0.127</c:v>
                      </c:pt>
                      <c:pt idx="54">
                        <c:v>0.14700000000000002</c:v>
                      </c:pt>
                      <c:pt idx="55">
                        <c:v>0.16999999999999998</c:v>
                      </c:pt>
                      <c:pt idx="56">
                        <c:v>0.19550000000000001</c:v>
                      </c:pt>
                      <c:pt idx="57">
                        <c:v>0.23049999999999998</c:v>
                      </c:pt>
                      <c:pt idx="58">
                        <c:v>0.26650000000000001</c:v>
                      </c:pt>
                      <c:pt idx="59">
                        <c:v>0.29899999999999999</c:v>
                      </c:pt>
                      <c:pt idx="60">
                        <c:v>0.33700000000000002</c:v>
                      </c:pt>
                      <c:pt idx="61">
                        <c:v>0.38</c:v>
                      </c:pt>
                      <c:pt idx="62">
                        <c:v>0.42200000000000004</c:v>
                      </c:pt>
                      <c:pt idx="63">
                        <c:v>0.46799999999999997</c:v>
                      </c:pt>
                      <c:pt idx="64">
                        <c:v>0.51200000000000001</c:v>
                      </c:pt>
                      <c:pt idx="65">
                        <c:v>0.55800000000000005</c:v>
                      </c:pt>
                      <c:pt idx="66">
                        <c:v>0.61549999999999994</c:v>
                      </c:pt>
                      <c:pt idx="67">
                        <c:v>0.6745000000000001</c:v>
                      </c:pt>
                      <c:pt idx="68">
                        <c:v>0.72150000000000003</c:v>
                      </c:pt>
                      <c:pt idx="69">
                        <c:v>0.77049999999999996</c:v>
                      </c:pt>
                      <c:pt idx="70">
                        <c:v>0.84149999999999991</c:v>
                      </c:pt>
                      <c:pt idx="71">
                        <c:v>0.93599999999999994</c:v>
                      </c:pt>
                      <c:pt idx="72">
                        <c:v>1.1299999999999999</c:v>
                      </c:pt>
                      <c:pt idx="73">
                        <c:v>1.1875</c:v>
                      </c:pt>
                      <c:pt idx="74">
                        <c:v>1.224</c:v>
                      </c:pt>
                      <c:pt idx="75">
                        <c:v>1.2475000000000001</c:v>
                      </c:pt>
                      <c:pt idx="76">
                        <c:v>1.288</c:v>
                      </c:pt>
                      <c:pt idx="77">
                        <c:v>1.3049999999999999</c:v>
                      </c:pt>
                      <c:pt idx="78">
                        <c:v>1.3140000000000001</c:v>
                      </c:pt>
                      <c:pt idx="79">
                        <c:v>1.341</c:v>
                      </c:pt>
                      <c:pt idx="80">
                        <c:v>1.349</c:v>
                      </c:pt>
                      <c:pt idx="81">
                        <c:v>1.3780000000000001</c:v>
                      </c:pt>
                      <c:pt idx="82">
                        <c:v>1.385</c:v>
                      </c:pt>
                      <c:pt idx="83">
                        <c:v>1.3645</c:v>
                      </c:pt>
                      <c:pt idx="84">
                        <c:v>1.3959999999999999</c:v>
                      </c:pt>
                      <c:pt idx="85">
                        <c:v>1.4020000000000001</c:v>
                      </c:pt>
                      <c:pt idx="86">
                        <c:v>1.3835</c:v>
                      </c:pt>
                      <c:pt idx="87">
                        <c:v>1.385</c:v>
                      </c:pt>
                      <c:pt idx="88">
                        <c:v>1.409</c:v>
                      </c:pt>
                      <c:pt idx="89">
                        <c:v>1.4075</c:v>
                      </c:pt>
                      <c:pt idx="90">
                        <c:v>1.393</c:v>
                      </c:pt>
                      <c:pt idx="91">
                        <c:v>1.3864999999999998</c:v>
                      </c:pt>
                      <c:pt idx="92">
                        <c:v>1.3839999999999999</c:v>
                      </c:pt>
                      <c:pt idx="93">
                        <c:v>1.38</c:v>
                      </c:pt>
                      <c:pt idx="94">
                        <c:v>1.3570000000000002</c:v>
                      </c:pt>
                      <c:pt idx="95">
                        <c:v>1.3460000000000001</c:v>
                      </c:pt>
                      <c:pt idx="96">
                        <c:v>1.3439999999999999</c:v>
                      </c:pt>
                      <c:pt idx="97">
                        <c:v>1.3069999999999999</c:v>
                      </c:pt>
                      <c:pt idx="98">
                        <c:v>1.2890000000000001</c:v>
                      </c:pt>
                      <c:pt idx="99">
                        <c:v>1.2389999999999999</c:v>
                      </c:pt>
                      <c:pt idx="100">
                        <c:v>1.2719999999999998</c:v>
                      </c:pt>
                      <c:pt idx="101">
                        <c:v>1.2250000000000001</c:v>
                      </c:pt>
                      <c:pt idx="102">
                        <c:v>1.181</c:v>
                      </c:pt>
                      <c:pt idx="103">
                        <c:v>1.1779999999999999</c:v>
                      </c:pt>
                      <c:pt idx="104">
                        <c:v>1.175</c:v>
                      </c:pt>
                      <c:pt idx="105">
                        <c:v>1.1725000000000001</c:v>
                      </c:pt>
                      <c:pt idx="106">
                        <c:v>1.1870000000000001</c:v>
                      </c:pt>
                      <c:pt idx="107">
                        <c:v>1.1600000000000001</c:v>
                      </c:pt>
                      <c:pt idx="108">
                        <c:v>1.1360000000000001</c:v>
                      </c:pt>
                      <c:pt idx="109">
                        <c:v>1.1160000000000001</c:v>
                      </c:pt>
                      <c:pt idx="110">
                        <c:v>1.1379999999999999</c:v>
                      </c:pt>
                      <c:pt idx="111">
                        <c:v>1.109</c:v>
                      </c:pt>
                      <c:pt idx="112">
                        <c:v>1.115</c:v>
                      </c:pt>
                      <c:pt idx="113">
                        <c:v>1.1240000000000001</c:v>
                      </c:pt>
                      <c:pt idx="114">
                        <c:v>1.1379999999999999</c:v>
                      </c:pt>
                      <c:pt idx="115">
                        <c:v>1.127</c:v>
                      </c:pt>
                      <c:pt idx="116">
                        <c:v>1.131</c:v>
                      </c:pt>
                      <c:pt idx="117">
                        <c:v>1.129</c:v>
                      </c:pt>
                      <c:pt idx="118">
                        <c:v>1.1279999999999999</c:v>
                      </c:pt>
                      <c:pt idx="119">
                        <c:v>1.115</c:v>
                      </c:pt>
                      <c:pt idx="120">
                        <c:v>1.1180000000000001</c:v>
                      </c:pt>
                      <c:pt idx="121">
                        <c:v>1.117</c:v>
                      </c:pt>
                      <c:pt idx="122">
                        <c:v>1.1200000000000001</c:v>
                      </c:pt>
                      <c:pt idx="123">
                        <c:v>1.119</c:v>
                      </c:pt>
                      <c:pt idx="124">
                        <c:v>1.119</c:v>
                      </c:pt>
                      <c:pt idx="125">
                        <c:v>1.1220000000000001</c:v>
                      </c:pt>
                      <c:pt idx="126">
                        <c:v>1.1220000000000001</c:v>
                      </c:pt>
                      <c:pt idx="127">
                        <c:v>1.1180000000000001</c:v>
                      </c:pt>
                      <c:pt idx="128">
                        <c:v>1.1140000000000001</c:v>
                      </c:pt>
                      <c:pt idx="129">
                        <c:v>1.1160000000000001</c:v>
                      </c:pt>
                      <c:pt idx="130">
                        <c:v>1.119</c:v>
                      </c:pt>
                      <c:pt idx="131">
                        <c:v>1.1240000000000001</c:v>
                      </c:pt>
                      <c:pt idx="132">
                        <c:v>1.1200000000000001</c:v>
                      </c:pt>
                      <c:pt idx="133">
                        <c:v>1.1180000000000001</c:v>
                      </c:pt>
                      <c:pt idx="134">
                        <c:v>1.1220000000000001</c:v>
                      </c:pt>
                      <c:pt idx="135">
                        <c:v>1.1240000000000001</c:v>
                      </c:pt>
                      <c:pt idx="136">
                        <c:v>1.127</c:v>
                      </c:pt>
                      <c:pt idx="137">
                        <c:v>1.1299999999999999</c:v>
                      </c:pt>
                      <c:pt idx="138">
                        <c:v>1.129</c:v>
                      </c:pt>
                      <c:pt idx="139">
                        <c:v>1.121</c:v>
                      </c:pt>
                      <c:pt idx="140">
                        <c:v>1.1220000000000001</c:v>
                      </c:pt>
                      <c:pt idx="141">
                        <c:v>1.123</c:v>
                      </c:pt>
                      <c:pt idx="142">
                        <c:v>1.1240000000000001</c:v>
                      </c:pt>
                      <c:pt idx="143">
                        <c:v>1.125</c:v>
                      </c:pt>
                      <c:pt idx="144">
                        <c:v>1.125</c:v>
                      </c:pt>
                      <c:pt idx="145">
                        <c:v>1.1240000000000001</c:v>
                      </c:pt>
                      <c:pt idx="146">
                        <c:v>1.129</c:v>
                      </c:pt>
                      <c:pt idx="147">
                        <c:v>1.1299999999999999</c:v>
                      </c:pt>
                      <c:pt idx="148">
                        <c:v>1.1279999999999999</c:v>
                      </c:pt>
                      <c:pt idx="149">
                        <c:v>1.1279999999999999</c:v>
                      </c:pt>
                      <c:pt idx="150">
                        <c:v>1.1260000000000001</c:v>
                      </c:pt>
                      <c:pt idx="151">
                        <c:v>1.119</c:v>
                      </c:pt>
                      <c:pt idx="152">
                        <c:v>1.1140000000000001</c:v>
                      </c:pt>
                      <c:pt idx="153">
                        <c:v>1.1105</c:v>
                      </c:pt>
                      <c:pt idx="154">
                        <c:v>1.105</c:v>
                      </c:pt>
                      <c:pt idx="155">
                        <c:v>1.1000000000000001</c:v>
                      </c:pt>
                      <c:pt idx="156">
                        <c:v>1.097</c:v>
                      </c:pt>
                      <c:pt idx="157">
                        <c:v>1.093</c:v>
                      </c:pt>
                      <c:pt idx="158">
                        <c:v>1.089</c:v>
                      </c:pt>
                      <c:pt idx="159">
                        <c:v>1.0840000000000001</c:v>
                      </c:pt>
                      <c:pt idx="160">
                        <c:v>1.083</c:v>
                      </c:pt>
                      <c:pt idx="161">
                        <c:v>1.079</c:v>
                      </c:pt>
                      <c:pt idx="162">
                        <c:v>1.0760000000000001</c:v>
                      </c:pt>
                      <c:pt idx="163">
                        <c:v>1.073</c:v>
                      </c:pt>
                      <c:pt idx="164">
                        <c:v>1.075</c:v>
                      </c:pt>
                      <c:pt idx="165">
                        <c:v>1.0725</c:v>
                      </c:pt>
                      <c:pt idx="166">
                        <c:v>1.0685</c:v>
                      </c:pt>
                      <c:pt idx="167">
                        <c:v>1.0589999999999999</c:v>
                      </c:pt>
                      <c:pt idx="168">
                        <c:v>1.0625</c:v>
                      </c:pt>
                      <c:pt idx="169">
                        <c:v>1.0575000000000001</c:v>
                      </c:pt>
                      <c:pt idx="170">
                        <c:v>1.0545</c:v>
                      </c:pt>
                      <c:pt idx="171">
                        <c:v>1.0525</c:v>
                      </c:pt>
                      <c:pt idx="172">
                        <c:v>1.0495000000000001</c:v>
                      </c:pt>
                      <c:pt idx="173">
                        <c:v>1.0485</c:v>
                      </c:pt>
                      <c:pt idx="174">
                        <c:v>1.0465</c:v>
                      </c:pt>
                      <c:pt idx="175">
                        <c:v>1.0445</c:v>
                      </c:pt>
                      <c:pt idx="176">
                        <c:v>1.0425</c:v>
                      </c:pt>
                      <c:pt idx="177">
                        <c:v>1.0415000000000001</c:v>
                      </c:pt>
                      <c:pt idx="178">
                        <c:v>1.0385</c:v>
                      </c:pt>
                      <c:pt idx="179">
                        <c:v>1.0355000000000001</c:v>
                      </c:pt>
                      <c:pt idx="180">
                        <c:v>1.0335000000000001</c:v>
                      </c:pt>
                      <c:pt idx="181">
                        <c:v>1.0315000000000001</c:v>
                      </c:pt>
                      <c:pt idx="182">
                        <c:v>1.0289999999999999</c:v>
                      </c:pt>
                      <c:pt idx="183">
                        <c:v>1.0275000000000001</c:v>
                      </c:pt>
                      <c:pt idx="184">
                        <c:v>1.0255000000000001</c:v>
                      </c:pt>
                      <c:pt idx="185">
                        <c:v>1.0195000000000001</c:v>
                      </c:pt>
                      <c:pt idx="186">
                        <c:v>1.0225</c:v>
                      </c:pt>
                      <c:pt idx="187">
                        <c:v>1.0205</c:v>
                      </c:pt>
                      <c:pt idx="188">
                        <c:v>1.0185</c:v>
                      </c:pt>
                      <c:pt idx="189">
                        <c:v>1.0165</c:v>
                      </c:pt>
                      <c:pt idx="190">
                        <c:v>1.0145</c:v>
                      </c:pt>
                      <c:pt idx="191">
                        <c:v>1.0125</c:v>
                      </c:pt>
                      <c:pt idx="192">
                        <c:v>1.0115000000000001</c:v>
                      </c:pt>
                      <c:pt idx="193">
                        <c:v>1.0095000000000001</c:v>
                      </c:pt>
                      <c:pt idx="194">
                        <c:v>1.0075000000000001</c:v>
                      </c:pt>
                      <c:pt idx="195">
                        <c:v>1.0069999999999999</c:v>
                      </c:pt>
                      <c:pt idx="196">
                        <c:v>1.0055000000000001</c:v>
                      </c:pt>
                      <c:pt idx="197">
                        <c:v>1.004</c:v>
                      </c:pt>
                      <c:pt idx="198">
                        <c:v>1.0015000000000001</c:v>
                      </c:pt>
                      <c:pt idx="199">
                        <c:v>1.002</c:v>
                      </c:pt>
                      <c:pt idx="200">
                        <c:v>1.0010000000000001</c:v>
                      </c:pt>
                      <c:pt idx="201">
                        <c:v>0.99850000000000017</c:v>
                      </c:pt>
                      <c:pt idx="202">
                        <c:v>0.99700000000000011</c:v>
                      </c:pt>
                      <c:pt idx="203">
                        <c:v>0.996</c:v>
                      </c:pt>
                      <c:pt idx="204">
                        <c:v>0.99399999999999999</c:v>
                      </c:pt>
                      <c:pt idx="205">
                        <c:v>0.9920000000000001</c:v>
                      </c:pt>
                      <c:pt idx="206">
                        <c:v>0.98950000000000005</c:v>
                      </c:pt>
                      <c:pt idx="207">
                        <c:v>0.98850000000000016</c:v>
                      </c:pt>
                      <c:pt idx="208">
                        <c:v>0.9880000000000001</c:v>
                      </c:pt>
                      <c:pt idx="209">
                        <c:v>0.9860000000000001</c:v>
                      </c:pt>
                      <c:pt idx="210">
                        <c:v>0.98499999999999999</c:v>
                      </c:pt>
                      <c:pt idx="211">
                        <c:v>0.98299999999999998</c:v>
                      </c:pt>
                      <c:pt idx="212">
                        <c:v>0.9820000000000001</c:v>
                      </c:pt>
                      <c:pt idx="213">
                        <c:v>0.98099999999999998</c:v>
                      </c:pt>
                      <c:pt idx="214">
                        <c:v>0.98099999999999998</c:v>
                      </c:pt>
                      <c:pt idx="215">
                        <c:v>0.97899999999999998</c:v>
                      </c:pt>
                      <c:pt idx="216">
                        <c:v>0.97800000000000009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'vit data'!$BJ$4</c15:sqref>
                        </c15:formulaRef>
                      </c:ext>
                    </c:extLst>
                    <c:strCache>
                      <c:ptCount val="1"/>
                      <c:pt idx="0">
                        <c:v>menaquinone</c:v>
                      </c:pt>
                    </c:strCache>
                  </c:strRef>
                </c:tx>
                <c:spPr>
                  <a:ln w="19050" cap="rnd">
                    <a:solidFill>
                      <a:srgbClr val="7030A0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'vit data'!$AY$5:$AY$221</c15:sqref>
                        </c15:formulaRef>
                      </c:ext>
                    </c:extLst>
                    <c:numCache>
                      <c:formatCode>General</c:formatCode>
                      <c:ptCount val="217"/>
                      <c:pt idx="0">
                        <c:v>4.1666666666666666E-3</c:v>
                      </c:pt>
                      <c:pt idx="1">
                        <c:v>0.17083333333333334</c:v>
                      </c:pt>
                      <c:pt idx="2">
                        <c:v>0.33750000000000002</c:v>
                      </c:pt>
                      <c:pt idx="3">
                        <c:v>0.50416666666666665</c:v>
                      </c:pt>
                      <c:pt idx="4">
                        <c:v>0.67083333333333328</c:v>
                      </c:pt>
                      <c:pt idx="5">
                        <c:v>0.83750000000000002</c:v>
                      </c:pt>
                      <c:pt idx="6">
                        <c:v>1.0041666666666667</c:v>
                      </c:pt>
                      <c:pt idx="7">
                        <c:v>1.1708333333333334</c:v>
                      </c:pt>
                      <c:pt idx="8">
                        <c:v>1.3374999999999999</c:v>
                      </c:pt>
                      <c:pt idx="9">
                        <c:v>1.5041666666666667</c:v>
                      </c:pt>
                      <c:pt idx="10">
                        <c:v>1.6708333333333334</c:v>
                      </c:pt>
                      <c:pt idx="11">
                        <c:v>1.8374999999999999</c:v>
                      </c:pt>
                      <c:pt idx="12">
                        <c:v>2.0041666666666669</c:v>
                      </c:pt>
                      <c:pt idx="13">
                        <c:v>2.1708333333333334</c:v>
                      </c:pt>
                      <c:pt idx="14">
                        <c:v>2.3374999999999999</c:v>
                      </c:pt>
                      <c:pt idx="15">
                        <c:v>2.5041666666666664</c:v>
                      </c:pt>
                      <c:pt idx="16">
                        <c:v>2.6708333333333334</c:v>
                      </c:pt>
                      <c:pt idx="17">
                        <c:v>2.8374999999999999</c:v>
                      </c:pt>
                      <c:pt idx="18">
                        <c:v>3.0041666666666664</c:v>
                      </c:pt>
                      <c:pt idx="19">
                        <c:v>3.1708333333333334</c:v>
                      </c:pt>
                      <c:pt idx="20">
                        <c:v>3.3375000000000004</c:v>
                      </c:pt>
                      <c:pt idx="21">
                        <c:v>3.5041666666666664</c:v>
                      </c:pt>
                      <c:pt idx="22">
                        <c:v>3.6708333333333334</c:v>
                      </c:pt>
                      <c:pt idx="23">
                        <c:v>3.8374999999999995</c:v>
                      </c:pt>
                      <c:pt idx="24">
                        <c:v>4.0041666666666664</c:v>
                      </c:pt>
                      <c:pt idx="25">
                        <c:v>4.1708333333333334</c:v>
                      </c:pt>
                      <c:pt idx="26">
                        <c:v>4.3375000000000004</c:v>
                      </c:pt>
                      <c:pt idx="27">
                        <c:v>4.5041666666666664</c:v>
                      </c:pt>
                      <c:pt idx="28">
                        <c:v>4.6708333333333334</c:v>
                      </c:pt>
                      <c:pt idx="29">
                        <c:v>4.8375000000000004</c:v>
                      </c:pt>
                      <c:pt idx="30">
                        <c:v>5.0041666666666664</c:v>
                      </c:pt>
                      <c:pt idx="31">
                        <c:v>5.1708333333333334</c:v>
                      </c:pt>
                      <c:pt idx="32">
                        <c:v>5.3375000000000004</c:v>
                      </c:pt>
                      <c:pt idx="33">
                        <c:v>5.5041666666666664</c:v>
                      </c:pt>
                      <c:pt idx="34">
                        <c:v>5.6708333333333334</c:v>
                      </c:pt>
                      <c:pt idx="35">
                        <c:v>5.8375000000000004</c:v>
                      </c:pt>
                      <c:pt idx="36">
                        <c:v>6.0041666666666664</c:v>
                      </c:pt>
                      <c:pt idx="37">
                        <c:v>6.1708333333333334</c:v>
                      </c:pt>
                      <c:pt idx="38">
                        <c:v>6.3375000000000004</c:v>
                      </c:pt>
                      <c:pt idx="39">
                        <c:v>6.5041666666666664</c:v>
                      </c:pt>
                      <c:pt idx="40">
                        <c:v>6.6708333333333325</c:v>
                      </c:pt>
                      <c:pt idx="41">
                        <c:v>6.8375000000000004</c:v>
                      </c:pt>
                      <c:pt idx="42">
                        <c:v>7.0041666666666664</c:v>
                      </c:pt>
                      <c:pt idx="43">
                        <c:v>7.1708333333333343</c:v>
                      </c:pt>
                      <c:pt idx="44">
                        <c:v>7.3375000000000004</c:v>
                      </c:pt>
                      <c:pt idx="45">
                        <c:v>7.5041666666666664</c:v>
                      </c:pt>
                      <c:pt idx="46">
                        <c:v>7.6708333333333334</c:v>
                      </c:pt>
                      <c:pt idx="47">
                        <c:v>7.8375000000000004</c:v>
                      </c:pt>
                      <c:pt idx="48">
                        <c:v>8.0041666666666664</c:v>
                      </c:pt>
                      <c:pt idx="49">
                        <c:v>8.1708333333333325</c:v>
                      </c:pt>
                      <c:pt idx="50">
                        <c:v>8.3375000000000004</c:v>
                      </c:pt>
                      <c:pt idx="51">
                        <c:v>8.5041666666666664</c:v>
                      </c:pt>
                      <c:pt idx="52">
                        <c:v>8.6708333333333325</c:v>
                      </c:pt>
                      <c:pt idx="53">
                        <c:v>8.8375000000000004</c:v>
                      </c:pt>
                      <c:pt idx="54">
                        <c:v>9.0041666666666664</c:v>
                      </c:pt>
                      <c:pt idx="55">
                        <c:v>9.1708333333333325</c:v>
                      </c:pt>
                      <c:pt idx="56">
                        <c:v>9.3375000000000004</c:v>
                      </c:pt>
                      <c:pt idx="57">
                        <c:v>9.5041666666666664</c:v>
                      </c:pt>
                      <c:pt idx="58">
                        <c:v>9.6708333333333325</c:v>
                      </c:pt>
                      <c:pt idx="59">
                        <c:v>9.8375000000000004</c:v>
                      </c:pt>
                      <c:pt idx="60">
                        <c:v>10.004166666666666</c:v>
                      </c:pt>
                      <c:pt idx="61">
                        <c:v>10.170833333333333</c:v>
                      </c:pt>
                      <c:pt idx="62">
                        <c:v>10.3375</c:v>
                      </c:pt>
                      <c:pt idx="63">
                        <c:v>10.504166666666666</c:v>
                      </c:pt>
                      <c:pt idx="64">
                        <c:v>10.670833333333333</c:v>
                      </c:pt>
                      <c:pt idx="65">
                        <c:v>10.8375</c:v>
                      </c:pt>
                      <c:pt idx="66">
                        <c:v>11.004166666666666</c:v>
                      </c:pt>
                      <c:pt idx="67">
                        <c:v>11.170833333333333</c:v>
                      </c:pt>
                      <c:pt idx="68">
                        <c:v>11.3375</c:v>
                      </c:pt>
                      <c:pt idx="69">
                        <c:v>11.504166666666666</c:v>
                      </c:pt>
                      <c:pt idx="70">
                        <c:v>11.670833333333333</c:v>
                      </c:pt>
                      <c:pt idx="71">
                        <c:v>11.8375</c:v>
                      </c:pt>
                      <c:pt idx="72">
                        <c:v>12.004166666666666</c:v>
                      </c:pt>
                      <c:pt idx="73">
                        <c:v>12.170833333333334</c:v>
                      </c:pt>
                      <c:pt idx="74">
                        <c:v>12.337499999999999</c:v>
                      </c:pt>
                      <c:pt idx="75">
                        <c:v>12.504166666666666</c:v>
                      </c:pt>
                      <c:pt idx="76">
                        <c:v>12.670833333333331</c:v>
                      </c:pt>
                      <c:pt idx="77">
                        <c:v>12.8375</c:v>
                      </c:pt>
                      <c:pt idx="78">
                        <c:v>13.004166666666666</c:v>
                      </c:pt>
                      <c:pt idx="79">
                        <c:v>13.170833333333333</c:v>
                      </c:pt>
                      <c:pt idx="80">
                        <c:v>13.337500000000002</c:v>
                      </c:pt>
                      <c:pt idx="81">
                        <c:v>13.504166666666666</c:v>
                      </c:pt>
                      <c:pt idx="82">
                        <c:v>13.670833333333334</c:v>
                      </c:pt>
                      <c:pt idx="83">
                        <c:v>13.837499999999999</c:v>
                      </c:pt>
                      <c:pt idx="84">
                        <c:v>14.004166666666666</c:v>
                      </c:pt>
                      <c:pt idx="85">
                        <c:v>14.170833333333331</c:v>
                      </c:pt>
                      <c:pt idx="86">
                        <c:v>14.3375</c:v>
                      </c:pt>
                      <c:pt idx="87">
                        <c:v>14.504166666666666</c:v>
                      </c:pt>
                      <c:pt idx="88">
                        <c:v>14.670833333333333</c:v>
                      </c:pt>
                      <c:pt idx="89">
                        <c:v>14.837500000000002</c:v>
                      </c:pt>
                      <c:pt idx="90">
                        <c:v>15.004166666666666</c:v>
                      </c:pt>
                      <c:pt idx="91">
                        <c:v>15.170833333333334</c:v>
                      </c:pt>
                      <c:pt idx="92">
                        <c:v>15.337499999999999</c:v>
                      </c:pt>
                      <c:pt idx="93">
                        <c:v>15.504166666666666</c:v>
                      </c:pt>
                      <c:pt idx="94">
                        <c:v>15.670833333333331</c:v>
                      </c:pt>
                      <c:pt idx="95">
                        <c:v>15.8375</c:v>
                      </c:pt>
                      <c:pt idx="96">
                        <c:v>16.004166666666666</c:v>
                      </c:pt>
                      <c:pt idx="97">
                        <c:v>16.170833333333334</c:v>
                      </c:pt>
                      <c:pt idx="98">
                        <c:v>16.337499999999999</c:v>
                      </c:pt>
                      <c:pt idx="99">
                        <c:v>16.504166666666666</c:v>
                      </c:pt>
                      <c:pt idx="100">
                        <c:v>16.670833333333334</c:v>
                      </c:pt>
                      <c:pt idx="101">
                        <c:v>16.837499999999999</c:v>
                      </c:pt>
                      <c:pt idx="102">
                        <c:v>17.004166666666666</c:v>
                      </c:pt>
                      <c:pt idx="103">
                        <c:v>17.170833333333334</c:v>
                      </c:pt>
                      <c:pt idx="104">
                        <c:v>17.337499999999999</c:v>
                      </c:pt>
                      <c:pt idx="105">
                        <c:v>17.504166666666666</c:v>
                      </c:pt>
                      <c:pt idx="106">
                        <c:v>17.670833333333334</c:v>
                      </c:pt>
                      <c:pt idx="107">
                        <c:v>17.837499999999999</c:v>
                      </c:pt>
                      <c:pt idx="108">
                        <c:v>18.004166666666666</c:v>
                      </c:pt>
                      <c:pt idx="109">
                        <c:v>18.170833333333334</c:v>
                      </c:pt>
                      <c:pt idx="110">
                        <c:v>18.337499999999999</c:v>
                      </c:pt>
                      <c:pt idx="111">
                        <c:v>18.503888888888888</c:v>
                      </c:pt>
                      <c:pt idx="112">
                        <c:v>18.670833333333334</c:v>
                      </c:pt>
                      <c:pt idx="113">
                        <c:v>18.837499999999999</c:v>
                      </c:pt>
                      <c:pt idx="114">
                        <c:v>19.004166666666666</c:v>
                      </c:pt>
                      <c:pt idx="115">
                        <c:v>19.170833333333334</c:v>
                      </c:pt>
                      <c:pt idx="116">
                        <c:v>19.337499999999999</c:v>
                      </c:pt>
                      <c:pt idx="117">
                        <c:v>19.504166666666666</c:v>
                      </c:pt>
                      <c:pt idx="118">
                        <c:v>19.670833333333334</c:v>
                      </c:pt>
                      <c:pt idx="119">
                        <c:v>19.837499999999999</c:v>
                      </c:pt>
                      <c:pt idx="120">
                        <c:v>20.004166666666666</c:v>
                      </c:pt>
                      <c:pt idx="121">
                        <c:v>20.170833333333334</c:v>
                      </c:pt>
                      <c:pt idx="122">
                        <c:v>20.337499999999999</c:v>
                      </c:pt>
                      <c:pt idx="123">
                        <c:v>20.504166666666666</c:v>
                      </c:pt>
                      <c:pt idx="124">
                        <c:v>20.670833333333334</c:v>
                      </c:pt>
                      <c:pt idx="125">
                        <c:v>20.837499999999999</c:v>
                      </c:pt>
                      <c:pt idx="126">
                        <c:v>21.004166666666666</c:v>
                      </c:pt>
                      <c:pt idx="127">
                        <c:v>21.170833333333334</c:v>
                      </c:pt>
                      <c:pt idx="128">
                        <c:v>21.337499999999999</c:v>
                      </c:pt>
                      <c:pt idx="129">
                        <c:v>21.504166666666666</c:v>
                      </c:pt>
                      <c:pt idx="130">
                        <c:v>21.670833333333334</c:v>
                      </c:pt>
                      <c:pt idx="131">
                        <c:v>21.837499999999999</c:v>
                      </c:pt>
                      <c:pt idx="132">
                        <c:v>22.004166666666666</c:v>
                      </c:pt>
                      <c:pt idx="133">
                        <c:v>22.170833333333334</c:v>
                      </c:pt>
                      <c:pt idx="134">
                        <c:v>22.337499999999999</c:v>
                      </c:pt>
                      <c:pt idx="135">
                        <c:v>22.504166666666666</c:v>
                      </c:pt>
                      <c:pt idx="136">
                        <c:v>22.670833333333334</c:v>
                      </c:pt>
                      <c:pt idx="137">
                        <c:v>22.837499999999999</c:v>
                      </c:pt>
                      <c:pt idx="138">
                        <c:v>23.004166666666666</c:v>
                      </c:pt>
                      <c:pt idx="139">
                        <c:v>23.170833333333334</c:v>
                      </c:pt>
                      <c:pt idx="140">
                        <c:v>23.337499999999999</c:v>
                      </c:pt>
                      <c:pt idx="141">
                        <c:v>23.504166666666666</c:v>
                      </c:pt>
                      <c:pt idx="142">
                        <c:v>23.670833333333334</c:v>
                      </c:pt>
                      <c:pt idx="143">
                        <c:v>23.837222222222223</c:v>
                      </c:pt>
                      <c:pt idx="144">
                        <c:v>24.004166666666663</c:v>
                      </c:pt>
                      <c:pt idx="145">
                        <c:v>24.170833333333334</c:v>
                      </c:pt>
                      <c:pt idx="146">
                        <c:v>24.337499999999999</c:v>
                      </c:pt>
                      <c:pt idx="147">
                        <c:v>24.50416666666667</c:v>
                      </c:pt>
                      <c:pt idx="148">
                        <c:v>24.670833333333334</c:v>
                      </c:pt>
                      <c:pt idx="149">
                        <c:v>24.837499999999999</c:v>
                      </c:pt>
                      <c:pt idx="150">
                        <c:v>25.004166666666666</c:v>
                      </c:pt>
                      <c:pt idx="151">
                        <c:v>25.170833333333334</c:v>
                      </c:pt>
                      <c:pt idx="152">
                        <c:v>25.337499999999999</c:v>
                      </c:pt>
                      <c:pt idx="153">
                        <c:v>25.504166666666663</c:v>
                      </c:pt>
                      <c:pt idx="154">
                        <c:v>25.670833333333334</c:v>
                      </c:pt>
                      <c:pt idx="155">
                        <c:v>25.837499999999999</c:v>
                      </c:pt>
                      <c:pt idx="156">
                        <c:v>26.00416666666667</c:v>
                      </c:pt>
                      <c:pt idx="157">
                        <c:v>26.170833333333334</c:v>
                      </c:pt>
                      <c:pt idx="158">
                        <c:v>26.337499999999999</c:v>
                      </c:pt>
                      <c:pt idx="159">
                        <c:v>26.504166666666666</c:v>
                      </c:pt>
                      <c:pt idx="160">
                        <c:v>26.670833333333334</c:v>
                      </c:pt>
                      <c:pt idx="161">
                        <c:v>26.837499999999999</c:v>
                      </c:pt>
                      <c:pt idx="162">
                        <c:v>27.004166666666663</c:v>
                      </c:pt>
                      <c:pt idx="163">
                        <c:v>27.170833333333334</c:v>
                      </c:pt>
                      <c:pt idx="164">
                        <c:v>27.337499999999999</c:v>
                      </c:pt>
                      <c:pt idx="165">
                        <c:v>27.50416666666667</c:v>
                      </c:pt>
                      <c:pt idx="166">
                        <c:v>27.670833333333334</c:v>
                      </c:pt>
                      <c:pt idx="167">
                        <c:v>27.837499999999999</c:v>
                      </c:pt>
                      <c:pt idx="168">
                        <c:v>28.004166666666666</c:v>
                      </c:pt>
                      <c:pt idx="169">
                        <c:v>28.170833333333334</c:v>
                      </c:pt>
                      <c:pt idx="170">
                        <c:v>28.337499999999999</c:v>
                      </c:pt>
                      <c:pt idx="171">
                        <c:v>28.504166666666663</c:v>
                      </c:pt>
                      <c:pt idx="172">
                        <c:v>28.670833333333334</c:v>
                      </c:pt>
                      <c:pt idx="173">
                        <c:v>28.837499999999999</c:v>
                      </c:pt>
                      <c:pt idx="174">
                        <c:v>29.00416666666667</c:v>
                      </c:pt>
                      <c:pt idx="175">
                        <c:v>29.170833333333334</c:v>
                      </c:pt>
                      <c:pt idx="176">
                        <c:v>29.337499999999999</c:v>
                      </c:pt>
                      <c:pt idx="177">
                        <c:v>29.504166666666666</c:v>
                      </c:pt>
                      <c:pt idx="178">
                        <c:v>29.670833333333334</c:v>
                      </c:pt>
                      <c:pt idx="179">
                        <c:v>29.837499999999999</c:v>
                      </c:pt>
                      <c:pt idx="180">
                        <c:v>30.004166666666663</c:v>
                      </c:pt>
                      <c:pt idx="181">
                        <c:v>30.170833333333334</c:v>
                      </c:pt>
                      <c:pt idx="182">
                        <c:v>30.337499999999999</c:v>
                      </c:pt>
                      <c:pt idx="183">
                        <c:v>30.50416666666667</c:v>
                      </c:pt>
                      <c:pt idx="184">
                        <c:v>30.670833333333334</c:v>
                      </c:pt>
                      <c:pt idx="185">
                        <c:v>30.837499999999999</c:v>
                      </c:pt>
                      <c:pt idx="186">
                        <c:v>31.004166666666666</c:v>
                      </c:pt>
                      <c:pt idx="187">
                        <c:v>31.170833333333334</c:v>
                      </c:pt>
                      <c:pt idx="188">
                        <c:v>31.337499999999999</c:v>
                      </c:pt>
                      <c:pt idx="189">
                        <c:v>31.504166666666663</c:v>
                      </c:pt>
                      <c:pt idx="190">
                        <c:v>31.670833333333334</c:v>
                      </c:pt>
                      <c:pt idx="191">
                        <c:v>31.837499999999999</c:v>
                      </c:pt>
                      <c:pt idx="192">
                        <c:v>32.00416666666667</c:v>
                      </c:pt>
                      <c:pt idx="193">
                        <c:v>32.170833333333334</c:v>
                      </c:pt>
                      <c:pt idx="194">
                        <c:v>32.337499999999999</c:v>
                      </c:pt>
                      <c:pt idx="195">
                        <c:v>32.50416666666667</c:v>
                      </c:pt>
                      <c:pt idx="196">
                        <c:v>32.670833333333334</c:v>
                      </c:pt>
                      <c:pt idx="197">
                        <c:v>32.837499999999999</c:v>
                      </c:pt>
                      <c:pt idx="198">
                        <c:v>33.00416666666667</c:v>
                      </c:pt>
                      <c:pt idx="199">
                        <c:v>33.170833333333334</c:v>
                      </c:pt>
                      <c:pt idx="200">
                        <c:v>33.337499999999999</c:v>
                      </c:pt>
                      <c:pt idx="201">
                        <c:v>33.50416666666667</c:v>
                      </c:pt>
                      <c:pt idx="202">
                        <c:v>33.670833333333334</c:v>
                      </c:pt>
                      <c:pt idx="203">
                        <c:v>33.837499999999999</c:v>
                      </c:pt>
                      <c:pt idx="204">
                        <c:v>34.00416666666667</c:v>
                      </c:pt>
                      <c:pt idx="205">
                        <c:v>34.170833333333334</c:v>
                      </c:pt>
                      <c:pt idx="206">
                        <c:v>34.337499999999999</c:v>
                      </c:pt>
                      <c:pt idx="207">
                        <c:v>34.50416666666667</c:v>
                      </c:pt>
                      <c:pt idx="208">
                        <c:v>34.670833333333334</c:v>
                      </c:pt>
                      <c:pt idx="209">
                        <c:v>34.837499999999999</c:v>
                      </c:pt>
                      <c:pt idx="210">
                        <c:v>35.00416666666667</c:v>
                      </c:pt>
                      <c:pt idx="211">
                        <c:v>35.170833333333334</c:v>
                      </c:pt>
                      <c:pt idx="212">
                        <c:v>35.337499999999999</c:v>
                      </c:pt>
                      <c:pt idx="213">
                        <c:v>35.50416666666667</c:v>
                      </c:pt>
                      <c:pt idx="214">
                        <c:v>35.670833333333334</c:v>
                      </c:pt>
                      <c:pt idx="215">
                        <c:v>35.837499999999999</c:v>
                      </c:pt>
                      <c:pt idx="216">
                        <c:v>36.00416666666667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'vit data'!$BJ$5:$BJ$221</c15:sqref>
                        </c15:formulaRef>
                      </c:ext>
                    </c:extLst>
                    <c:numCache>
                      <c:formatCode>General</c:formatCode>
                      <c:ptCount val="217"/>
                      <c:pt idx="0">
                        <c:v>5.0000000000000044E-4</c:v>
                      </c:pt>
                      <c:pt idx="1">
                        <c:v>4.0000000000000036E-3</c:v>
                      </c:pt>
                      <c:pt idx="2">
                        <c:v>3.5000000000000031E-3</c:v>
                      </c:pt>
                      <c:pt idx="3">
                        <c:v>6.0000000000000053E-3</c:v>
                      </c:pt>
                      <c:pt idx="4">
                        <c:v>5.5000000000000049E-3</c:v>
                      </c:pt>
                      <c:pt idx="5">
                        <c:v>5.0000000000000044E-3</c:v>
                      </c:pt>
                      <c:pt idx="6">
                        <c:v>8.0000000000000071E-3</c:v>
                      </c:pt>
                      <c:pt idx="7">
                        <c:v>8.9999999999999802E-3</c:v>
                      </c:pt>
                      <c:pt idx="8">
                        <c:v>9.4999999999999807E-3</c:v>
                      </c:pt>
                      <c:pt idx="9">
                        <c:v>9.4999999999999807E-3</c:v>
                      </c:pt>
                      <c:pt idx="10">
                        <c:v>1.0499999999999982E-2</c:v>
                      </c:pt>
                      <c:pt idx="11">
                        <c:v>1.0499999999999982E-2</c:v>
                      </c:pt>
                      <c:pt idx="12">
                        <c:v>9.4999999999999807E-3</c:v>
                      </c:pt>
                      <c:pt idx="13">
                        <c:v>1.0499999999999982E-2</c:v>
                      </c:pt>
                      <c:pt idx="14">
                        <c:v>1.0999999999999982E-2</c:v>
                      </c:pt>
                      <c:pt idx="15">
                        <c:v>1.1499999999999982E-2</c:v>
                      </c:pt>
                      <c:pt idx="16">
                        <c:v>1.0499999999999982E-2</c:v>
                      </c:pt>
                      <c:pt idx="17">
                        <c:v>1.1499999999999982E-2</c:v>
                      </c:pt>
                      <c:pt idx="18">
                        <c:v>1.1499999999999982E-2</c:v>
                      </c:pt>
                      <c:pt idx="19">
                        <c:v>1.1999999999999983E-2</c:v>
                      </c:pt>
                      <c:pt idx="20">
                        <c:v>1.2499999999999983E-2</c:v>
                      </c:pt>
                      <c:pt idx="21">
                        <c:v>1.2499999999999983E-2</c:v>
                      </c:pt>
                      <c:pt idx="22">
                        <c:v>1.3499999999999984E-2</c:v>
                      </c:pt>
                      <c:pt idx="23">
                        <c:v>1.3499999999999984E-2</c:v>
                      </c:pt>
                      <c:pt idx="24">
                        <c:v>1.4499999999999985E-2</c:v>
                      </c:pt>
                      <c:pt idx="25">
                        <c:v>1.5999999999999986E-2</c:v>
                      </c:pt>
                      <c:pt idx="26">
                        <c:v>1.6499999999999987E-2</c:v>
                      </c:pt>
                      <c:pt idx="27">
                        <c:v>1.7999999999999988E-2</c:v>
                      </c:pt>
                      <c:pt idx="28">
                        <c:v>1.8999999999999989E-2</c:v>
                      </c:pt>
                      <c:pt idx="29">
                        <c:v>1.999999999999999E-2</c:v>
                      </c:pt>
                      <c:pt idx="30">
                        <c:v>2.1999999999999992E-2</c:v>
                      </c:pt>
                      <c:pt idx="31">
                        <c:v>2.4499999999999994E-2</c:v>
                      </c:pt>
                      <c:pt idx="32">
                        <c:v>2.6499999999999996E-2</c:v>
                      </c:pt>
                      <c:pt idx="33">
                        <c:v>2.9499999999999998E-2</c:v>
                      </c:pt>
                      <c:pt idx="34">
                        <c:v>3.2500000000000001E-2</c:v>
                      </c:pt>
                      <c:pt idx="35">
                        <c:v>3.5000000000000003E-2</c:v>
                      </c:pt>
                      <c:pt idx="36">
                        <c:v>3.949999999999998E-2</c:v>
                      </c:pt>
                      <c:pt idx="37">
                        <c:v>4.2499999999999982E-2</c:v>
                      </c:pt>
                      <c:pt idx="38">
                        <c:v>4.6999999999999986E-2</c:v>
                      </c:pt>
                      <c:pt idx="39">
                        <c:v>5.2999999999999992E-2</c:v>
                      </c:pt>
                      <c:pt idx="40">
                        <c:v>5.8499999999999996E-2</c:v>
                      </c:pt>
                      <c:pt idx="41">
                        <c:v>6.4500000000000002E-2</c:v>
                      </c:pt>
                      <c:pt idx="42">
                        <c:v>7.099999999999998E-2</c:v>
                      </c:pt>
                      <c:pt idx="43">
                        <c:v>7.6999999999999985E-2</c:v>
                      </c:pt>
                      <c:pt idx="44">
                        <c:v>8.8499999999999995E-2</c:v>
                      </c:pt>
                      <c:pt idx="45">
                        <c:v>9.6500000000000002E-2</c:v>
                      </c:pt>
                      <c:pt idx="46">
                        <c:v>0.10749999999999998</c:v>
                      </c:pt>
                      <c:pt idx="47">
                        <c:v>0.11749999999999999</c:v>
                      </c:pt>
                      <c:pt idx="48">
                        <c:v>0.13200000000000001</c:v>
                      </c:pt>
                      <c:pt idx="49">
                        <c:v>0.14600000000000002</c:v>
                      </c:pt>
                      <c:pt idx="50">
                        <c:v>0.16099999999999998</c:v>
                      </c:pt>
                      <c:pt idx="51">
                        <c:v>0.17899999999999999</c:v>
                      </c:pt>
                      <c:pt idx="52">
                        <c:v>0.19700000000000001</c:v>
                      </c:pt>
                      <c:pt idx="53">
                        <c:v>0.21749999999999997</c:v>
                      </c:pt>
                      <c:pt idx="54">
                        <c:v>0.23849999999999999</c:v>
                      </c:pt>
                      <c:pt idx="55">
                        <c:v>0.26250000000000001</c:v>
                      </c:pt>
                      <c:pt idx="56">
                        <c:v>0.27749999999999997</c:v>
                      </c:pt>
                      <c:pt idx="57">
                        <c:v>0.30449999999999999</c:v>
                      </c:pt>
                      <c:pt idx="58">
                        <c:v>0.33150000000000002</c:v>
                      </c:pt>
                      <c:pt idx="59">
                        <c:v>0.35599999999999998</c:v>
                      </c:pt>
                      <c:pt idx="60">
                        <c:v>0.38900000000000001</c:v>
                      </c:pt>
                      <c:pt idx="61">
                        <c:v>0.42100000000000004</c:v>
                      </c:pt>
                      <c:pt idx="62">
                        <c:v>0.44399999999999995</c:v>
                      </c:pt>
                      <c:pt idx="63">
                        <c:v>0.46899999999999997</c:v>
                      </c:pt>
                      <c:pt idx="64">
                        <c:v>0.49199999999999999</c:v>
                      </c:pt>
                      <c:pt idx="65">
                        <c:v>0.51900000000000002</c:v>
                      </c:pt>
                      <c:pt idx="66">
                        <c:v>0.53800000000000003</c:v>
                      </c:pt>
                      <c:pt idx="67">
                        <c:v>0.55499999999999994</c:v>
                      </c:pt>
                      <c:pt idx="68">
                        <c:v>0.58250000000000002</c:v>
                      </c:pt>
                      <c:pt idx="69">
                        <c:v>0.59799999999999998</c:v>
                      </c:pt>
                      <c:pt idx="70">
                        <c:v>0.62149999999999994</c:v>
                      </c:pt>
                      <c:pt idx="71">
                        <c:v>0.63400000000000001</c:v>
                      </c:pt>
                      <c:pt idx="72">
                        <c:v>0.65450000000000008</c:v>
                      </c:pt>
                      <c:pt idx="73">
                        <c:v>0.66349999999999998</c:v>
                      </c:pt>
                      <c:pt idx="74">
                        <c:v>0.67699999999999994</c:v>
                      </c:pt>
                      <c:pt idx="75">
                        <c:v>0.68599999999999994</c:v>
                      </c:pt>
                      <c:pt idx="76">
                        <c:v>0.69899999999999995</c:v>
                      </c:pt>
                      <c:pt idx="77">
                        <c:v>0.71150000000000002</c:v>
                      </c:pt>
                      <c:pt idx="78">
                        <c:v>0.71350000000000002</c:v>
                      </c:pt>
                      <c:pt idx="79">
                        <c:v>0.72950000000000004</c:v>
                      </c:pt>
                      <c:pt idx="80">
                        <c:v>0.73150000000000004</c:v>
                      </c:pt>
                      <c:pt idx="81">
                        <c:v>0.749</c:v>
                      </c:pt>
                      <c:pt idx="82">
                        <c:v>0.75700000000000001</c:v>
                      </c:pt>
                      <c:pt idx="83">
                        <c:v>0.76400000000000001</c:v>
                      </c:pt>
                      <c:pt idx="84">
                        <c:v>0.77</c:v>
                      </c:pt>
                      <c:pt idx="85">
                        <c:v>0.77</c:v>
                      </c:pt>
                      <c:pt idx="86">
                        <c:v>0.77800000000000002</c:v>
                      </c:pt>
                      <c:pt idx="87">
                        <c:v>0.79150000000000009</c:v>
                      </c:pt>
                      <c:pt idx="88">
                        <c:v>0.79849999999999999</c:v>
                      </c:pt>
                      <c:pt idx="89">
                        <c:v>0.79849999999999999</c:v>
                      </c:pt>
                      <c:pt idx="90">
                        <c:v>0.80549999999999988</c:v>
                      </c:pt>
                      <c:pt idx="91">
                        <c:v>0.8125</c:v>
                      </c:pt>
                      <c:pt idx="92">
                        <c:v>0.81299999999999994</c:v>
                      </c:pt>
                      <c:pt idx="93">
                        <c:v>0.82299999999999995</c:v>
                      </c:pt>
                      <c:pt idx="94">
                        <c:v>0.83050000000000002</c:v>
                      </c:pt>
                      <c:pt idx="95">
                        <c:v>0.83099999999999996</c:v>
                      </c:pt>
                      <c:pt idx="96">
                        <c:v>0.83199999999999996</c:v>
                      </c:pt>
                      <c:pt idx="97">
                        <c:v>0.84</c:v>
                      </c:pt>
                      <c:pt idx="98">
                        <c:v>0.84799999999999998</c:v>
                      </c:pt>
                      <c:pt idx="99">
                        <c:v>0.85299999999999998</c:v>
                      </c:pt>
                      <c:pt idx="100">
                        <c:v>0.85650000000000004</c:v>
                      </c:pt>
                      <c:pt idx="101">
                        <c:v>0.85549999999999993</c:v>
                      </c:pt>
                      <c:pt idx="102">
                        <c:v>0.86450000000000005</c:v>
                      </c:pt>
                      <c:pt idx="103">
                        <c:v>0.86050000000000004</c:v>
                      </c:pt>
                      <c:pt idx="104">
                        <c:v>0.85949999999999993</c:v>
                      </c:pt>
                      <c:pt idx="105">
                        <c:v>0.87149999999999994</c:v>
                      </c:pt>
                      <c:pt idx="106">
                        <c:v>0.87849999999999984</c:v>
                      </c:pt>
                      <c:pt idx="107">
                        <c:v>0.86299999999999999</c:v>
                      </c:pt>
                      <c:pt idx="108">
                        <c:v>0.87099999999999989</c:v>
                      </c:pt>
                      <c:pt idx="109">
                        <c:v>0.872</c:v>
                      </c:pt>
                      <c:pt idx="110">
                        <c:v>0.87899999999999989</c:v>
                      </c:pt>
                      <c:pt idx="111">
                        <c:v>0.87899999999999989</c:v>
                      </c:pt>
                      <c:pt idx="112">
                        <c:v>0.87949999999999995</c:v>
                      </c:pt>
                      <c:pt idx="113">
                        <c:v>0.87949999999999995</c:v>
                      </c:pt>
                      <c:pt idx="114">
                        <c:v>0.877</c:v>
                      </c:pt>
                      <c:pt idx="115">
                        <c:v>0.88300000000000001</c:v>
                      </c:pt>
                      <c:pt idx="116">
                        <c:v>0.88100000000000001</c:v>
                      </c:pt>
                      <c:pt idx="117">
                        <c:v>0.8839999999999999</c:v>
                      </c:pt>
                      <c:pt idx="118">
                        <c:v>0.875</c:v>
                      </c:pt>
                      <c:pt idx="119">
                        <c:v>0.877</c:v>
                      </c:pt>
                      <c:pt idx="120">
                        <c:v>0.8839999999999999</c:v>
                      </c:pt>
                      <c:pt idx="121">
                        <c:v>0.87999999999999989</c:v>
                      </c:pt>
                      <c:pt idx="122">
                        <c:v>0.88300000000000001</c:v>
                      </c:pt>
                      <c:pt idx="123">
                        <c:v>0.87749999999999995</c:v>
                      </c:pt>
                      <c:pt idx="124">
                        <c:v>0.87249999999999983</c:v>
                      </c:pt>
                      <c:pt idx="125">
                        <c:v>0.86050000000000004</c:v>
                      </c:pt>
                      <c:pt idx="126">
                        <c:v>0.86850000000000005</c:v>
                      </c:pt>
                      <c:pt idx="127">
                        <c:v>0.86949999999999994</c:v>
                      </c:pt>
                      <c:pt idx="128">
                        <c:v>0.87249999999999983</c:v>
                      </c:pt>
                      <c:pt idx="129">
                        <c:v>0.87549999999999994</c:v>
                      </c:pt>
                      <c:pt idx="130">
                        <c:v>0.86850000000000005</c:v>
                      </c:pt>
                      <c:pt idx="131">
                        <c:v>0.87749999999999995</c:v>
                      </c:pt>
                      <c:pt idx="132">
                        <c:v>0.87049999999999983</c:v>
                      </c:pt>
                      <c:pt idx="133">
                        <c:v>0.86949999999999994</c:v>
                      </c:pt>
                      <c:pt idx="134">
                        <c:v>0.86549999999999994</c:v>
                      </c:pt>
                      <c:pt idx="135">
                        <c:v>0.87049999999999983</c:v>
                      </c:pt>
                      <c:pt idx="136">
                        <c:v>0.86949999999999994</c:v>
                      </c:pt>
                      <c:pt idx="137">
                        <c:v>0.86850000000000005</c:v>
                      </c:pt>
                      <c:pt idx="138">
                        <c:v>0.86399999999999999</c:v>
                      </c:pt>
                      <c:pt idx="139">
                        <c:v>0.86250000000000004</c:v>
                      </c:pt>
                      <c:pt idx="140">
                        <c:v>0.85799999999999998</c:v>
                      </c:pt>
                      <c:pt idx="141">
                        <c:v>0.84899999999999998</c:v>
                      </c:pt>
                      <c:pt idx="142">
                        <c:v>0.84599999999999997</c:v>
                      </c:pt>
                      <c:pt idx="143">
                        <c:v>0.83949999999999991</c:v>
                      </c:pt>
                      <c:pt idx="144">
                        <c:v>0.83250000000000002</c:v>
                      </c:pt>
                      <c:pt idx="145">
                        <c:v>0.82499999999999996</c:v>
                      </c:pt>
                      <c:pt idx="146">
                        <c:v>0.81549999999999989</c:v>
                      </c:pt>
                      <c:pt idx="147">
                        <c:v>0.81349999999999989</c:v>
                      </c:pt>
                      <c:pt idx="148">
                        <c:v>0.80449999999999999</c:v>
                      </c:pt>
                      <c:pt idx="149">
                        <c:v>0.79849999999999999</c:v>
                      </c:pt>
                      <c:pt idx="150">
                        <c:v>0.79150000000000009</c:v>
                      </c:pt>
                      <c:pt idx="151">
                        <c:v>0.78950000000000009</c:v>
                      </c:pt>
                      <c:pt idx="152">
                        <c:v>0.78350000000000009</c:v>
                      </c:pt>
                      <c:pt idx="153">
                        <c:v>0.77700000000000002</c:v>
                      </c:pt>
                      <c:pt idx="154">
                        <c:v>0.77249999999999996</c:v>
                      </c:pt>
                      <c:pt idx="155">
                        <c:v>0.76550000000000007</c:v>
                      </c:pt>
                      <c:pt idx="156">
                        <c:v>0.75849999999999995</c:v>
                      </c:pt>
                      <c:pt idx="157">
                        <c:v>0.75750000000000006</c:v>
                      </c:pt>
                      <c:pt idx="158">
                        <c:v>0.75249999999999995</c:v>
                      </c:pt>
                      <c:pt idx="159">
                        <c:v>0.74750000000000005</c:v>
                      </c:pt>
                      <c:pt idx="160">
                        <c:v>0.74449999999999994</c:v>
                      </c:pt>
                      <c:pt idx="161">
                        <c:v>0.74049999999999994</c:v>
                      </c:pt>
                      <c:pt idx="162">
                        <c:v>0.73849999999999993</c:v>
                      </c:pt>
                      <c:pt idx="163">
                        <c:v>0.73550000000000004</c:v>
                      </c:pt>
                      <c:pt idx="164">
                        <c:v>0.73150000000000004</c:v>
                      </c:pt>
                      <c:pt idx="165">
                        <c:v>0.73150000000000004</c:v>
                      </c:pt>
                      <c:pt idx="166">
                        <c:v>0.72849999999999993</c:v>
                      </c:pt>
                      <c:pt idx="167">
                        <c:v>0.72599999999999998</c:v>
                      </c:pt>
                      <c:pt idx="168">
                        <c:v>0.72350000000000003</c:v>
                      </c:pt>
                      <c:pt idx="169">
                        <c:v>0.72199999999999998</c:v>
                      </c:pt>
                      <c:pt idx="170">
                        <c:v>0.72</c:v>
                      </c:pt>
                      <c:pt idx="171">
                        <c:v>0.71799999999999997</c:v>
                      </c:pt>
                      <c:pt idx="172">
                        <c:v>0.71899999999999997</c:v>
                      </c:pt>
                      <c:pt idx="173">
                        <c:v>0.72150000000000003</c:v>
                      </c:pt>
                      <c:pt idx="174">
                        <c:v>0.71750000000000003</c:v>
                      </c:pt>
                      <c:pt idx="175">
                        <c:v>0.71399999999999997</c:v>
                      </c:pt>
                      <c:pt idx="176">
                        <c:v>0.71150000000000002</c:v>
                      </c:pt>
                      <c:pt idx="177">
                        <c:v>0.71049999999999991</c:v>
                      </c:pt>
                      <c:pt idx="178">
                        <c:v>0.71099999999999997</c:v>
                      </c:pt>
                      <c:pt idx="179">
                        <c:v>0.70699999999999996</c:v>
                      </c:pt>
                      <c:pt idx="180">
                        <c:v>0.71049999999999991</c:v>
                      </c:pt>
                      <c:pt idx="181">
                        <c:v>0.71099999999999997</c:v>
                      </c:pt>
                      <c:pt idx="182">
                        <c:v>0.71</c:v>
                      </c:pt>
                      <c:pt idx="183">
                        <c:v>0.71</c:v>
                      </c:pt>
                      <c:pt idx="184">
                        <c:v>0.71099999999999997</c:v>
                      </c:pt>
                      <c:pt idx="185">
                        <c:v>0.70550000000000002</c:v>
                      </c:pt>
                      <c:pt idx="186">
                        <c:v>0.70799999999999996</c:v>
                      </c:pt>
                      <c:pt idx="187">
                        <c:v>0.70499999999999996</c:v>
                      </c:pt>
                      <c:pt idx="188">
                        <c:v>0.70599999999999996</c:v>
                      </c:pt>
                      <c:pt idx="189">
                        <c:v>0.70499999999999996</c:v>
                      </c:pt>
                      <c:pt idx="190">
                        <c:v>0.70499999999999996</c:v>
                      </c:pt>
                      <c:pt idx="191">
                        <c:v>0.70299999999999996</c:v>
                      </c:pt>
                      <c:pt idx="192">
                        <c:v>0.70299999999999996</c:v>
                      </c:pt>
                      <c:pt idx="193">
                        <c:v>0.70350000000000001</c:v>
                      </c:pt>
                      <c:pt idx="194">
                        <c:v>0.7024999999999999</c:v>
                      </c:pt>
                      <c:pt idx="195">
                        <c:v>0.7024999999999999</c:v>
                      </c:pt>
                      <c:pt idx="196">
                        <c:v>0.70150000000000001</c:v>
                      </c:pt>
                      <c:pt idx="197">
                        <c:v>0.7004999999999999</c:v>
                      </c:pt>
                      <c:pt idx="198">
                        <c:v>0.7004999999999999</c:v>
                      </c:pt>
                      <c:pt idx="199">
                        <c:v>0.6984999999999999</c:v>
                      </c:pt>
                      <c:pt idx="200">
                        <c:v>0.6984999999999999</c:v>
                      </c:pt>
                      <c:pt idx="201">
                        <c:v>0.69950000000000001</c:v>
                      </c:pt>
                      <c:pt idx="202">
                        <c:v>0.6984999999999999</c:v>
                      </c:pt>
                      <c:pt idx="203">
                        <c:v>0.69750000000000001</c:v>
                      </c:pt>
                      <c:pt idx="204">
                        <c:v>0.6984999999999999</c:v>
                      </c:pt>
                      <c:pt idx="205">
                        <c:v>0.69799999999999995</c:v>
                      </c:pt>
                      <c:pt idx="206">
                        <c:v>0.6984999999999999</c:v>
                      </c:pt>
                      <c:pt idx="207">
                        <c:v>0.69599999999999995</c:v>
                      </c:pt>
                      <c:pt idx="208">
                        <c:v>0.69599999999999995</c:v>
                      </c:pt>
                      <c:pt idx="209">
                        <c:v>0.69699999999999995</c:v>
                      </c:pt>
                      <c:pt idx="210">
                        <c:v>0.69499999999999995</c:v>
                      </c:pt>
                      <c:pt idx="211">
                        <c:v>0.69499999999999995</c:v>
                      </c:pt>
                      <c:pt idx="212">
                        <c:v>0.69499999999999995</c:v>
                      </c:pt>
                      <c:pt idx="213">
                        <c:v>0.69499999999999995</c:v>
                      </c:pt>
                      <c:pt idx="214">
                        <c:v>0.69299999999999995</c:v>
                      </c:pt>
                      <c:pt idx="215">
                        <c:v>0.69299999999999995</c:v>
                      </c:pt>
                      <c:pt idx="216">
                        <c:v>0.69399999999999995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'vit data'!$BM$4</c15:sqref>
                        </c15:formulaRef>
                      </c:ext>
                    </c:extLst>
                    <c:strCache>
                      <c:ptCount val="1"/>
                      <c:pt idx="0">
                        <c:v>biotin</c:v>
                      </c:pt>
                    </c:strCache>
                  </c:strRef>
                </c:tx>
                <c:spPr>
                  <a:ln w="19050" cap="rnd">
                    <a:solidFill>
                      <a:srgbClr val="FF6600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'vit data'!$AY$5:$AY$221</c15:sqref>
                        </c15:formulaRef>
                      </c:ext>
                    </c:extLst>
                    <c:numCache>
                      <c:formatCode>General</c:formatCode>
                      <c:ptCount val="217"/>
                      <c:pt idx="0">
                        <c:v>4.1666666666666666E-3</c:v>
                      </c:pt>
                      <c:pt idx="1">
                        <c:v>0.17083333333333334</c:v>
                      </c:pt>
                      <c:pt idx="2">
                        <c:v>0.33750000000000002</c:v>
                      </c:pt>
                      <c:pt idx="3">
                        <c:v>0.50416666666666665</c:v>
                      </c:pt>
                      <c:pt idx="4">
                        <c:v>0.67083333333333328</c:v>
                      </c:pt>
                      <c:pt idx="5">
                        <c:v>0.83750000000000002</c:v>
                      </c:pt>
                      <c:pt idx="6">
                        <c:v>1.0041666666666667</c:v>
                      </c:pt>
                      <c:pt idx="7">
                        <c:v>1.1708333333333334</c:v>
                      </c:pt>
                      <c:pt idx="8">
                        <c:v>1.3374999999999999</c:v>
                      </c:pt>
                      <c:pt idx="9">
                        <c:v>1.5041666666666667</c:v>
                      </c:pt>
                      <c:pt idx="10">
                        <c:v>1.6708333333333334</c:v>
                      </c:pt>
                      <c:pt idx="11">
                        <c:v>1.8374999999999999</c:v>
                      </c:pt>
                      <c:pt idx="12">
                        <c:v>2.0041666666666669</c:v>
                      </c:pt>
                      <c:pt idx="13">
                        <c:v>2.1708333333333334</c:v>
                      </c:pt>
                      <c:pt idx="14">
                        <c:v>2.3374999999999999</c:v>
                      </c:pt>
                      <c:pt idx="15">
                        <c:v>2.5041666666666664</c:v>
                      </c:pt>
                      <c:pt idx="16">
                        <c:v>2.6708333333333334</c:v>
                      </c:pt>
                      <c:pt idx="17">
                        <c:v>2.8374999999999999</c:v>
                      </c:pt>
                      <c:pt idx="18">
                        <c:v>3.0041666666666664</c:v>
                      </c:pt>
                      <c:pt idx="19">
                        <c:v>3.1708333333333334</c:v>
                      </c:pt>
                      <c:pt idx="20">
                        <c:v>3.3375000000000004</c:v>
                      </c:pt>
                      <c:pt idx="21">
                        <c:v>3.5041666666666664</c:v>
                      </c:pt>
                      <c:pt idx="22">
                        <c:v>3.6708333333333334</c:v>
                      </c:pt>
                      <c:pt idx="23">
                        <c:v>3.8374999999999995</c:v>
                      </c:pt>
                      <c:pt idx="24">
                        <c:v>4.0041666666666664</c:v>
                      </c:pt>
                      <c:pt idx="25">
                        <c:v>4.1708333333333334</c:v>
                      </c:pt>
                      <c:pt idx="26">
                        <c:v>4.3375000000000004</c:v>
                      </c:pt>
                      <c:pt idx="27">
                        <c:v>4.5041666666666664</c:v>
                      </c:pt>
                      <c:pt idx="28">
                        <c:v>4.6708333333333334</c:v>
                      </c:pt>
                      <c:pt idx="29">
                        <c:v>4.8375000000000004</c:v>
                      </c:pt>
                      <c:pt idx="30">
                        <c:v>5.0041666666666664</c:v>
                      </c:pt>
                      <c:pt idx="31">
                        <c:v>5.1708333333333334</c:v>
                      </c:pt>
                      <c:pt idx="32">
                        <c:v>5.3375000000000004</c:v>
                      </c:pt>
                      <c:pt idx="33">
                        <c:v>5.5041666666666664</c:v>
                      </c:pt>
                      <c:pt idx="34">
                        <c:v>5.6708333333333334</c:v>
                      </c:pt>
                      <c:pt idx="35">
                        <c:v>5.8375000000000004</c:v>
                      </c:pt>
                      <c:pt idx="36">
                        <c:v>6.0041666666666664</c:v>
                      </c:pt>
                      <c:pt idx="37">
                        <c:v>6.1708333333333334</c:v>
                      </c:pt>
                      <c:pt idx="38">
                        <c:v>6.3375000000000004</c:v>
                      </c:pt>
                      <c:pt idx="39">
                        <c:v>6.5041666666666664</c:v>
                      </c:pt>
                      <c:pt idx="40">
                        <c:v>6.6708333333333325</c:v>
                      </c:pt>
                      <c:pt idx="41">
                        <c:v>6.8375000000000004</c:v>
                      </c:pt>
                      <c:pt idx="42">
                        <c:v>7.0041666666666664</c:v>
                      </c:pt>
                      <c:pt idx="43">
                        <c:v>7.1708333333333343</c:v>
                      </c:pt>
                      <c:pt idx="44">
                        <c:v>7.3375000000000004</c:v>
                      </c:pt>
                      <c:pt idx="45">
                        <c:v>7.5041666666666664</c:v>
                      </c:pt>
                      <c:pt idx="46">
                        <c:v>7.6708333333333334</c:v>
                      </c:pt>
                      <c:pt idx="47">
                        <c:v>7.8375000000000004</c:v>
                      </c:pt>
                      <c:pt idx="48">
                        <c:v>8.0041666666666664</c:v>
                      </c:pt>
                      <c:pt idx="49">
                        <c:v>8.1708333333333325</c:v>
                      </c:pt>
                      <c:pt idx="50">
                        <c:v>8.3375000000000004</c:v>
                      </c:pt>
                      <c:pt idx="51">
                        <c:v>8.5041666666666664</c:v>
                      </c:pt>
                      <c:pt idx="52">
                        <c:v>8.6708333333333325</c:v>
                      </c:pt>
                      <c:pt idx="53">
                        <c:v>8.8375000000000004</c:v>
                      </c:pt>
                      <c:pt idx="54">
                        <c:v>9.0041666666666664</c:v>
                      </c:pt>
                      <c:pt idx="55">
                        <c:v>9.1708333333333325</c:v>
                      </c:pt>
                      <c:pt idx="56">
                        <c:v>9.3375000000000004</c:v>
                      </c:pt>
                      <c:pt idx="57">
                        <c:v>9.5041666666666664</c:v>
                      </c:pt>
                      <c:pt idx="58">
                        <c:v>9.6708333333333325</c:v>
                      </c:pt>
                      <c:pt idx="59">
                        <c:v>9.8375000000000004</c:v>
                      </c:pt>
                      <c:pt idx="60">
                        <c:v>10.004166666666666</c:v>
                      </c:pt>
                      <c:pt idx="61">
                        <c:v>10.170833333333333</c:v>
                      </c:pt>
                      <c:pt idx="62">
                        <c:v>10.3375</c:v>
                      </c:pt>
                      <c:pt idx="63">
                        <c:v>10.504166666666666</c:v>
                      </c:pt>
                      <c:pt idx="64">
                        <c:v>10.670833333333333</c:v>
                      </c:pt>
                      <c:pt idx="65">
                        <c:v>10.8375</c:v>
                      </c:pt>
                      <c:pt idx="66">
                        <c:v>11.004166666666666</c:v>
                      </c:pt>
                      <c:pt idx="67">
                        <c:v>11.170833333333333</c:v>
                      </c:pt>
                      <c:pt idx="68">
                        <c:v>11.3375</c:v>
                      </c:pt>
                      <c:pt idx="69">
                        <c:v>11.504166666666666</c:v>
                      </c:pt>
                      <c:pt idx="70">
                        <c:v>11.670833333333333</c:v>
                      </c:pt>
                      <c:pt idx="71">
                        <c:v>11.8375</c:v>
                      </c:pt>
                      <c:pt idx="72">
                        <c:v>12.004166666666666</c:v>
                      </c:pt>
                      <c:pt idx="73">
                        <c:v>12.170833333333334</c:v>
                      </c:pt>
                      <c:pt idx="74">
                        <c:v>12.337499999999999</c:v>
                      </c:pt>
                      <c:pt idx="75">
                        <c:v>12.504166666666666</c:v>
                      </c:pt>
                      <c:pt idx="76">
                        <c:v>12.670833333333331</c:v>
                      </c:pt>
                      <c:pt idx="77">
                        <c:v>12.8375</c:v>
                      </c:pt>
                      <c:pt idx="78">
                        <c:v>13.004166666666666</c:v>
                      </c:pt>
                      <c:pt idx="79">
                        <c:v>13.170833333333333</c:v>
                      </c:pt>
                      <c:pt idx="80">
                        <c:v>13.337500000000002</c:v>
                      </c:pt>
                      <c:pt idx="81">
                        <c:v>13.504166666666666</c:v>
                      </c:pt>
                      <c:pt idx="82">
                        <c:v>13.670833333333334</c:v>
                      </c:pt>
                      <c:pt idx="83">
                        <c:v>13.837499999999999</c:v>
                      </c:pt>
                      <c:pt idx="84">
                        <c:v>14.004166666666666</c:v>
                      </c:pt>
                      <c:pt idx="85">
                        <c:v>14.170833333333331</c:v>
                      </c:pt>
                      <c:pt idx="86">
                        <c:v>14.3375</c:v>
                      </c:pt>
                      <c:pt idx="87">
                        <c:v>14.504166666666666</c:v>
                      </c:pt>
                      <c:pt idx="88">
                        <c:v>14.670833333333333</c:v>
                      </c:pt>
                      <c:pt idx="89">
                        <c:v>14.837500000000002</c:v>
                      </c:pt>
                      <c:pt idx="90">
                        <c:v>15.004166666666666</c:v>
                      </c:pt>
                      <c:pt idx="91">
                        <c:v>15.170833333333334</c:v>
                      </c:pt>
                      <c:pt idx="92">
                        <c:v>15.337499999999999</c:v>
                      </c:pt>
                      <c:pt idx="93">
                        <c:v>15.504166666666666</c:v>
                      </c:pt>
                      <c:pt idx="94">
                        <c:v>15.670833333333331</c:v>
                      </c:pt>
                      <c:pt idx="95">
                        <c:v>15.8375</c:v>
                      </c:pt>
                      <c:pt idx="96">
                        <c:v>16.004166666666666</c:v>
                      </c:pt>
                      <c:pt idx="97">
                        <c:v>16.170833333333334</c:v>
                      </c:pt>
                      <c:pt idx="98">
                        <c:v>16.337499999999999</c:v>
                      </c:pt>
                      <c:pt idx="99">
                        <c:v>16.504166666666666</c:v>
                      </c:pt>
                      <c:pt idx="100">
                        <c:v>16.670833333333334</c:v>
                      </c:pt>
                      <c:pt idx="101">
                        <c:v>16.837499999999999</c:v>
                      </c:pt>
                      <c:pt idx="102">
                        <c:v>17.004166666666666</c:v>
                      </c:pt>
                      <c:pt idx="103">
                        <c:v>17.170833333333334</c:v>
                      </c:pt>
                      <c:pt idx="104">
                        <c:v>17.337499999999999</c:v>
                      </c:pt>
                      <c:pt idx="105">
                        <c:v>17.504166666666666</c:v>
                      </c:pt>
                      <c:pt idx="106">
                        <c:v>17.670833333333334</c:v>
                      </c:pt>
                      <c:pt idx="107">
                        <c:v>17.837499999999999</c:v>
                      </c:pt>
                      <c:pt idx="108">
                        <c:v>18.004166666666666</c:v>
                      </c:pt>
                      <c:pt idx="109">
                        <c:v>18.170833333333334</c:v>
                      </c:pt>
                      <c:pt idx="110">
                        <c:v>18.337499999999999</c:v>
                      </c:pt>
                      <c:pt idx="111">
                        <c:v>18.503888888888888</c:v>
                      </c:pt>
                      <c:pt idx="112">
                        <c:v>18.670833333333334</c:v>
                      </c:pt>
                      <c:pt idx="113">
                        <c:v>18.837499999999999</c:v>
                      </c:pt>
                      <c:pt idx="114">
                        <c:v>19.004166666666666</c:v>
                      </c:pt>
                      <c:pt idx="115">
                        <c:v>19.170833333333334</c:v>
                      </c:pt>
                      <c:pt idx="116">
                        <c:v>19.337499999999999</c:v>
                      </c:pt>
                      <c:pt idx="117">
                        <c:v>19.504166666666666</c:v>
                      </c:pt>
                      <c:pt idx="118">
                        <c:v>19.670833333333334</c:v>
                      </c:pt>
                      <c:pt idx="119">
                        <c:v>19.837499999999999</c:v>
                      </c:pt>
                      <c:pt idx="120">
                        <c:v>20.004166666666666</c:v>
                      </c:pt>
                      <c:pt idx="121">
                        <c:v>20.170833333333334</c:v>
                      </c:pt>
                      <c:pt idx="122">
                        <c:v>20.337499999999999</c:v>
                      </c:pt>
                      <c:pt idx="123">
                        <c:v>20.504166666666666</c:v>
                      </c:pt>
                      <c:pt idx="124">
                        <c:v>20.670833333333334</c:v>
                      </c:pt>
                      <c:pt idx="125">
                        <c:v>20.837499999999999</c:v>
                      </c:pt>
                      <c:pt idx="126">
                        <c:v>21.004166666666666</c:v>
                      </c:pt>
                      <c:pt idx="127">
                        <c:v>21.170833333333334</c:v>
                      </c:pt>
                      <c:pt idx="128">
                        <c:v>21.337499999999999</c:v>
                      </c:pt>
                      <c:pt idx="129">
                        <c:v>21.504166666666666</c:v>
                      </c:pt>
                      <c:pt idx="130">
                        <c:v>21.670833333333334</c:v>
                      </c:pt>
                      <c:pt idx="131">
                        <c:v>21.837499999999999</c:v>
                      </c:pt>
                      <c:pt idx="132">
                        <c:v>22.004166666666666</c:v>
                      </c:pt>
                      <c:pt idx="133">
                        <c:v>22.170833333333334</c:v>
                      </c:pt>
                      <c:pt idx="134">
                        <c:v>22.337499999999999</c:v>
                      </c:pt>
                      <c:pt idx="135">
                        <c:v>22.504166666666666</c:v>
                      </c:pt>
                      <c:pt idx="136">
                        <c:v>22.670833333333334</c:v>
                      </c:pt>
                      <c:pt idx="137">
                        <c:v>22.837499999999999</c:v>
                      </c:pt>
                      <c:pt idx="138">
                        <c:v>23.004166666666666</c:v>
                      </c:pt>
                      <c:pt idx="139">
                        <c:v>23.170833333333334</c:v>
                      </c:pt>
                      <c:pt idx="140">
                        <c:v>23.337499999999999</c:v>
                      </c:pt>
                      <c:pt idx="141">
                        <c:v>23.504166666666666</c:v>
                      </c:pt>
                      <c:pt idx="142">
                        <c:v>23.670833333333334</c:v>
                      </c:pt>
                      <c:pt idx="143">
                        <c:v>23.837222222222223</c:v>
                      </c:pt>
                      <c:pt idx="144">
                        <c:v>24.004166666666663</c:v>
                      </c:pt>
                      <c:pt idx="145">
                        <c:v>24.170833333333334</c:v>
                      </c:pt>
                      <c:pt idx="146">
                        <c:v>24.337499999999999</c:v>
                      </c:pt>
                      <c:pt idx="147">
                        <c:v>24.50416666666667</c:v>
                      </c:pt>
                      <c:pt idx="148">
                        <c:v>24.670833333333334</c:v>
                      </c:pt>
                      <c:pt idx="149">
                        <c:v>24.837499999999999</c:v>
                      </c:pt>
                      <c:pt idx="150">
                        <c:v>25.004166666666666</c:v>
                      </c:pt>
                      <c:pt idx="151">
                        <c:v>25.170833333333334</c:v>
                      </c:pt>
                      <c:pt idx="152">
                        <c:v>25.337499999999999</c:v>
                      </c:pt>
                      <c:pt idx="153">
                        <c:v>25.504166666666663</c:v>
                      </c:pt>
                      <c:pt idx="154">
                        <c:v>25.670833333333334</c:v>
                      </c:pt>
                      <c:pt idx="155">
                        <c:v>25.837499999999999</c:v>
                      </c:pt>
                      <c:pt idx="156">
                        <c:v>26.00416666666667</c:v>
                      </c:pt>
                      <c:pt idx="157">
                        <c:v>26.170833333333334</c:v>
                      </c:pt>
                      <c:pt idx="158">
                        <c:v>26.337499999999999</c:v>
                      </c:pt>
                      <c:pt idx="159">
                        <c:v>26.504166666666666</c:v>
                      </c:pt>
                      <c:pt idx="160">
                        <c:v>26.670833333333334</c:v>
                      </c:pt>
                      <c:pt idx="161">
                        <c:v>26.837499999999999</c:v>
                      </c:pt>
                      <c:pt idx="162">
                        <c:v>27.004166666666663</c:v>
                      </c:pt>
                      <c:pt idx="163">
                        <c:v>27.170833333333334</c:v>
                      </c:pt>
                      <c:pt idx="164">
                        <c:v>27.337499999999999</c:v>
                      </c:pt>
                      <c:pt idx="165">
                        <c:v>27.50416666666667</c:v>
                      </c:pt>
                      <c:pt idx="166">
                        <c:v>27.670833333333334</c:v>
                      </c:pt>
                      <c:pt idx="167">
                        <c:v>27.837499999999999</c:v>
                      </c:pt>
                      <c:pt idx="168">
                        <c:v>28.004166666666666</c:v>
                      </c:pt>
                      <c:pt idx="169">
                        <c:v>28.170833333333334</c:v>
                      </c:pt>
                      <c:pt idx="170">
                        <c:v>28.337499999999999</c:v>
                      </c:pt>
                      <c:pt idx="171">
                        <c:v>28.504166666666663</c:v>
                      </c:pt>
                      <c:pt idx="172">
                        <c:v>28.670833333333334</c:v>
                      </c:pt>
                      <c:pt idx="173">
                        <c:v>28.837499999999999</c:v>
                      </c:pt>
                      <c:pt idx="174">
                        <c:v>29.00416666666667</c:v>
                      </c:pt>
                      <c:pt idx="175">
                        <c:v>29.170833333333334</c:v>
                      </c:pt>
                      <c:pt idx="176">
                        <c:v>29.337499999999999</c:v>
                      </c:pt>
                      <c:pt idx="177">
                        <c:v>29.504166666666666</c:v>
                      </c:pt>
                      <c:pt idx="178">
                        <c:v>29.670833333333334</c:v>
                      </c:pt>
                      <c:pt idx="179">
                        <c:v>29.837499999999999</c:v>
                      </c:pt>
                      <c:pt idx="180">
                        <c:v>30.004166666666663</c:v>
                      </c:pt>
                      <c:pt idx="181">
                        <c:v>30.170833333333334</c:v>
                      </c:pt>
                      <c:pt idx="182">
                        <c:v>30.337499999999999</c:v>
                      </c:pt>
                      <c:pt idx="183">
                        <c:v>30.50416666666667</c:v>
                      </c:pt>
                      <c:pt idx="184">
                        <c:v>30.670833333333334</c:v>
                      </c:pt>
                      <c:pt idx="185">
                        <c:v>30.837499999999999</c:v>
                      </c:pt>
                      <c:pt idx="186">
                        <c:v>31.004166666666666</c:v>
                      </c:pt>
                      <c:pt idx="187">
                        <c:v>31.170833333333334</c:v>
                      </c:pt>
                      <c:pt idx="188">
                        <c:v>31.337499999999999</c:v>
                      </c:pt>
                      <c:pt idx="189">
                        <c:v>31.504166666666663</c:v>
                      </c:pt>
                      <c:pt idx="190">
                        <c:v>31.670833333333334</c:v>
                      </c:pt>
                      <c:pt idx="191">
                        <c:v>31.837499999999999</c:v>
                      </c:pt>
                      <c:pt idx="192">
                        <c:v>32.00416666666667</c:v>
                      </c:pt>
                      <c:pt idx="193">
                        <c:v>32.170833333333334</c:v>
                      </c:pt>
                      <c:pt idx="194">
                        <c:v>32.337499999999999</c:v>
                      </c:pt>
                      <c:pt idx="195">
                        <c:v>32.50416666666667</c:v>
                      </c:pt>
                      <c:pt idx="196">
                        <c:v>32.670833333333334</c:v>
                      </c:pt>
                      <c:pt idx="197">
                        <c:v>32.837499999999999</c:v>
                      </c:pt>
                      <c:pt idx="198">
                        <c:v>33.00416666666667</c:v>
                      </c:pt>
                      <c:pt idx="199">
                        <c:v>33.170833333333334</c:v>
                      </c:pt>
                      <c:pt idx="200">
                        <c:v>33.337499999999999</c:v>
                      </c:pt>
                      <c:pt idx="201">
                        <c:v>33.50416666666667</c:v>
                      </c:pt>
                      <c:pt idx="202">
                        <c:v>33.670833333333334</c:v>
                      </c:pt>
                      <c:pt idx="203">
                        <c:v>33.837499999999999</c:v>
                      </c:pt>
                      <c:pt idx="204">
                        <c:v>34.00416666666667</c:v>
                      </c:pt>
                      <c:pt idx="205">
                        <c:v>34.170833333333334</c:v>
                      </c:pt>
                      <c:pt idx="206">
                        <c:v>34.337499999999999</c:v>
                      </c:pt>
                      <c:pt idx="207">
                        <c:v>34.50416666666667</c:v>
                      </c:pt>
                      <c:pt idx="208">
                        <c:v>34.670833333333334</c:v>
                      </c:pt>
                      <c:pt idx="209">
                        <c:v>34.837499999999999</c:v>
                      </c:pt>
                      <c:pt idx="210">
                        <c:v>35.00416666666667</c:v>
                      </c:pt>
                      <c:pt idx="211">
                        <c:v>35.170833333333334</c:v>
                      </c:pt>
                      <c:pt idx="212">
                        <c:v>35.337499999999999</c:v>
                      </c:pt>
                      <c:pt idx="213">
                        <c:v>35.50416666666667</c:v>
                      </c:pt>
                      <c:pt idx="214">
                        <c:v>35.670833333333334</c:v>
                      </c:pt>
                      <c:pt idx="215">
                        <c:v>35.837499999999999</c:v>
                      </c:pt>
                      <c:pt idx="216">
                        <c:v>36.00416666666667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'vit data'!$BM$5:$BM$221</c15:sqref>
                        </c15:formulaRef>
                      </c:ext>
                    </c:extLst>
                    <c:numCache>
                      <c:formatCode>General</c:formatCode>
                      <c:ptCount val="217"/>
                      <c:pt idx="0">
                        <c:v>-3.5000000000000031E-3</c:v>
                      </c:pt>
                      <c:pt idx="1">
                        <c:v>-4.0000000000000036E-3</c:v>
                      </c:pt>
                      <c:pt idx="2">
                        <c:v>-6.0000000000000053E-3</c:v>
                      </c:pt>
                      <c:pt idx="3">
                        <c:v>-5.5000000000000049E-3</c:v>
                      </c:pt>
                      <c:pt idx="4">
                        <c:v>-6.0000000000000053E-3</c:v>
                      </c:pt>
                      <c:pt idx="5">
                        <c:v>-7.5000000000000067E-3</c:v>
                      </c:pt>
                      <c:pt idx="6">
                        <c:v>-7.0000000000000062E-3</c:v>
                      </c:pt>
                      <c:pt idx="7">
                        <c:v>-6.5000000000000058E-3</c:v>
                      </c:pt>
                      <c:pt idx="8">
                        <c:v>-7.0000000000000062E-3</c:v>
                      </c:pt>
                      <c:pt idx="9">
                        <c:v>-8.0000000000000071E-3</c:v>
                      </c:pt>
                      <c:pt idx="10">
                        <c:v>-7.5000000000000067E-3</c:v>
                      </c:pt>
                      <c:pt idx="11">
                        <c:v>-8.0000000000000071E-3</c:v>
                      </c:pt>
                      <c:pt idx="12">
                        <c:v>-7.5000000000000067E-3</c:v>
                      </c:pt>
                      <c:pt idx="13">
                        <c:v>-8.0000000000000071E-3</c:v>
                      </c:pt>
                      <c:pt idx="14">
                        <c:v>-8.0000000000000071E-3</c:v>
                      </c:pt>
                      <c:pt idx="15">
                        <c:v>-8.0000000000000071E-3</c:v>
                      </c:pt>
                      <c:pt idx="16">
                        <c:v>-8.0000000000000071E-3</c:v>
                      </c:pt>
                      <c:pt idx="17">
                        <c:v>-8.0000000000000071E-3</c:v>
                      </c:pt>
                      <c:pt idx="18">
                        <c:v>-8.5000000000000075E-3</c:v>
                      </c:pt>
                      <c:pt idx="19">
                        <c:v>-8.0000000000000071E-3</c:v>
                      </c:pt>
                      <c:pt idx="20">
                        <c:v>-8.0000000000000071E-3</c:v>
                      </c:pt>
                      <c:pt idx="21">
                        <c:v>-8.0000000000000071E-3</c:v>
                      </c:pt>
                      <c:pt idx="22">
                        <c:v>-8.5000000000000075E-3</c:v>
                      </c:pt>
                      <c:pt idx="23">
                        <c:v>-7.0000000000000062E-3</c:v>
                      </c:pt>
                      <c:pt idx="24">
                        <c:v>-7.5000000000000067E-3</c:v>
                      </c:pt>
                      <c:pt idx="25">
                        <c:v>-7.5000000000000067E-3</c:v>
                      </c:pt>
                      <c:pt idx="26">
                        <c:v>-7.5000000000000067E-3</c:v>
                      </c:pt>
                      <c:pt idx="27">
                        <c:v>-7.5000000000000067E-3</c:v>
                      </c:pt>
                      <c:pt idx="28">
                        <c:v>-6.5000000000000058E-3</c:v>
                      </c:pt>
                      <c:pt idx="29">
                        <c:v>-6.5000000000000058E-3</c:v>
                      </c:pt>
                      <c:pt idx="30">
                        <c:v>-6.0000000000000053E-3</c:v>
                      </c:pt>
                      <c:pt idx="31">
                        <c:v>-6.0000000000000053E-3</c:v>
                      </c:pt>
                      <c:pt idx="32">
                        <c:v>-5.0000000000000044E-3</c:v>
                      </c:pt>
                      <c:pt idx="33">
                        <c:v>-5.0000000000000044E-3</c:v>
                      </c:pt>
                      <c:pt idx="34">
                        <c:v>-4.0000000000000036E-3</c:v>
                      </c:pt>
                      <c:pt idx="35">
                        <c:v>-3.0000000000000027E-3</c:v>
                      </c:pt>
                      <c:pt idx="36">
                        <c:v>-2.0000000000000018E-3</c:v>
                      </c:pt>
                      <c:pt idx="37">
                        <c:v>-2.0000000000000018E-3</c:v>
                      </c:pt>
                      <c:pt idx="38">
                        <c:v>-5.0000000000000044E-4</c:v>
                      </c:pt>
                      <c:pt idx="39">
                        <c:v>0</c:v>
                      </c:pt>
                      <c:pt idx="40">
                        <c:v>2.0000000000000018E-3</c:v>
                      </c:pt>
                      <c:pt idx="41">
                        <c:v>3.5000000000000031E-3</c:v>
                      </c:pt>
                      <c:pt idx="42">
                        <c:v>5.0000000000000044E-3</c:v>
                      </c:pt>
                      <c:pt idx="43">
                        <c:v>6.5000000000000058E-3</c:v>
                      </c:pt>
                      <c:pt idx="44">
                        <c:v>8.4999999999999798E-3</c:v>
                      </c:pt>
                      <c:pt idx="45">
                        <c:v>1.0999999999999982E-2</c:v>
                      </c:pt>
                      <c:pt idx="46">
                        <c:v>1.2999999999999984E-2</c:v>
                      </c:pt>
                      <c:pt idx="47">
                        <c:v>1.5499999999999986E-2</c:v>
                      </c:pt>
                      <c:pt idx="48">
                        <c:v>1.7999999999999988E-2</c:v>
                      </c:pt>
                      <c:pt idx="49">
                        <c:v>2.1499999999999991E-2</c:v>
                      </c:pt>
                      <c:pt idx="50">
                        <c:v>2.4499999999999994E-2</c:v>
                      </c:pt>
                      <c:pt idx="51">
                        <c:v>2.7499999999999997E-2</c:v>
                      </c:pt>
                      <c:pt idx="52">
                        <c:v>3.15E-2</c:v>
                      </c:pt>
                      <c:pt idx="53">
                        <c:v>3.5000000000000003E-2</c:v>
                      </c:pt>
                      <c:pt idx="54">
                        <c:v>3.8999999999999979E-2</c:v>
                      </c:pt>
                      <c:pt idx="55">
                        <c:v>4.2999999999999983E-2</c:v>
                      </c:pt>
                      <c:pt idx="56">
                        <c:v>4.5999999999999985E-2</c:v>
                      </c:pt>
                      <c:pt idx="57">
                        <c:v>5.0499999999999989E-2</c:v>
                      </c:pt>
                      <c:pt idx="58">
                        <c:v>5.5499999999999994E-2</c:v>
                      </c:pt>
                      <c:pt idx="59">
                        <c:v>5.8999999999999997E-2</c:v>
                      </c:pt>
                      <c:pt idx="60">
                        <c:v>6.3E-2</c:v>
                      </c:pt>
                      <c:pt idx="61">
                        <c:v>6.6000000000000003E-2</c:v>
                      </c:pt>
                      <c:pt idx="62">
                        <c:v>6.9499999999999978E-2</c:v>
                      </c:pt>
                      <c:pt idx="63">
                        <c:v>7.2499999999999981E-2</c:v>
                      </c:pt>
                      <c:pt idx="64">
                        <c:v>7.5499999999999984E-2</c:v>
                      </c:pt>
                      <c:pt idx="65">
                        <c:v>7.7499999999999986E-2</c:v>
                      </c:pt>
                      <c:pt idx="66">
                        <c:v>8.0499999999999988E-2</c:v>
                      </c:pt>
                      <c:pt idx="67">
                        <c:v>8.249999999999999E-2</c:v>
                      </c:pt>
                      <c:pt idx="68">
                        <c:v>8.4499999999999992E-2</c:v>
                      </c:pt>
                      <c:pt idx="69">
                        <c:v>8.5499999999999993E-2</c:v>
                      </c:pt>
                      <c:pt idx="70">
                        <c:v>8.6999999999999994E-2</c:v>
                      </c:pt>
                      <c:pt idx="71">
                        <c:v>8.6999999999999994E-2</c:v>
                      </c:pt>
                      <c:pt idx="72">
                        <c:v>8.8999999999999996E-2</c:v>
                      </c:pt>
                      <c:pt idx="73">
                        <c:v>0.09</c:v>
                      </c:pt>
                      <c:pt idx="74">
                        <c:v>0.09</c:v>
                      </c:pt>
                      <c:pt idx="75">
                        <c:v>0.09</c:v>
                      </c:pt>
                      <c:pt idx="76">
                        <c:v>9.0999999999999998E-2</c:v>
                      </c:pt>
                      <c:pt idx="77">
                        <c:v>8.9499999999999996E-2</c:v>
                      </c:pt>
                      <c:pt idx="78">
                        <c:v>8.9499999999999996E-2</c:v>
                      </c:pt>
                      <c:pt idx="79">
                        <c:v>9.0499999999999997E-2</c:v>
                      </c:pt>
                      <c:pt idx="80">
                        <c:v>9.0499999999999997E-2</c:v>
                      </c:pt>
                      <c:pt idx="81">
                        <c:v>9.1999999999999998E-2</c:v>
                      </c:pt>
                      <c:pt idx="82">
                        <c:v>9.1999999999999998E-2</c:v>
                      </c:pt>
                      <c:pt idx="83">
                        <c:v>9.1499999999999998E-2</c:v>
                      </c:pt>
                      <c:pt idx="84">
                        <c:v>9.0499999999999997E-2</c:v>
                      </c:pt>
                      <c:pt idx="85">
                        <c:v>9.1499999999999998E-2</c:v>
                      </c:pt>
                      <c:pt idx="86">
                        <c:v>8.9499999999999996E-2</c:v>
                      </c:pt>
                      <c:pt idx="87">
                        <c:v>8.9499999999999996E-2</c:v>
                      </c:pt>
                      <c:pt idx="88">
                        <c:v>8.9499999999999996E-2</c:v>
                      </c:pt>
                      <c:pt idx="89">
                        <c:v>8.8499999999999995E-2</c:v>
                      </c:pt>
                      <c:pt idx="90">
                        <c:v>8.7499999999999994E-2</c:v>
                      </c:pt>
                      <c:pt idx="91">
                        <c:v>8.6999999999999994E-2</c:v>
                      </c:pt>
                      <c:pt idx="92">
                        <c:v>8.7499999999999994E-2</c:v>
                      </c:pt>
                      <c:pt idx="93">
                        <c:v>8.5999999999999993E-2</c:v>
                      </c:pt>
                      <c:pt idx="94">
                        <c:v>8.5499999999999993E-2</c:v>
                      </c:pt>
                      <c:pt idx="95">
                        <c:v>8.4499999999999992E-2</c:v>
                      </c:pt>
                      <c:pt idx="96">
                        <c:v>8.3499999999999991E-2</c:v>
                      </c:pt>
                      <c:pt idx="97">
                        <c:v>8.3999999999999991E-2</c:v>
                      </c:pt>
                      <c:pt idx="98">
                        <c:v>8.249999999999999E-2</c:v>
                      </c:pt>
                      <c:pt idx="99">
                        <c:v>8.299999999999999E-2</c:v>
                      </c:pt>
                      <c:pt idx="100">
                        <c:v>8.1499999999999989E-2</c:v>
                      </c:pt>
                      <c:pt idx="101">
                        <c:v>8.0999999999999989E-2</c:v>
                      </c:pt>
                      <c:pt idx="102">
                        <c:v>7.9499999999999987E-2</c:v>
                      </c:pt>
                      <c:pt idx="103">
                        <c:v>7.8499999999999986E-2</c:v>
                      </c:pt>
                      <c:pt idx="104">
                        <c:v>7.8999999999999987E-2</c:v>
                      </c:pt>
                      <c:pt idx="105">
                        <c:v>7.6499999999999985E-2</c:v>
                      </c:pt>
                      <c:pt idx="106">
                        <c:v>7.6999999999999985E-2</c:v>
                      </c:pt>
                      <c:pt idx="107">
                        <c:v>7.5999999999999984E-2</c:v>
                      </c:pt>
                      <c:pt idx="108">
                        <c:v>7.4999999999999983E-2</c:v>
                      </c:pt>
                      <c:pt idx="109">
                        <c:v>7.3999999999999982E-2</c:v>
                      </c:pt>
                      <c:pt idx="110">
                        <c:v>7.2999999999999982E-2</c:v>
                      </c:pt>
                      <c:pt idx="111">
                        <c:v>7.1999999999999981E-2</c:v>
                      </c:pt>
                      <c:pt idx="112">
                        <c:v>7.099999999999998E-2</c:v>
                      </c:pt>
                      <c:pt idx="113">
                        <c:v>7.099999999999998E-2</c:v>
                      </c:pt>
                      <c:pt idx="114">
                        <c:v>6.8999999999999978E-2</c:v>
                      </c:pt>
                      <c:pt idx="115">
                        <c:v>6.8999999999999978E-2</c:v>
                      </c:pt>
                      <c:pt idx="116">
                        <c:v>6.8000000000000005E-2</c:v>
                      </c:pt>
                      <c:pt idx="117">
                        <c:v>6.8000000000000005E-2</c:v>
                      </c:pt>
                      <c:pt idx="118">
                        <c:v>6.7500000000000004E-2</c:v>
                      </c:pt>
                      <c:pt idx="119">
                        <c:v>6.7000000000000004E-2</c:v>
                      </c:pt>
                      <c:pt idx="120">
                        <c:v>6.6500000000000004E-2</c:v>
                      </c:pt>
                      <c:pt idx="121">
                        <c:v>6.6000000000000003E-2</c:v>
                      </c:pt>
                      <c:pt idx="122">
                        <c:v>6.5500000000000003E-2</c:v>
                      </c:pt>
                      <c:pt idx="123">
                        <c:v>6.5500000000000003E-2</c:v>
                      </c:pt>
                      <c:pt idx="124">
                        <c:v>6.6000000000000003E-2</c:v>
                      </c:pt>
                      <c:pt idx="125">
                        <c:v>6.6000000000000003E-2</c:v>
                      </c:pt>
                      <c:pt idx="126">
                        <c:v>6.6000000000000003E-2</c:v>
                      </c:pt>
                      <c:pt idx="127">
                        <c:v>6.5500000000000003E-2</c:v>
                      </c:pt>
                      <c:pt idx="128">
                        <c:v>6.6000000000000003E-2</c:v>
                      </c:pt>
                      <c:pt idx="129">
                        <c:v>6.7000000000000004E-2</c:v>
                      </c:pt>
                      <c:pt idx="130">
                        <c:v>6.7000000000000004E-2</c:v>
                      </c:pt>
                      <c:pt idx="131">
                        <c:v>6.7000000000000004E-2</c:v>
                      </c:pt>
                      <c:pt idx="132">
                        <c:v>6.7000000000000004E-2</c:v>
                      </c:pt>
                      <c:pt idx="133">
                        <c:v>6.7000000000000004E-2</c:v>
                      </c:pt>
                      <c:pt idx="134">
                        <c:v>6.6500000000000004E-2</c:v>
                      </c:pt>
                      <c:pt idx="135">
                        <c:v>6.8000000000000005E-2</c:v>
                      </c:pt>
                      <c:pt idx="136">
                        <c:v>6.8000000000000005E-2</c:v>
                      </c:pt>
                      <c:pt idx="137">
                        <c:v>6.8000000000000005E-2</c:v>
                      </c:pt>
                      <c:pt idx="138">
                        <c:v>6.8499999999999978E-2</c:v>
                      </c:pt>
                      <c:pt idx="139">
                        <c:v>6.8499999999999978E-2</c:v>
                      </c:pt>
                      <c:pt idx="140">
                        <c:v>6.8999999999999978E-2</c:v>
                      </c:pt>
                      <c:pt idx="141">
                        <c:v>6.8999999999999978E-2</c:v>
                      </c:pt>
                      <c:pt idx="142">
                        <c:v>6.8999999999999978E-2</c:v>
                      </c:pt>
                      <c:pt idx="143">
                        <c:v>6.9999999999999979E-2</c:v>
                      </c:pt>
                      <c:pt idx="144">
                        <c:v>6.9999999999999979E-2</c:v>
                      </c:pt>
                      <c:pt idx="145">
                        <c:v>6.9499999999999978E-2</c:v>
                      </c:pt>
                      <c:pt idx="146">
                        <c:v>6.9499999999999978E-2</c:v>
                      </c:pt>
                      <c:pt idx="147">
                        <c:v>6.9999999999999979E-2</c:v>
                      </c:pt>
                      <c:pt idx="148">
                        <c:v>6.9499999999999978E-2</c:v>
                      </c:pt>
                      <c:pt idx="149">
                        <c:v>6.9499999999999978E-2</c:v>
                      </c:pt>
                      <c:pt idx="150">
                        <c:v>6.9499999999999978E-2</c:v>
                      </c:pt>
                      <c:pt idx="151">
                        <c:v>6.9999999999999979E-2</c:v>
                      </c:pt>
                      <c:pt idx="152">
                        <c:v>6.9999999999999979E-2</c:v>
                      </c:pt>
                      <c:pt idx="153">
                        <c:v>6.8499999999999978E-2</c:v>
                      </c:pt>
                      <c:pt idx="154">
                        <c:v>6.7999999999999977E-2</c:v>
                      </c:pt>
                      <c:pt idx="155">
                        <c:v>6.8999999999999978E-2</c:v>
                      </c:pt>
                      <c:pt idx="156">
                        <c:v>6.8999999999999978E-2</c:v>
                      </c:pt>
                      <c:pt idx="157">
                        <c:v>6.7500000000000004E-2</c:v>
                      </c:pt>
                      <c:pt idx="158">
                        <c:v>6.7500000000000004E-2</c:v>
                      </c:pt>
                      <c:pt idx="159">
                        <c:v>6.7500000000000004E-2</c:v>
                      </c:pt>
                      <c:pt idx="160">
                        <c:v>6.8000000000000005E-2</c:v>
                      </c:pt>
                      <c:pt idx="161">
                        <c:v>6.7000000000000004E-2</c:v>
                      </c:pt>
                      <c:pt idx="162">
                        <c:v>6.6500000000000004E-2</c:v>
                      </c:pt>
                      <c:pt idx="163">
                        <c:v>6.7500000000000004E-2</c:v>
                      </c:pt>
                      <c:pt idx="164">
                        <c:v>6.5000000000000002E-2</c:v>
                      </c:pt>
                      <c:pt idx="165">
                        <c:v>6.5500000000000003E-2</c:v>
                      </c:pt>
                      <c:pt idx="166">
                        <c:v>6.5500000000000003E-2</c:v>
                      </c:pt>
                      <c:pt idx="167">
                        <c:v>6.4500000000000002E-2</c:v>
                      </c:pt>
                      <c:pt idx="168">
                        <c:v>6.4500000000000002E-2</c:v>
                      </c:pt>
                      <c:pt idx="169">
                        <c:v>6.4500000000000002E-2</c:v>
                      </c:pt>
                      <c:pt idx="170">
                        <c:v>6.3500000000000001E-2</c:v>
                      </c:pt>
                      <c:pt idx="171">
                        <c:v>6.3500000000000001E-2</c:v>
                      </c:pt>
                      <c:pt idx="172">
                        <c:v>6.25E-2</c:v>
                      </c:pt>
                      <c:pt idx="173">
                        <c:v>6.25E-2</c:v>
                      </c:pt>
                      <c:pt idx="174">
                        <c:v>6.25E-2</c:v>
                      </c:pt>
                      <c:pt idx="175">
                        <c:v>6.1499999999999999E-2</c:v>
                      </c:pt>
                      <c:pt idx="176">
                        <c:v>6.1499999999999999E-2</c:v>
                      </c:pt>
                      <c:pt idx="177">
                        <c:v>6.1499999999999999E-2</c:v>
                      </c:pt>
                      <c:pt idx="178">
                        <c:v>6.0499999999999998E-2</c:v>
                      </c:pt>
                      <c:pt idx="179">
                        <c:v>6.0499999999999998E-2</c:v>
                      </c:pt>
                      <c:pt idx="180">
                        <c:v>6.0499999999999998E-2</c:v>
                      </c:pt>
                      <c:pt idx="181">
                        <c:v>5.9499999999999997E-2</c:v>
                      </c:pt>
                      <c:pt idx="182">
                        <c:v>5.9499999999999997E-2</c:v>
                      </c:pt>
                      <c:pt idx="183">
                        <c:v>5.9499999999999997E-2</c:v>
                      </c:pt>
                      <c:pt idx="184">
                        <c:v>5.8499999999999996E-2</c:v>
                      </c:pt>
                      <c:pt idx="185">
                        <c:v>5.7999999999999996E-2</c:v>
                      </c:pt>
                      <c:pt idx="186">
                        <c:v>5.8499999999999996E-2</c:v>
                      </c:pt>
                      <c:pt idx="187">
                        <c:v>5.7499999999999996E-2</c:v>
                      </c:pt>
                      <c:pt idx="188">
                        <c:v>5.7499999999999996E-2</c:v>
                      </c:pt>
                      <c:pt idx="189">
                        <c:v>5.7999999999999996E-2</c:v>
                      </c:pt>
                      <c:pt idx="190">
                        <c:v>5.7999999999999996E-2</c:v>
                      </c:pt>
                      <c:pt idx="191">
                        <c:v>5.6499999999999995E-2</c:v>
                      </c:pt>
                      <c:pt idx="192">
                        <c:v>5.6499999999999995E-2</c:v>
                      </c:pt>
                      <c:pt idx="193">
                        <c:v>5.6999999999999995E-2</c:v>
                      </c:pt>
                      <c:pt idx="194">
                        <c:v>5.7499999999999996E-2</c:v>
                      </c:pt>
                      <c:pt idx="195">
                        <c:v>5.5499999999999994E-2</c:v>
                      </c:pt>
                      <c:pt idx="196">
                        <c:v>5.5999999999999994E-2</c:v>
                      </c:pt>
                      <c:pt idx="197">
                        <c:v>5.5499999999999994E-2</c:v>
                      </c:pt>
                      <c:pt idx="198">
                        <c:v>5.5999999999999994E-2</c:v>
                      </c:pt>
                      <c:pt idx="199">
                        <c:v>5.4999999999999993E-2</c:v>
                      </c:pt>
                      <c:pt idx="200">
                        <c:v>5.4499999999999993E-2</c:v>
                      </c:pt>
                      <c:pt idx="201">
                        <c:v>5.4499999999999993E-2</c:v>
                      </c:pt>
                      <c:pt idx="202">
                        <c:v>5.4499999999999993E-2</c:v>
                      </c:pt>
                      <c:pt idx="203">
                        <c:v>5.3999999999999992E-2</c:v>
                      </c:pt>
                      <c:pt idx="204">
                        <c:v>5.3999999999999992E-2</c:v>
                      </c:pt>
                      <c:pt idx="205">
                        <c:v>5.3999999999999992E-2</c:v>
                      </c:pt>
                      <c:pt idx="206">
                        <c:v>5.3999999999999992E-2</c:v>
                      </c:pt>
                      <c:pt idx="207">
                        <c:v>5.3499999999999992E-2</c:v>
                      </c:pt>
                      <c:pt idx="208">
                        <c:v>5.3999999999999992E-2</c:v>
                      </c:pt>
                      <c:pt idx="209">
                        <c:v>5.2999999999999992E-2</c:v>
                      </c:pt>
                      <c:pt idx="210">
                        <c:v>5.2999999999999992E-2</c:v>
                      </c:pt>
                      <c:pt idx="211">
                        <c:v>5.2999999999999992E-2</c:v>
                      </c:pt>
                      <c:pt idx="212">
                        <c:v>5.2999999999999992E-2</c:v>
                      </c:pt>
                      <c:pt idx="213">
                        <c:v>5.2999999999999992E-2</c:v>
                      </c:pt>
                      <c:pt idx="214">
                        <c:v>5.2999999999999992E-2</c:v>
                      </c:pt>
                      <c:pt idx="215">
                        <c:v>5.2499999999999991E-2</c:v>
                      </c:pt>
                      <c:pt idx="216">
                        <c:v>5.2999999999999992E-2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'vit data'!$BN$4</c15:sqref>
                        </c15:formulaRef>
                      </c:ext>
                    </c:extLst>
                    <c:strCache>
                      <c:ptCount val="1"/>
                      <c:pt idx="0">
                        <c:v>cobalamin</c:v>
                      </c:pt>
                    </c:strCache>
                  </c:strRef>
                </c:tx>
                <c:spPr>
                  <a:ln w="19050" cap="rnd">
                    <a:solidFill>
                      <a:srgbClr val="CC0000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'vit data'!$AY$5:$AY$221</c15:sqref>
                        </c15:formulaRef>
                      </c:ext>
                    </c:extLst>
                    <c:numCache>
                      <c:formatCode>General</c:formatCode>
                      <c:ptCount val="217"/>
                      <c:pt idx="0">
                        <c:v>4.1666666666666666E-3</c:v>
                      </c:pt>
                      <c:pt idx="1">
                        <c:v>0.17083333333333334</c:v>
                      </c:pt>
                      <c:pt idx="2">
                        <c:v>0.33750000000000002</c:v>
                      </c:pt>
                      <c:pt idx="3">
                        <c:v>0.50416666666666665</c:v>
                      </c:pt>
                      <c:pt idx="4">
                        <c:v>0.67083333333333328</c:v>
                      </c:pt>
                      <c:pt idx="5">
                        <c:v>0.83750000000000002</c:v>
                      </c:pt>
                      <c:pt idx="6">
                        <c:v>1.0041666666666667</c:v>
                      </c:pt>
                      <c:pt idx="7">
                        <c:v>1.1708333333333334</c:v>
                      </c:pt>
                      <c:pt idx="8">
                        <c:v>1.3374999999999999</c:v>
                      </c:pt>
                      <c:pt idx="9">
                        <c:v>1.5041666666666667</c:v>
                      </c:pt>
                      <c:pt idx="10">
                        <c:v>1.6708333333333334</c:v>
                      </c:pt>
                      <c:pt idx="11">
                        <c:v>1.8374999999999999</c:v>
                      </c:pt>
                      <c:pt idx="12">
                        <c:v>2.0041666666666669</c:v>
                      </c:pt>
                      <c:pt idx="13">
                        <c:v>2.1708333333333334</c:v>
                      </c:pt>
                      <c:pt idx="14">
                        <c:v>2.3374999999999999</c:v>
                      </c:pt>
                      <c:pt idx="15">
                        <c:v>2.5041666666666664</c:v>
                      </c:pt>
                      <c:pt idx="16">
                        <c:v>2.6708333333333334</c:v>
                      </c:pt>
                      <c:pt idx="17">
                        <c:v>2.8374999999999999</c:v>
                      </c:pt>
                      <c:pt idx="18">
                        <c:v>3.0041666666666664</c:v>
                      </c:pt>
                      <c:pt idx="19">
                        <c:v>3.1708333333333334</c:v>
                      </c:pt>
                      <c:pt idx="20">
                        <c:v>3.3375000000000004</c:v>
                      </c:pt>
                      <c:pt idx="21">
                        <c:v>3.5041666666666664</c:v>
                      </c:pt>
                      <c:pt idx="22">
                        <c:v>3.6708333333333334</c:v>
                      </c:pt>
                      <c:pt idx="23">
                        <c:v>3.8374999999999995</c:v>
                      </c:pt>
                      <c:pt idx="24">
                        <c:v>4.0041666666666664</c:v>
                      </c:pt>
                      <c:pt idx="25">
                        <c:v>4.1708333333333334</c:v>
                      </c:pt>
                      <c:pt idx="26">
                        <c:v>4.3375000000000004</c:v>
                      </c:pt>
                      <c:pt idx="27">
                        <c:v>4.5041666666666664</c:v>
                      </c:pt>
                      <c:pt idx="28">
                        <c:v>4.6708333333333334</c:v>
                      </c:pt>
                      <c:pt idx="29">
                        <c:v>4.8375000000000004</c:v>
                      </c:pt>
                      <c:pt idx="30">
                        <c:v>5.0041666666666664</c:v>
                      </c:pt>
                      <c:pt idx="31">
                        <c:v>5.1708333333333334</c:v>
                      </c:pt>
                      <c:pt idx="32">
                        <c:v>5.3375000000000004</c:v>
                      </c:pt>
                      <c:pt idx="33">
                        <c:v>5.5041666666666664</c:v>
                      </c:pt>
                      <c:pt idx="34">
                        <c:v>5.6708333333333334</c:v>
                      </c:pt>
                      <c:pt idx="35">
                        <c:v>5.8375000000000004</c:v>
                      </c:pt>
                      <c:pt idx="36">
                        <c:v>6.0041666666666664</c:v>
                      </c:pt>
                      <c:pt idx="37">
                        <c:v>6.1708333333333334</c:v>
                      </c:pt>
                      <c:pt idx="38">
                        <c:v>6.3375000000000004</c:v>
                      </c:pt>
                      <c:pt idx="39">
                        <c:v>6.5041666666666664</c:v>
                      </c:pt>
                      <c:pt idx="40">
                        <c:v>6.6708333333333325</c:v>
                      </c:pt>
                      <c:pt idx="41">
                        <c:v>6.8375000000000004</c:v>
                      </c:pt>
                      <c:pt idx="42">
                        <c:v>7.0041666666666664</c:v>
                      </c:pt>
                      <c:pt idx="43">
                        <c:v>7.1708333333333343</c:v>
                      </c:pt>
                      <c:pt idx="44">
                        <c:v>7.3375000000000004</c:v>
                      </c:pt>
                      <c:pt idx="45">
                        <c:v>7.5041666666666664</c:v>
                      </c:pt>
                      <c:pt idx="46">
                        <c:v>7.6708333333333334</c:v>
                      </c:pt>
                      <c:pt idx="47">
                        <c:v>7.8375000000000004</c:v>
                      </c:pt>
                      <c:pt idx="48">
                        <c:v>8.0041666666666664</c:v>
                      </c:pt>
                      <c:pt idx="49">
                        <c:v>8.1708333333333325</c:v>
                      </c:pt>
                      <c:pt idx="50">
                        <c:v>8.3375000000000004</c:v>
                      </c:pt>
                      <c:pt idx="51">
                        <c:v>8.5041666666666664</c:v>
                      </c:pt>
                      <c:pt idx="52">
                        <c:v>8.6708333333333325</c:v>
                      </c:pt>
                      <c:pt idx="53">
                        <c:v>8.8375000000000004</c:v>
                      </c:pt>
                      <c:pt idx="54">
                        <c:v>9.0041666666666664</c:v>
                      </c:pt>
                      <c:pt idx="55">
                        <c:v>9.1708333333333325</c:v>
                      </c:pt>
                      <c:pt idx="56">
                        <c:v>9.3375000000000004</c:v>
                      </c:pt>
                      <c:pt idx="57">
                        <c:v>9.5041666666666664</c:v>
                      </c:pt>
                      <c:pt idx="58">
                        <c:v>9.6708333333333325</c:v>
                      </c:pt>
                      <c:pt idx="59">
                        <c:v>9.8375000000000004</c:v>
                      </c:pt>
                      <c:pt idx="60">
                        <c:v>10.004166666666666</c:v>
                      </c:pt>
                      <c:pt idx="61">
                        <c:v>10.170833333333333</c:v>
                      </c:pt>
                      <c:pt idx="62">
                        <c:v>10.3375</c:v>
                      </c:pt>
                      <c:pt idx="63">
                        <c:v>10.504166666666666</c:v>
                      </c:pt>
                      <c:pt idx="64">
                        <c:v>10.670833333333333</c:v>
                      </c:pt>
                      <c:pt idx="65">
                        <c:v>10.8375</c:v>
                      </c:pt>
                      <c:pt idx="66">
                        <c:v>11.004166666666666</c:v>
                      </c:pt>
                      <c:pt idx="67">
                        <c:v>11.170833333333333</c:v>
                      </c:pt>
                      <c:pt idx="68">
                        <c:v>11.3375</c:v>
                      </c:pt>
                      <c:pt idx="69">
                        <c:v>11.504166666666666</c:v>
                      </c:pt>
                      <c:pt idx="70">
                        <c:v>11.670833333333333</c:v>
                      </c:pt>
                      <c:pt idx="71">
                        <c:v>11.8375</c:v>
                      </c:pt>
                      <c:pt idx="72">
                        <c:v>12.004166666666666</c:v>
                      </c:pt>
                      <c:pt idx="73">
                        <c:v>12.170833333333334</c:v>
                      </c:pt>
                      <c:pt idx="74">
                        <c:v>12.337499999999999</c:v>
                      </c:pt>
                      <c:pt idx="75">
                        <c:v>12.504166666666666</c:v>
                      </c:pt>
                      <c:pt idx="76">
                        <c:v>12.670833333333331</c:v>
                      </c:pt>
                      <c:pt idx="77">
                        <c:v>12.8375</c:v>
                      </c:pt>
                      <c:pt idx="78">
                        <c:v>13.004166666666666</c:v>
                      </c:pt>
                      <c:pt idx="79">
                        <c:v>13.170833333333333</c:v>
                      </c:pt>
                      <c:pt idx="80">
                        <c:v>13.337500000000002</c:v>
                      </c:pt>
                      <c:pt idx="81">
                        <c:v>13.504166666666666</c:v>
                      </c:pt>
                      <c:pt idx="82">
                        <c:v>13.670833333333334</c:v>
                      </c:pt>
                      <c:pt idx="83">
                        <c:v>13.837499999999999</c:v>
                      </c:pt>
                      <c:pt idx="84">
                        <c:v>14.004166666666666</c:v>
                      </c:pt>
                      <c:pt idx="85">
                        <c:v>14.170833333333331</c:v>
                      </c:pt>
                      <c:pt idx="86">
                        <c:v>14.3375</c:v>
                      </c:pt>
                      <c:pt idx="87">
                        <c:v>14.504166666666666</c:v>
                      </c:pt>
                      <c:pt idx="88">
                        <c:v>14.670833333333333</c:v>
                      </c:pt>
                      <c:pt idx="89">
                        <c:v>14.837500000000002</c:v>
                      </c:pt>
                      <c:pt idx="90">
                        <c:v>15.004166666666666</c:v>
                      </c:pt>
                      <c:pt idx="91">
                        <c:v>15.170833333333334</c:v>
                      </c:pt>
                      <c:pt idx="92">
                        <c:v>15.337499999999999</c:v>
                      </c:pt>
                      <c:pt idx="93">
                        <c:v>15.504166666666666</c:v>
                      </c:pt>
                      <c:pt idx="94">
                        <c:v>15.670833333333331</c:v>
                      </c:pt>
                      <c:pt idx="95">
                        <c:v>15.8375</c:v>
                      </c:pt>
                      <c:pt idx="96">
                        <c:v>16.004166666666666</c:v>
                      </c:pt>
                      <c:pt idx="97">
                        <c:v>16.170833333333334</c:v>
                      </c:pt>
                      <c:pt idx="98">
                        <c:v>16.337499999999999</c:v>
                      </c:pt>
                      <c:pt idx="99">
                        <c:v>16.504166666666666</c:v>
                      </c:pt>
                      <c:pt idx="100">
                        <c:v>16.670833333333334</c:v>
                      </c:pt>
                      <c:pt idx="101">
                        <c:v>16.837499999999999</c:v>
                      </c:pt>
                      <c:pt idx="102">
                        <c:v>17.004166666666666</c:v>
                      </c:pt>
                      <c:pt idx="103">
                        <c:v>17.170833333333334</c:v>
                      </c:pt>
                      <c:pt idx="104">
                        <c:v>17.337499999999999</c:v>
                      </c:pt>
                      <c:pt idx="105">
                        <c:v>17.504166666666666</c:v>
                      </c:pt>
                      <c:pt idx="106">
                        <c:v>17.670833333333334</c:v>
                      </c:pt>
                      <c:pt idx="107">
                        <c:v>17.837499999999999</c:v>
                      </c:pt>
                      <c:pt idx="108">
                        <c:v>18.004166666666666</c:v>
                      </c:pt>
                      <c:pt idx="109">
                        <c:v>18.170833333333334</c:v>
                      </c:pt>
                      <c:pt idx="110">
                        <c:v>18.337499999999999</c:v>
                      </c:pt>
                      <c:pt idx="111">
                        <c:v>18.503888888888888</c:v>
                      </c:pt>
                      <c:pt idx="112">
                        <c:v>18.670833333333334</c:v>
                      </c:pt>
                      <c:pt idx="113">
                        <c:v>18.837499999999999</c:v>
                      </c:pt>
                      <c:pt idx="114">
                        <c:v>19.004166666666666</c:v>
                      </c:pt>
                      <c:pt idx="115">
                        <c:v>19.170833333333334</c:v>
                      </c:pt>
                      <c:pt idx="116">
                        <c:v>19.337499999999999</c:v>
                      </c:pt>
                      <c:pt idx="117">
                        <c:v>19.504166666666666</c:v>
                      </c:pt>
                      <c:pt idx="118">
                        <c:v>19.670833333333334</c:v>
                      </c:pt>
                      <c:pt idx="119">
                        <c:v>19.837499999999999</c:v>
                      </c:pt>
                      <c:pt idx="120">
                        <c:v>20.004166666666666</c:v>
                      </c:pt>
                      <c:pt idx="121">
                        <c:v>20.170833333333334</c:v>
                      </c:pt>
                      <c:pt idx="122">
                        <c:v>20.337499999999999</c:v>
                      </c:pt>
                      <c:pt idx="123">
                        <c:v>20.504166666666666</c:v>
                      </c:pt>
                      <c:pt idx="124">
                        <c:v>20.670833333333334</c:v>
                      </c:pt>
                      <c:pt idx="125">
                        <c:v>20.837499999999999</c:v>
                      </c:pt>
                      <c:pt idx="126">
                        <c:v>21.004166666666666</c:v>
                      </c:pt>
                      <c:pt idx="127">
                        <c:v>21.170833333333334</c:v>
                      </c:pt>
                      <c:pt idx="128">
                        <c:v>21.337499999999999</c:v>
                      </c:pt>
                      <c:pt idx="129">
                        <c:v>21.504166666666666</c:v>
                      </c:pt>
                      <c:pt idx="130">
                        <c:v>21.670833333333334</c:v>
                      </c:pt>
                      <c:pt idx="131">
                        <c:v>21.837499999999999</c:v>
                      </c:pt>
                      <c:pt idx="132">
                        <c:v>22.004166666666666</c:v>
                      </c:pt>
                      <c:pt idx="133">
                        <c:v>22.170833333333334</c:v>
                      </c:pt>
                      <c:pt idx="134">
                        <c:v>22.337499999999999</c:v>
                      </c:pt>
                      <c:pt idx="135">
                        <c:v>22.504166666666666</c:v>
                      </c:pt>
                      <c:pt idx="136">
                        <c:v>22.670833333333334</c:v>
                      </c:pt>
                      <c:pt idx="137">
                        <c:v>22.837499999999999</c:v>
                      </c:pt>
                      <c:pt idx="138">
                        <c:v>23.004166666666666</c:v>
                      </c:pt>
                      <c:pt idx="139">
                        <c:v>23.170833333333334</c:v>
                      </c:pt>
                      <c:pt idx="140">
                        <c:v>23.337499999999999</c:v>
                      </c:pt>
                      <c:pt idx="141">
                        <c:v>23.504166666666666</c:v>
                      </c:pt>
                      <c:pt idx="142">
                        <c:v>23.670833333333334</c:v>
                      </c:pt>
                      <c:pt idx="143">
                        <c:v>23.837222222222223</c:v>
                      </c:pt>
                      <c:pt idx="144">
                        <c:v>24.004166666666663</c:v>
                      </c:pt>
                      <c:pt idx="145">
                        <c:v>24.170833333333334</c:v>
                      </c:pt>
                      <c:pt idx="146">
                        <c:v>24.337499999999999</c:v>
                      </c:pt>
                      <c:pt idx="147">
                        <c:v>24.50416666666667</c:v>
                      </c:pt>
                      <c:pt idx="148">
                        <c:v>24.670833333333334</c:v>
                      </c:pt>
                      <c:pt idx="149">
                        <c:v>24.837499999999999</c:v>
                      </c:pt>
                      <c:pt idx="150">
                        <c:v>25.004166666666666</c:v>
                      </c:pt>
                      <c:pt idx="151">
                        <c:v>25.170833333333334</c:v>
                      </c:pt>
                      <c:pt idx="152">
                        <c:v>25.337499999999999</c:v>
                      </c:pt>
                      <c:pt idx="153">
                        <c:v>25.504166666666663</c:v>
                      </c:pt>
                      <c:pt idx="154">
                        <c:v>25.670833333333334</c:v>
                      </c:pt>
                      <c:pt idx="155">
                        <c:v>25.837499999999999</c:v>
                      </c:pt>
                      <c:pt idx="156">
                        <c:v>26.00416666666667</c:v>
                      </c:pt>
                      <c:pt idx="157">
                        <c:v>26.170833333333334</c:v>
                      </c:pt>
                      <c:pt idx="158">
                        <c:v>26.337499999999999</c:v>
                      </c:pt>
                      <c:pt idx="159">
                        <c:v>26.504166666666666</c:v>
                      </c:pt>
                      <c:pt idx="160">
                        <c:v>26.670833333333334</c:v>
                      </c:pt>
                      <c:pt idx="161">
                        <c:v>26.837499999999999</c:v>
                      </c:pt>
                      <c:pt idx="162">
                        <c:v>27.004166666666663</c:v>
                      </c:pt>
                      <c:pt idx="163">
                        <c:v>27.170833333333334</c:v>
                      </c:pt>
                      <c:pt idx="164">
                        <c:v>27.337499999999999</c:v>
                      </c:pt>
                      <c:pt idx="165">
                        <c:v>27.50416666666667</c:v>
                      </c:pt>
                      <c:pt idx="166">
                        <c:v>27.670833333333334</c:v>
                      </c:pt>
                      <c:pt idx="167">
                        <c:v>27.837499999999999</c:v>
                      </c:pt>
                      <c:pt idx="168">
                        <c:v>28.004166666666666</c:v>
                      </c:pt>
                      <c:pt idx="169">
                        <c:v>28.170833333333334</c:v>
                      </c:pt>
                      <c:pt idx="170">
                        <c:v>28.337499999999999</c:v>
                      </c:pt>
                      <c:pt idx="171">
                        <c:v>28.504166666666663</c:v>
                      </c:pt>
                      <c:pt idx="172">
                        <c:v>28.670833333333334</c:v>
                      </c:pt>
                      <c:pt idx="173">
                        <c:v>28.837499999999999</c:v>
                      </c:pt>
                      <c:pt idx="174">
                        <c:v>29.00416666666667</c:v>
                      </c:pt>
                      <c:pt idx="175">
                        <c:v>29.170833333333334</c:v>
                      </c:pt>
                      <c:pt idx="176">
                        <c:v>29.337499999999999</c:v>
                      </c:pt>
                      <c:pt idx="177">
                        <c:v>29.504166666666666</c:v>
                      </c:pt>
                      <c:pt idx="178">
                        <c:v>29.670833333333334</c:v>
                      </c:pt>
                      <c:pt idx="179">
                        <c:v>29.837499999999999</c:v>
                      </c:pt>
                      <c:pt idx="180">
                        <c:v>30.004166666666663</c:v>
                      </c:pt>
                      <c:pt idx="181">
                        <c:v>30.170833333333334</c:v>
                      </c:pt>
                      <c:pt idx="182">
                        <c:v>30.337499999999999</c:v>
                      </c:pt>
                      <c:pt idx="183">
                        <c:v>30.50416666666667</c:v>
                      </c:pt>
                      <c:pt idx="184">
                        <c:v>30.670833333333334</c:v>
                      </c:pt>
                      <c:pt idx="185">
                        <c:v>30.837499999999999</c:v>
                      </c:pt>
                      <c:pt idx="186">
                        <c:v>31.004166666666666</c:v>
                      </c:pt>
                      <c:pt idx="187">
                        <c:v>31.170833333333334</c:v>
                      </c:pt>
                      <c:pt idx="188">
                        <c:v>31.337499999999999</c:v>
                      </c:pt>
                      <c:pt idx="189">
                        <c:v>31.504166666666663</c:v>
                      </c:pt>
                      <c:pt idx="190">
                        <c:v>31.670833333333334</c:v>
                      </c:pt>
                      <c:pt idx="191">
                        <c:v>31.837499999999999</c:v>
                      </c:pt>
                      <c:pt idx="192">
                        <c:v>32.00416666666667</c:v>
                      </c:pt>
                      <c:pt idx="193">
                        <c:v>32.170833333333334</c:v>
                      </c:pt>
                      <c:pt idx="194">
                        <c:v>32.337499999999999</c:v>
                      </c:pt>
                      <c:pt idx="195">
                        <c:v>32.50416666666667</c:v>
                      </c:pt>
                      <c:pt idx="196">
                        <c:v>32.670833333333334</c:v>
                      </c:pt>
                      <c:pt idx="197">
                        <c:v>32.837499999999999</c:v>
                      </c:pt>
                      <c:pt idx="198">
                        <c:v>33.00416666666667</c:v>
                      </c:pt>
                      <c:pt idx="199">
                        <c:v>33.170833333333334</c:v>
                      </c:pt>
                      <c:pt idx="200">
                        <c:v>33.337499999999999</c:v>
                      </c:pt>
                      <c:pt idx="201">
                        <c:v>33.50416666666667</c:v>
                      </c:pt>
                      <c:pt idx="202">
                        <c:v>33.670833333333334</c:v>
                      </c:pt>
                      <c:pt idx="203">
                        <c:v>33.837499999999999</c:v>
                      </c:pt>
                      <c:pt idx="204">
                        <c:v>34.00416666666667</c:v>
                      </c:pt>
                      <c:pt idx="205">
                        <c:v>34.170833333333334</c:v>
                      </c:pt>
                      <c:pt idx="206">
                        <c:v>34.337499999999999</c:v>
                      </c:pt>
                      <c:pt idx="207">
                        <c:v>34.50416666666667</c:v>
                      </c:pt>
                      <c:pt idx="208">
                        <c:v>34.670833333333334</c:v>
                      </c:pt>
                      <c:pt idx="209">
                        <c:v>34.837499999999999</c:v>
                      </c:pt>
                      <c:pt idx="210">
                        <c:v>35.00416666666667</c:v>
                      </c:pt>
                      <c:pt idx="211">
                        <c:v>35.170833333333334</c:v>
                      </c:pt>
                      <c:pt idx="212">
                        <c:v>35.337499999999999</c:v>
                      </c:pt>
                      <c:pt idx="213">
                        <c:v>35.50416666666667</c:v>
                      </c:pt>
                      <c:pt idx="214">
                        <c:v>35.670833333333334</c:v>
                      </c:pt>
                      <c:pt idx="215">
                        <c:v>35.837499999999999</c:v>
                      </c:pt>
                      <c:pt idx="216">
                        <c:v>36.00416666666667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'vit data'!$BN$5:$BN$221</c15:sqref>
                        </c15:formulaRef>
                      </c:ext>
                    </c:extLst>
                    <c:numCache>
                      <c:formatCode>General</c:formatCode>
                      <c:ptCount val="217"/>
                      <c:pt idx="0">
                        <c:v>2.5000000000000022E-3</c:v>
                      </c:pt>
                      <c:pt idx="1">
                        <c:v>2.5000000000000022E-3</c:v>
                      </c:pt>
                      <c:pt idx="2">
                        <c:v>2.0000000000000018E-3</c:v>
                      </c:pt>
                      <c:pt idx="3">
                        <c:v>3.5000000000000031E-3</c:v>
                      </c:pt>
                      <c:pt idx="4">
                        <c:v>4.0000000000000036E-3</c:v>
                      </c:pt>
                      <c:pt idx="5">
                        <c:v>4.500000000000004E-3</c:v>
                      </c:pt>
                      <c:pt idx="6">
                        <c:v>5.5000000000000049E-3</c:v>
                      </c:pt>
                      <c:pt idx="7">
                        <c:v>6.0000000000000053E-3</c:v>
                      </c:pt>
                      <c:pt idx="8">
                        <c:v>6.5000000000000058E-3</c:v>
                      </c:pt>
                      <c:pt idx="9">
                        <c:v>6.5000000000000058E-3</c:v>
                      </c:pt>
                      <c:pt idx="10">
                        <c:v>7.0000000000000062E-3</c:v>
                      </c:pt>
                      <c:pt idx="11">
                        <c:v>7.0000000000000062E-3</c:v>
                      </c:pt>
                      <c:pt idx="12">
                        <c:v>7.0000000000000062E-3</c:v>
                      </c:pt>
                      <c:pt idx="13">
                        <c:v>7.5000000000000067E-3</c:v>
                      </c:pt>
                      <c:pt idx="14">
                        <c:v>7.5000000000000067E-3</c:v>
                      </c:pt>
                      <c:pt idx="15">
                        <c:v>7.5000000000000067E-3</c:v>
                      </c:pt>
                      <c:pt idx="16">
                        <c:v>7.5000000000000067E-3</c:v>
                      </c:pt>
                      <c:pt idx="17">
                        <c:v>8.0000000000000071E-3</c:v>
                      </c:pt>
                      <c:pt idx="18">
                        <c:v>8.0000000000000071E-3</c:v>
                      </c:pt>
                      <c:pt idx="19">
                        <c:v>9.000000000000008E-3</c:v>
                      </c:pt>
                      <c:pt idx="20">
                        <c:v>9.5000000000000084E-3</c:v>
                      </c:pt>
                      <c:pt idx="21">
                        <c:v>1.0500000000000009E-2</c:v>
                      </c:pt>
                      <c:pt idx="22">
                        <c:v>1.0500000000000009E-2</c:v>
                      </c:pt>
                      <c:pt idx="23">
                        <c:v>1.150000000000001E-2</c:v>
                      </c:pt>
                      <c:pt idx="24">
                        <c:v>1.150000000000001E-2</c:v>
                      </c:pt>
                      <c:pt idx="25">
                        <c:v>1.2500000000000011E-2</c:v>
                      </c:pt>
                      <c:pt idx="26">
                        <c:v>1.3500000000000012E-2</c:v>
                      </c:pt>
                      <c:pt idx="27">
                        <c:v>1.4500000000000013E-2</c:v>
                      </c:pt>
                      <c:pt idx="28">
                        <c:v>1.5500000000000014E-2</c:v>
                      </c:pt>
                      <c:pt idx="29">
                        <c:v>1.6500000000000015E-2</c:v>
                      </c:pt>
                      <c:pt idx="30">
                        <c:v>1.8499999999999989E-2</c:v>
                      </c:pt>
                      <c:pt idx="31">
                        <c:v>1.999999999999999E-2</c:v>
                      </c:pt>
                      <c:pt idx="32">
                        <c:v>2.1999999999999992E-2</c:v>
                      </c:pt>
                      <c:pt idx="33">
                        <c:v>2.3999999999999994E-2</c:v>
                      </c:pt>
                      <c:pt idx="34">
                        <c:v>2.5999999999999995E-2</c:v>
                      </c:pt>
                      <c:pt idx="35">
                        <c:v>2.8999999999999998E-2</c:v>
                      </c:pt>
                      <c:pt idx="36">
                        <c:v>3.2000000000000001E-2</c:v>
                      </c:pt>
                      <c:pt idx="37">
                        <c:v>3.5000000000000003E-2</c:v>
                      </c:pt>
                      <c:pt idx="38">
                        <c:v>3.9000000000000007E-2</c:v>
                      </c:pt>
                      <c:pt idx="39">
                        <c:v>4.200000000000001E-2</c:v>
                      </c:pt>
                      <c:pt idx="40">
                        <c:v>4.7000000000000014E-2</c:v>
                      </c:pt>
                      <c:pt idx="41">
                        <c:v>5.2999999999999992E-2</c:v>
                      </c:pt>
                      <c:pt idx="42">
                        <c:v>5.7999999999999996E-2</c:v>
                      </c:pt>
                      <c:pt idx="43">
                        <c:v>6.4000000000000001E-2</c:v>
                      </c:pt>
                      <c:pt idx="44">
                        <c:v>7.2000000000000008E-2</c:v>
                      </c:pt>
                      <c:pt idx="45">
                        <c:v>8.1000000000000016E-2</c:v>
                      </c:pt>
                      <c:pt idx="46">
                        <c:v>9.0999999999999998E-2</c:v>
                      </c:pt>
                      <c:pt idx="47">
                        <c:v>0.10200000000000001</c:v>
                      </c:pt>
                      <c:pt idx="48">
                        <c:v>0.11399999999999999</c:v>
                      </c:pt>
                      <c:pt idx="49">
                        <c:v>0.129</c:v>
                      </c:pt>
                      <c:pt idx="50">
                        <c:v>0.14500000000000002</c:v>
                      </c:pt>
                      <c:pt idx="51">
                        <c:v>0.16299999999999998</c:v>
                      </c:pt>
                      <c:pt idx="52">
                        <c:v>0.188</c:v>
                      </c:pt>
                      <c:pt idx="53">
                        <c:v>0.21200000000000002</c:v>
                      </c:pt>
                      <c:pt idx="54">
                        <c:v>0.23799999999999999</c:v>
                      </c:pt>
                      <c:pt idx="55">
                        <c:v>0.26600000000000001</c:v>
                      </c:pt>
                      <c:pt idx="56">
                        <c:v>0.29299999999999998</c:v>
                      </c:pt>
                      <c:pt idx="57">
                        <c:v>0.33200000000000002</c:v>
                      </c:pt>
                      <c:pt idx="58">
                        <c:v>0.36699999999999999</c:v>
                      </c:pt>
                      <c:pt idx="59">
                        <c:v>0.40500000000000003</c:v>
                      </c:pt>
                      <c:pt idx="60">
                        <c:v>0.44249999999999995</c:v>
                      </c:pt>
                      <c:pt idx="61">
                        <c:v>0.48349999999999999</c:v>
                      </c:pt>
                      <c:pt idx="62">
                        <c:v>0.52649999999999997</c:v>
                      </c:pt>
                      <c:pt idx="63">
                        <c:v>0.5645</c:v>
                      </c:pt>
                      <c:pt idx="64">
                        <c:v>0.60250000000000004</c:v>
                      </c:pt>
                      <c:pt idx="65">
                        <c:v>0.63749999999999996</c:v>
                      </c:pt>
                      <c:pt idx="66">
                        <c:v>0.67300000000000004</c:v>
                      </c:pt>
                      <c:pt idx="67">
                        <c:v>0.7004999999999999</c:v>
                      </c:pt>
                      <c:pt idx="68">
                        <c:v>0.73899999999999999</c:v>
                      </c:pt>
                      <c:pt idx="69">
                        <c:v>0.76849999999999996</c:v>
                      </c:pt>
                      <c:pt idx="70">
                        <c:v>0.79350000000000009</c:v>
                      </c:pt>
                      <c:pt idx="71">
                        <c:v>0.81150000000000011</c:v>
                      </c:pt>
                      <c:pt idx="72">
                        <c:v>0.82899999999999996</c:v>
                      </c:pt>
                      <c:pt idx="73">
                        <c:v>0.84549999999999992</c:v>
                      </c:pt>
                      <c:pt idx="74">
                        <c:v>0.86199999999999999</c:v>
                      </c:pt>
                      <c:pt idx="75">
                        <c:v>0.86899999999999999</c:v>
                      </c:pt>
                      <c:pt idx="76">
                        <c:v>0.88</c:v>
                      </c:pt>
                      <c:pt idx="77">
                        <c:v>0.90149999999999997</c:v>
                      </c:pt>
                      <c:pt idx="78">
                        <c:v>0.89850000000000008</c:v>
                      </c:pt>
                      <c:pt idx="79">
                        <c:v>0.91349999999999998</c:v>
                      </c:pt>
                      <c:pt idx="80">
                        <c:v>0.92349999999999999</c:v>
                      </c:pt>
                      <c:pt idx="81">
                        <c:v>0.93149999999999999</c:v>
                      </c:pt>
                      <c:pt idx="82">
                        <c:v>0.9395</c:v>
                      </c:pt>
                      <c:pt idx="83">
                        <c:v>0.94950000000000001</c:v>
                      </c:pt>
                      <c:pt idx="84">
                        <c:v>0.95850000000000013</c:v>
                      </c:pt>
                      <c:pt idx="85">
                        <c:v>0.96750000000000003</c:v>
                      </c:pt>
                      <c:pt idx="86">
                        <c:v>0.97150000000000003</c:v>
                      </c:pt>
                      <c:pt idx="87">
                        <c:v>0.97350000000000003</c:v>
                      </c:pt>
                      <c:pt idx="88">
                        <c:v>0.98350000000000004</c:v>
                      </c:pt>
                      <c:pt idx="89">
                        <c:v>0.98750000000000004</c:v>
                      </c:pt>
                      <c:pt idx="90">
                        <c:v>0.98550000000000004</c:v>
                      </c:pt>
                      <c:pt idx="91">
                        <c:v>0.99550000000000005</c:v>
                      </c:pt>
                      <c:pt idx="92">
                        <c:v>1.0015000000000001</c:v>
                      </c:pt>
                      <c:pt idx="93">
                        <c:v>1.0065</c:v>
                      </c:pt>
                      <c:pt idx="94">
                        <c:v>1.0105</c:v>
                      </c:pt>
                      <c:pt idx="95">
                        <c:v>1.0125</c:v>
                      </c:pt>
                      <c:pt idx="96">
                        <c:v>1.0155000000000001</c:v>
                      </c:pt>
                      <c:pt idx="97">
                        <c:v>1.0115000000000001</c:v>
                      </c:pt>
                      <c:pt idx="98">
                        <c:v>1.0225</c:v>
                      </c:pt>
                      <c:pt idx="99">
                        <c:v>1.0205</c:v>
                      </c:pt>
                      <c:pt idx="100">
                        <c:v>1.0275000000000001</c:v>
                      </c:pt>
                      <c:pt idx="101">
                        <c:v>1.0205</c:v>
                      </c:pt>
                      <c:pt idx="102">
                        <c:v>1.0255000000000001</c:v>
                      </c:pt>
                      <c:pt idx="103">
                        <c:v>1.0365</c:v>
                      </c:pt>
                      <c:pt idx="104">
                        <c:v>1.0385</c:v>
                      </c:pt>
                      <c:pt idx="105">
                        <c:v>1.034</c:v>
                      </c:pt>
                      <c:pt idx="106">
                        <c:v>1.0329999999999999</c:v>
                      </c:pt>
                      <c:pt idx="107">
                        <c:v>1.038</c:v>
                      </c:pt>
                      <c:pt idx="108">
                        <c:v>1.0349999999999999</c:v>
                      </c:pt>
                      <c:pt idx="109">
                        <c:v>1.0349999999999999</c:v>
                      </c:pt>
                      <c:pt idx="110">
                        <c:v>1.0369999999999999</c:v>
                      </c:pt>
                      <c:pt idx="111">
                        <c:v>1.04</c:v>
                      </c:pt>
                      <c:pt idx="112">
                        <c:v>1.0405</c:v>
                      </c:pt>
                      <c:pt idx="113">
                        <c:v>1.042</c:v>
                      </c:pt>
                      <c:pt idx="114">
                        <c:v>1.0309999999999999</c:v>
                      </c:pt>
                      <c:pt idx="115">
                        <c:v>1.028</c:v>
                      </c:pt>
                      <c:pt idx="116">
                        <c:v>1.034</c:v>
                      </c:pt>
                      <c:pt idx="117">
                        <c:v>1.038</c:v>
                      </c:pt>
                      <c:pt idx="118">
                        <c:v>1.0389999999999999</c:v>
                      </c:pt>
                      <c:pt idx="119">
                        <c:v>1.042</c:v>
                      </c:pt>
                      <c:pt idx="120">
                        <c:v>1.036</c:v>
                      </c:pt>
                      <c:pt idx="121">
                        <c:v>1.0429999999999999</c:v>
                      </c:pt>
                      <c:pt idx="122">
                        <c:v>1.0469999999999999</c:v>
                      </c:pt>
                      <c:pt idx="123">
                        <c:v>1.0405</c:v>
                      </c:pt>
                      <c:pt idx="124">
                        <c:v>1.0409999999999999</c:v>
                      </c:pt>
                      <c:pt idx="125">
                        <c:v>1.046</c:v>
                      </c:pt>
                      <c:pt idx="126">
                        <c:v>1.0445</c:v>
                      </c:pt>
                      <c:pt idx="127">
                        <c:v>1.0449999999999999</c:v>
                      </c:pt>
                      <c:pt idx="128">
                        <c:v>1.0474999999999999</c:v>
                      </c:pt>
                      <c:pt idx="129">
                        <c:v>1.0465</c:v>
                      </c:pt>
                      <c:pt idx="130">
                        <c:v>1.0465</c:v>
                      </c:pt>
                      <c:pt idx="131">
                        <c:v>1.0465</c:v>
                      </c:pt>
                      <c:pt idx="132">
                        <c:v>1.048</c:v>
                      </c:pt>
                      <c:pt idx="133">
                        <c:v>1.0485</c:v>
                      </c:pt>
                      <c:pt idx="134">
                        <c:v>1.0405</c:v>
                      </c:pt>
                      <c:pt idx="135">
                        <c:v>1.0385</c:v>
                      </c:pt>
                      <c:pt idx="136">
                        <c:v>1.0314999999999999</c:v>
                      </c:pt>
                      <c:pt idx="137">
                        <c:v>1.0274999999999999</c:v>
                      </c:pt>
                      <c:pt idx="138">
                        <c:v>1.022</c:v>
                      </c:pt>
                      <c:pt idx="139">
                        <c:v>1.0174999999999998</c:v>
                      </c:pt>
                      <c:pt idx="140">
                        <c:v>1.0174999999999998</c:v>
                      </c:pt>
                      <c:pt idx="141">
                        <c:v>1.0165</c:v>
                      </c:pt>
                      <c:pt idx="142">
                        <c:v>1.0125</c:v>
                      </c:pt>
                      <c:pt idx="143">
                        <c:v>1.0074999999999998</c:v>
                      </c:pt>
                      <c:pt idx="144">
                        <c:v>1.004</c:v>
                      </c:pt>
                      <c:pt idx="145">
                        <c:v>0.998</c:v>
                      </c:pt>
                      <c:pt idx="146">
                        <c:v>0.9910000000000001</c:v>
                      </c:pt>
                      <c:pt idx="147">
                        <c:v>0.98950000000000005</c:v>
                      </c:pt>
                      <c:pt idx="148">
                        <c:v>0.98249999999999993</c:v>
                      </c:pt>
                      <c:pt idx="149">
                        <c:v>0.98249999999999993</c:v>
                      </c:pt>
                      <c:pt idx="150">
                        <c:v>0.97350000000000003</c:v>
                      </c:pt>
                      <c:pt idx="151">
                        <c:v>0.96849999999999992</c:v>
                      </c:pt>
                      <c:pt idx="152">
                        <c:v>0.96150000000000002</c:v>
                      </c:pt>
                      <c:pt idx="153">
                        <c:v>0.95500000000000007</c:v>
                      </c:pt>
                      <c:pt idx="154">
                        <c:v>0.94599999999999995</c:v>
                      </c:pt>
                      <c:pt idx="155">
                        <c:v>0.94049999999999989</c:v>
                      </c:pt>
                      <c:pt idx="156">
                        <c:v>0.93500000000000005</c:v>
                      </c:pt>
                      <c:pt idx="157">
                        <c:v>0.92949999999999999</c:v>
                      </c:pt>
                      <c:pt idx="158">
                        <c:v>0.92349999999999999</c:v>
                      </c:pt>
                      <c:pt idx="159">
                        <c:v>0.91649999999999987</c:v>
                      </c:pt>
                      <c:pt idx="160">
                        <c:v>0.91449999999999987</c:v>
                      </c:pt>
                      <c:pt idx="161">
                        <c:v>0.90849999999999986</c:v>
                      </c:pt>
                      <c:pt idx="162">
                        <c:v>0.90700000000000003</c:v>
                      </c:pt>
                      <c:pt idx="163">
                        <c:v>0.90349999999999997</c:v>
                      </c:pt>
                      <c:pt idx="164">
                        <c:v>0.89799999999999991</c:v>
                      </c:pt>
                      <c:pt idx="165">
                        <c:v>0.89599999999999991</c:v>
                      </c:pt>
                      <c:pt idx="166">
                        <c:v>0.8899999999999999</c:v>
                      </c:pt>
                      <c:pt idx="167">
                        <c:v>0.8859999999999999</c:v>
                      </c:pt>
                      <c:pt idx="168">
                        <c:v>0.88500000000000001</c:v>
                      </c:pt>
                      <c:pt idx="169">
                        <c:v>0.88500000000000001</c:v>
                      </c:pt>
                      <c:pt idx="170">
                        <c:v>0.88300000000000001</c:v>
                      </c:pt>
                      <c:pt idx="171">
                        <c:v>0.879</c:v>
                      </c:pt>
                      <c:pt idx="172">
                        <c:v>0.878</c:v>
                      </c:pt>
                      <c:pt idx="173">
                        <c:v>0.878</c:v>
                      </c:pt>
                      <c:pt idx="174">
                        <c:v>0.875</c:v>
                      </c:pt>
                      <c:pt idx="175">
                        <c:v>0.873</c:v>
                      </c:pt>
                      <c:pt idx="176">
                        <c:v>0.872</c:v>
                      </c:pt>
                      <c:pt idx="177">
                        <c:v>0.871</c:v>
                      </c:pt>
                      <c:pt idx="178">
                        <c:v>0.86949999999999994</c:v>
                      </c:pt>
                      <c:pt idx="179">
                        <c:v>0.86899999999999999</c:v>
                      </c:pt>
                      <c:pt idx="180">
                        <c:v>0.86749999999999994</c:v>
                      </c:pt>
                      <c:pt idx="181">
                        <c:v>0.86650000000000005</c:v>
                      </c:pt>
                      <c:pt idx="182">
                        <c:v>0.86650000000000005</c:v>
                      </c:pt>
                      <c:pt idx="183">
                        <c:v>0.86650000000000005</c:v>
                      </c:pt>
                      <c:pt idx="184">
                        <c:v>0.86599999999999999</c:v>
                      </c:pt>
                      <c:pt idx="185">
                        <c:v>0.86</c:v>
                      </c:pt>
                      <c:pt idx="186">
                        <c:v>0.86399999999999999</c:v>
                      </c:pt>
                      <c:pt idx="187">
                        <c:v>0.86250000000000004</c:v>
                      </c:pt>
                      <c:pt idx="188">
                        <c:v>0.86199999999999999</c:v>
                      </c:pt>
                      <c:pt idx="189">
                        <c:v>0.86149999999999993</c:v>
                      </c:pt>
                      <c:pt idx="190">
                        <c:v>0.85949999999999993</c:v>
                      </c:pt>
                      <c:pt idx="191">
                        <c:v>0.85899999999999999</c:v>
                      </c:pt>
                      <c:pt idx="192">
                        <c:v>0.85899999999999999</c:v>
                      </c:pt>
                      <c:pt idx="193">
                        <c:v>0.85850000000000004</c:v>
                      </c:pt>
                      <c:pt idx="194">
                        <c:v>0.85499999999999998</c:v>
                      </c:pt>
                      <c:pt idx="195">
                        <c:v>0.85899999999999999</c:v>
                      </c:pt>
                      <c:pt idx="196">
                        <c:v>0.85899999999999999</c:v>
                      </c:pt>
                      <c:pt idx="197">
                        <c:v>0.85749999999999993</c:v>
                      </c:pt>
                      <c:pt idx="198">
                        <c:v>0.85699999999999998</c:v>
                      </c:pt>
                      <c:pt idx="199">
                        <c:v>0.85549999999999993</c:v>
                      </c:pt>
                      <c:pt idx="200">
                        <c:v>0.85349999999999993</c:v>
                      </c:pt>
                      <c:pt idx="201">
                        <c:v>0.85549999999999993</c:v>
                      </c:pt>
                      <c:pt idx="202">
                        <c:v>0.85450000000000004</c:v>
                      </c:pt>
                      <c:pt idx="203">
                        <c:v>0.85499999999999998</c:v>
                      </c:pt>
                      <c:pt idx="204">
                        <c:v>0.85450000000000004</c:v>
                      </c:pt>
                      <c:pt idx="205">
                        <c:v>0.85450000000000004</c:v>
                      </c:pt>
                      <c:pt idx="206">
                        <c:v>0.85450000000000004</c:v>
                      </c:pt>
                      <c:pt idx="207">
                        <c:v>0.85399999999999998</c:v>
                      </c:pt>
                      <c:pt idx="208">
                        <c:v>0.85299999999999998</c:v>
                      </c:pt>
                      <c:pt idx="209">
                        <c:v>0.85349999999999993</c:v>
                      </c:pt>
                      <c:pt idx="210">
                        <c:v>0.85199999999999998</c:v>
                      </c:pt>
                      <c:pt idx="211">
                        <c:v>0.85199999999999998</c:v>
                      </c:pt>
                      <c:pt idx="212">
                        <c:v>0.85099999999999998</c:v>
                      </c:pt>
                      <c:pt idx="213">
                        <c:v>0.85099999999999998</c:v>
                      </c:pt>
                      <c:pt idx="214">
                        <c:v>0.85050000000000003</c:v>
                      </c:pt>
                      <c:pt idx="215">
                        <c:v>0.85099999999999998</c:v>
                      </c:pt>
                      <c:pt idx="216">
                        <c:v>0.85099999999999998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'vit data'!$BO$4</c15:sqref>
                        </c15:formulaRef>
                      </c:ext>
                    </c:extLst>
                    <c:strCache>
                      <c:ptCount val="1"/>
                      <c:pt idx="0">
                        <c:v>folate no pABA</c:v>
                      </c:pt>
                    </c:strCache>
                  </c:strRef>
                </c:tx>
                <c:spPr>
                  <a:ln w="19050" cap="rnd">
                    <a:solidFill>
                      <a:srgbClr val="0070C0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'vit data'!$AY$5:$AY$221</c15:sqref>
                        </c15:formulaRef>
                      </c:ext>
                    </c:extLst>
                    <c:numCache>
                      <c:formatCode>General</c:formatCode>
                      <c:ptCount val="217"/>
                      <c:pt idx="0">
                        <c:v>4.1666666666666666E-3</c:v>
                      </c:pt>
                      <c:pt idx="1">
                        <c:v>0.17083333333333334</c:v>
                      </c:pt>
                      <c:pt idx="2">
                        <c:v>0.33750000000000002</c:v>
                      </c:pt>
                      <c:pt idx="3">
                        <c:v>0.50416666666666665</c:v>
                      </c:pt>
                      <c:pt idx="4">
                        <c:v>0.67083333333333328</c:v>
                      </c:pt>
                      <c:pt idx="5">
                        <c:v>0.83750000000000002</c:v>
                      </c:pt>
                      <c:pt idx="6">
                        <c:v>1.0041666666666667</c:v>
                      </c:pt>
                      <c:pt idx="7">
                        <c:v>1.1708333333333334</c:v>
                      </c:pt>
                      <c:pt idx="8">
                        <c:v>1.3374999999999999</c:v>
                      </c:pt>
                      <c:pt idx="9">
                        <c:v>1.5041666666666667</c:v>
                      </c:pt>
                      <c:pt idx="10">
                        <c:v>1.6708333333333334</c:v>
                      </c:pt>
                      <c:pt idx="11">
                        <c:v>1.8374999999999999</c:v>
                      </c:pt>
                      <c:pt idx="12">
                        <c:v>2.0041666666666669</c:v>
                      </c:pt>
                      <c:pt idx="13">
                        <c:v>2.1708333333333334</c:v>
                      </c:pt>
                      <c:pt idx="14">
                        <c:v>2.3374999999999999</c:v>
                      </c:pt>
                      <c:pt idx="15">
                        <c:v>2.5041666666666664</c:v>
                      </c:pt>
                      <c:pt idx="16">
                        <c:v>2.6708333333333334</c:v>
                      </c:pt>
                      <c:pt idx="17">
                        <c:v>2.8374999999999999</c:v>
                      </c:pt>
                      <c:pt idx="18">
                        <c:v>3.0041666666666664</c:v>
                      </c:pt>
                      <c:pt idx="19">
                        <c:v>3.1708333333333334</c:v>
                      </c:pt>
                      <c:pt idx="20">
                        <c:v>3.3375000000000004</c:v>
                      </c:pt>
                      <c:pt idx="21">
                        <c:v>3.5041666666666664</c:v>
                      </c:pt>
                      <c:pt idx="22">
                        <c:v>3.6708333333333334</c:v>
                      </c:pt>
                      <c:pt idx="23">
                        <c:v>3.8374999999999995</c:v>
                      </c:pt>
                      <c:pt idx="24">
                        <c:v>4.0041666666666664</c:v>
                      </c:pt>
                      <c:pt idx="25">
                        <c:v>4.1708333333333334</c:v>
                      </c:pt>
                      <c:pt idx="26">
                        <c:v>4.3375000000000004</c:v>
                      </c:pt>
                      <c:pt idx="27">
                        <c:v>4.5041666666666664</c:v>
                      </c:pt>
                      <c:pt idx="28">
                        <c:v>4.6708333333333334</c:v>
                      </c:pt>
                      <c:pt idx="29">
                        <c:v>4.8375000000000004</c:v>
                      </c:pt>
                      <c:pt idx="30">
                        <c:v>5.0041666666666664</c:v>
                      </c:pt>
                      <c:pt idx="31">
                        <c:v>5.1708333333333334</c:v>
                      </c:pt>
                      <c:pt idx="32">
                        <c:v>5.3375000000000004</c:v>
                      </c:pt>
                      <c:pt idx="33">
                        <c:v>5.5041666666666664</c:v>
                      </c:pt>
                      <c:pt idx="34">
                        <c:v>5.6708333333333334</c:v>
                      </c:pt>
                      <c:pt idx="35">
                        <c:v>5.8375000000000004</c:v>
                      </c:pt>
                      <c:pt idx="36">
                        <c:v>6.0041666666666664</c:v>
                      </c:pt>
                      <c:pt idx="37">
                        <c:v>6.1708333333333334</c:v>
                      </c:pt>
                      <c:pt idx="38">
                        <c:v>6.3375000000000004</c:v>
                      </c:pt>
                      <c:pt idx="39">
                        <c:v>6.5041666666666664</c:v>
                      </c:pt>
                      <c:pt idx="40">
                        <c:v>6.6708333333333325</c:v>
                      </c:pt>
                      <c:pt idx="41">
                        <c:v>6.8375000000000004</c:v>
                      </c:pt>
                      <c:pt idx="42">
                        <c:v>7.0041666666666664</c:v>
                      </c:pt>
                      <c:pt idx="43">
                        <c:v>7.1708333333333343</c:v>
                      </c:pt>
                      <c:pt idx="44">
                        <c:v>7.3375000000000004</c:v>
                      </c:pt>
                      <c:pt idx="45">
                        <c:v>7.5041666666666664</c:v>
                      </c:pt>
                      <c:pt idx="46">
                        <c:v>7.6708333333333334</c:v>
                      </c:pt>
                      <c:pt idx="47">
                        <c:v>7.8375000000000004</c:v>
                      </c:pt>
                      <c:pt idx="48">
                        <c:v>8.0041666666666664</c:v>
                      </c:pt>
                      <c:pt idx="49">
                        <c:v>8.1708333333333325</c:v>
                      </c:pt>
                      <c:pt idx="50">
                        <c:v>8.3375000000000004</c:v>
                      </c:pt>
                      <c:pt idx="51">
                        <c:v>8.5041666666666664</c:v>
                      </c:pt>
                      <c:pt idx="52">
                        <c:v>8.6708333333333325</c:v>
                      </c:pt>
                      <c:pt idx="53">
                        <c:v>8.8375000000000004</c:v>
                      </c:pt>
                      <c:pt idx="54">
                        <c:v>9.0041666666666664</c:v>
                      </c:pt>
                      <c:pt idx="55">
                        <c:v>9.1708333333333325</c:v>
                      </c:pt>
                      <c:pt idx="56">
                        <c:v>9.3375000000000004</c:v>
                      </c:pt>
                      <c:pt idx="57">
                        <c:v>9.5041666666666664</c:v>
                      </c:pt>
                      <c:pt idx="58">
                        <c:v>9.6708333333333325</c:v>
                      </c:pt>
                      <c:pt idx="59">
                        <c:v>9.8375000000000004</c:v>
                      </c:pt>
                      <c:pt idx="60">
                        <c:v>10.004166666666666</c:v>
                      </c:pt>
                      <c:pt idx="61">
                        <c:v>10.170833333333333</c:v>
                      </c:pt>
                      <c:pt idx="62">
                        <c:v>10.3375</c:v>
                      </c:pt>
                      <c:pt idx="63">
                        <c:v>10.504166666666666</c:v>
                      </c:pt>
                      <c:pt idx="64">
                        <c:v>10.670833333333333</c:v>
                      </c:pt>
                      <c:pt idx="65">
                        <c:v>10.8375</c:v>
                      </c:pt>
                      <c:pt idx="66">
                        <c:v>11.004166666666666</c:v>
                      </c:pt>
                      <c:pt idx="67">
                        <c:v>11.170833333333333</c:v>
                      </c:pt>
                      <c:pt idx="68">
                        <c:v>11.3375</c:v>
                      </c:pt>
                      <c:pt idx="69">
                        <c:v>11.504166666666666</c:v>
                      </c:pt>
                      <c:pt idx="70">
                        <c:v>11.670833333333333</c:v>
                      </c:pt>
                      <c:pt idx="71">
                        <c:v>11.8375</c:v>
                      </c:pt>
                      <c:pt idx="72">
                        <c:v>12.004166666666666</c:v>
                      </c:pt>
                      <c:pt idx="73">
                        <c:v>12.170833333333334</c:v>
                      </c:pt>
                      <c:pt idx="74">
                        <c:v>12.337499999999999</c:v>
                      </c:pt>
                      <c:pt idx="75">
                        <c:v>12.504166666666666</c:v>
                      </c:pt>
                      <c:pt idx="76">
                        <c:v>12.670833333333331</c:v>
                      </c:pt>
                      <c:pt idx="77">
                        <c:v>12.8375</c:v>
                      </c:pt>
                      <c:pt idx="78">
                        <c:v>13.004166666666666</c:v>
                      </c:pt>
                      <c:pt idx="79">
                        <c:v>13.170833333333333</c:v>
                      </c:pt>
                      <c:pt idx="80">
                        <c:v>13.337500000000002</c:v>
                      </c:pt>
                      <c:pt idx="81">
                        <c:v>13.504166666666666</c:v>
                      </c:pt>
                      <c:pt idx="82">
                        <c:v>13.670833333333334</c:v>
                      </c:pt>
                      <c:pt idx="83">
                        <c:v>13.837499999999999</c:v>
                      </c:pt>
                      <c:pt idx="84">
                        <c:v>14.004166666666666</c:v>
                      </c:pt>
                      <c:pt idx="85">
                        <c:v>14.170833333333331</c:v>
                      </c:pt>
                      <c:pt idx="86">
                        <c:v>14.3375</c:v>
                      </c:pt>
                      <c:pt idx="87">
                        <c:v>14.504166666666666</c:v>
                      </c:pt>
                      <c:pt idx="88">
                        <c:v>14.670833333333333</c:v>
                      </c:pt>
                      <c:pt idx="89">
                        <c:v>14.837500000000002</c:v>
                      </c:pt>
                      <c:pt idx="90">
                        <c:v>15.004166666666666</c:v>
                      </c:pt>
                      <c:pt idx="91">
                        <c:v>15.170833333333334</c:v>
                      </c:pt>
                      <c:pt idx="92">
                        <c:v>15.337499999999999</c:v>
                      </c:pt>
                      <c:pt idx="93">
                        <c:v>15.504166666666666</c:v>
                      </c:pt>
                      <c:pt idx="94">
                        <c:v>15.670833333333331</c:v>
                      </c:pt>
                      <c:pt idx="95">
                        <c:v>15.8375</c:v>
                      </c:pt>
                      <c:pt idx="96">
                        <c:v>16.004166666666666</c:v>
                      </c:pt>
                      <c:pt idx="97">
                        <c:v>16.170833333333334</c:v>
                      </c:pt>
                      <c:pt idx="98">
                        <c:v>16.337499999999999</c:v>
                      </c:pt>
                      <c:pt idx="99">
                        <c:v>16.504166666666666</c:v>
                      </c:pt>
                      <c:pt idx="100">
                        <c:v>16.670833333333334</c:v>
                      </c:pt>
                      <c:pt idx="101">
                        <c:v>16.837499999999999</c:v>
                      </c:pt>
                      <c:pt idx="102">
                        <c:v>17.004166666666666</c:v>
                      </c:pt>
                      <c:pt idx="103">
                        <c:v>17.170833333333334</c:v>
                      </c:pt>
                      <c:pt idx="104">
                        <c:v>17.337499999999999</c:v>
                      </c:pt>
                      <c:pt idx="105">
                        <c:v>17.504166666666666</c:v>
                      </c:pt>
                      <c:pt idx="106">
                        <c:v>17.670833333333334</c:v>
                      </c:pt>
                      <c:pt idx="107">
                        <c:v>17.837499999999999</c:v>
                      </c:pt>
                      <c:pt idx="108">
                        <c:v>18.004166666666666</c:v>
                      </c:pt>
                      <c:pt idx="109">
                        <c:v>18.170833333333334</c:v>
                      </c:pt>
                      <c:pt idx="110">
                        <c:v>18.337499999999999</c:v>
                      </c:pt>
                      <c:pt idx="111">
                        <c:v>18.503888888888888</c:v>
                      </c:pt>
                      <c:pt idx="112">
                        <c:v>18.670833333333334</c:v>
                      </c:pt>
                      <c:pt idx="113">
                        <c:v>18.837499999999999</c:v>
                      </c:pt>
                      <c:pt idx="114">
                        <c:v>19.004166666666666</c:v>
                      </c:pt>
                      <c:pt idx="115">
                        <c:v>19.170833333333334</c:v>
                      </c:pt>
                      <c:pt idx="116">
                        <c:v>19.337499999999999</c:v>
                      </c:pt>
                      <c:pt idx="117">
                        <c:v>19.504166666666666</c:v>
                      </c:pt>
                      <c:pt idx="118">
                        <c:v>19.670833333333334</c:v>
                      </c:pt>
                      <c:pt idx="119">
                        <c:v>19.837499999999999</c:v>
                      </c:pt>
                      <c:pt idx="120">
                        <c:v>20.004166666666666</c:v>
                      </c:pt>
                      <c:pt idx="121">
                        <c:v>20.170833333333334</c:v>
                      </c:pt>
                      <c:pt idx="122">
                        <c:v>20.337499999999999</c:v>
                      </c:pt>
                      <c:pt idx="123">
                        <c:v>20.504166666666666</c:v>
                      </c:pt>
                      <c:pt idx="124">
                        <c:v>20.670833333333334</c:v>
                      </c:pt>
                      <c:pt idx="125">
                        <c:v>20.837499999999999</c:v>
                      </c:pt>
                      <c:pt idx="126">
                        <c:v>21.004166666666666</c:v>
                      </c:pt>
                      <c:pt idx="127">
                        <c:v>21.170833333333334</c:v>
                      </c:pt>
                      <c:pt idx="128">
                        <c:v>21.337499999999999</c:v>
                      </c:pt>
                      <c:pt idx="129">
                        <c:v>21.504166666666666</c:v>
                      </c:pt>
                      <c:pt idx="130">
                        <c:v>21.670833333333334</c:v>
                      </c:pt>
                      <c:pt idx="131">
                        <c:v>21.837499999999999</c:v>
                      </c:pt>
                      <c:pt idx="132">
                        <c:v>22.004166666666666</c:v>
                      </c:pt>
                      <c:pt idx="133">
                        <c:v>22.170833333333334</c:v>
                      </c:pt>
                      <c:pt idx="134">
                        <c:v>22.337499999999999</c:v>
                      </c:pt>
                      <c:pt idx="135">
                        <c:v>22.504166666666666</c:v>
                      </c:pt>
                      <c:pt idx="136">
                        <c:v>22.670833333333334</c:v>
                      </c:pt>
                      <c:pt idx="137">
                        <c:v>22.837499999999999</c:v>
                      </c:pt>
                      <c:pt idx="138">
                        <c:v>23.004166666666666</c:v>
                      </c:pt>
                      <c:pt idx="139">
                        <c:v>23.170833333333334</c:v>
                      </c:pt>
                      <c:pt idx="140">
                        <c:v>23.337499999999999</c:v>
                      </c:pt>
                      <c:pt idx="141">
                        <c:v>23.504166666666666</c:v>
                      </c:pt>
                      <c:pt idx="142">
                        <c:v>23.670833333333334</c:v>
                      </c:pt>
                      <c:pt idx="143">
                        <c:v>23.837222222222223</c:v>
                      </c:pt>
                      <c:pt idx="144">
                        <c:v>24.004166666666663</c:v>
                      </c:pt>
                      <c:pt idx="145">
                        <c:v>24.170833333333334</c:v>
                      </c:pt>
                      <c:pt idx="146">
                        <c:v>24.337499999999999</c:v>
                      </c:pt>
                      <c:pt idx="147">
                        <c:v>24.50416666666667</c:v>
                      </c:pt>
                      <c:pt idx="148">
                        <c:v>24.670833333333334</c:v>
                      </c:pt>
                      <c:pt idx="149">
                        <c:v>24.837499999999999</c:v>
                      </c:pt>
                      <c:pt idx="150">
                        <c:v>25.004166666666666</c:v>
                      </c:pt>
                      <c:pt idx="151">
                        <c:v>25.170833333333334</c:v>
                      </c:pt>
                      <c:pt idx="152">
                        <c:v>25.337499999999999</c:v>
                      </c:pt>
                      <c:pt idx="153">
                        <c:v>25.504166666666663</c:v>
                      </c:pt>
                      <c:pt idx="154">
                        <c:v>25.670833333333334</c:v>
                      </c:pt>
                      <c:pt idx="155">
                        <c:v>25.837499999999999</c:v>
                      </c:pt>
                      <c:pt idx="156">
                        <c:v>26.00416666666667</c:v>
                      </c:pt>
                      <c:pt idx="157">
                        <c:v>26.170833333333334</c:v>
                      </c:pt>
                      <c:pt idx="158">
                        <c:v>26.337499999999999</c:v>
                      </c:pt>
                      <c:pt idx="159">
                        <c:v>26.504166666666666</c:v>
                      </c:pt>
                      <c:pt idx="160">
                        <c:v>26.670833333333334</c:v>
                      </c:pt>
                      <c:pt idx="161">
                        <c:v>26.837499999999999</c:v>
                      </c:pt>
                      <c:pt idx="162">
                        <c:v>27.004166666666663</c:v>
                      </c:pt>
                      <c:pt idx="163">
                        <c:v>27.170833333333334</c:v>
                      </c:pt>
                      <c:pt idx="164">
                        <c:v>27.337499999999999</c:v>
                      </c:pt>
                      <c:pt idx="165">
                        <c:v>27.50416666666667</c:v>
                      </c:pt>
                      <c:pt idx="166">
                        <c:v>27.670833333333334</c:v>
                      </c:pt>
                      <c:pt idx="167">
                        <c:v>27.837499999999999</c:v>
                      </c:pt>
                      <c:pt idx="168">
                        <c:v>28.004166666666666</c:v>
                      </c:pt>
                      <c:pt idx="169">
                        <c:v>28.170833333333334</c:v>
                      </c:pt>
                      <c:pt idx="170">
                        <c:v>28.337499999999999</c:v>
                      </c:pt>
                      <c:pt idx="171">
                        <c:v>28.504166666666663</c:v>
                      </c:pt>
                      <c:pt idx="172">
                        <c:v>28.670833333333334</c:v>
                      </c:pt>
                      <c:pt idx="173">
                        <c:v>28.837499999999999</c:v>
                      </c:pt>
                      <c:pt idx="174">
                        <c:v>29.00416666666667</c:v>
                      </c:pt>
                      <c:pt idx="175">
                        <c:v>29.170833333333334</c:v>
                      </c:pt>
                      <c:pt idx="176">
                        <c:v>29.337499999999999</c:v>
                      </c:pt>
                      <c:pt idx="177">
                        <c:v>29.504166666666666</c:v>
                      </c:pt>
                      <c:pt idx="178">
                        <c:v>29.670833333333334</c:v>
                      </c:pt>
                      <c:pt idx="179">
                        <c:v>29.837499999999999</c:v>
                      </c:pt>
                      <c:pt idx="180">
                        <c:v>30.004166666666663</c:v>
                      </c:pt>
                      <c:pt idx="181">
                        <c:v>30.170833333333334</c:v>
                      </c:pt>
                      <c:pt idx="182">
                        <c:v>30.337499999999999</c:v>
                      </c:pt>
                      <c:pt idx="183">
                        <c:v>30.50416666666667</c:v>
                      </c:pt>
                      <c:pt idx="184">
                        <c:v>30.670833333333334</c:v>
                      </c:pt>
                      <c:pt idx="185">
                        <c:v>30.837499999999999</c:v>
                      </c:pt>
                      <c:pt idx="186">
                        <c:v>31.004166666666666</c:v>
                      </c:pt>
                      <c:pt idx="187">
                        <c:v>31.170833333333334</c:v>
                      </c:pt>
                      <c:pt idx="188">
                        <c:v>31.337499999999999</c:v>
                      </c:pt>
                      <c:pt idx="189">
                        <c:v>31.504166666666663</c:v>
                      </c:pt>
                      <c:pt idx="190">
                        <c:v>31.670833333333334</c:v>
                      </c:pt>
                      <c:pt idx="191">
                        <c:v>31.837499999999999</c:v>
                      </c:pt>
                      <c:pt idx="192">
                        <c:v>32.00416666666667</c:v>
                      </c:pt>
                      <c:pt idx="193">
                        <c:v>32.170833333333334</c:v>
                      </c:pt>
                      <c:pt idx="194">
                        <c:v>32.337499999999999</c:v>
                      </c:pt>
                      <c:pt idx="195">
                        <c:v>32.50416666666667</c:v>
                      </c:pt>
                      <c:pt idx="196">
                        <c:v>32.670833333333334</c:v>
                      </c:pt>
                      <c:pt idx="197">
                        <c:v>32.837499999999999</c:v>
                      </c:pt>
                      <c:pt idx="198">
                        <c:v>33.00416666666667</c:v>
                      </c:pt>
                      <c:pt idx="199">
                        <c:v>33.170833333333334</c:v>
                      </c:pt>
                      <c:pt idx="200">
                        <c:v>33.337499999999999</c:v>
                      </c:pt>
                      <c:pt idx="201">
                        <c:v>33.50416666666667</c:v>
                      </c:pt>
                      <c:pt idx="202">
                        <c:v>33.670833333333334</c:v>
                      </c:pt>
                      <c:pt idx="203">
                        <c:v>33.837499999999999</c:v>
                      </c:pt>
                      <c:pt idx="204">
                        <c:v>34.00416666666667</c:v>
                      </c:pt>
                      <c:pt idx="205">
                        <c:v>34.170833333333334</c:v>
                      </c:pt>
                      <c:pt idx="206">
                        <c:v>34.337499999999999</c:v>
                      </c:pt>
                      <c:pt idx="207">
                        <c:v>34.50416666666667</c:v>
                      </c:pt>
                      <c:pt idx="208">
                        <c:v>34.670833333333334</c:v>
                      </c:pt>
                      <c:pt idx="209">
                        <c:v>34.837499999999999</c:v>
                      </c:pt>
                      <c:pt idx="210">
                        <c:v>35.00416666666667</c:v>
                      </c:pt>
                      <c:pt idx="211">
                        <c:v>35.170833333333334</c:v>
                      </c:pt>
                      <c:pt idx="212">
                        <c:v>35.337499999999999</c:v>
                      </c:pt>
                      <c:pt idx="213">
                        <c:v>35.50416666666667</c:v>
                      </c:pt>
                      <c:pt idx="214">
                        <c:v>35.670833333333334</c:v>
                      </c:pt>
                      <c:pt idx="215">
                        <c:v>35.837499999999999</c:v>
                      </c:pt>
                      <c:pt idx="216">
                        <c:v>36.00416666666667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'vit data'!$BO$5:$BO$221</c15:sqref>
                        </c15:formulaRef>
                      </c:ext>
                    </c:extLst>
                    <c:numCache>
                      <c:formatCode>General</c:formatCode>
                      <c:ptCount val="217"/>
                      <c:pt idx="0">
                        <c:v>5.0000000000000044E-4</c:v>
                      </c:pt>
                      <c:pt idx="1">
                        <c:v>1.0000000000000009E-3</c:v>
                      </c:pt>
                      <c:pt idx="2">
                        <c:v>1.0000000000000009E-3</c:v>
                      </c:pt>
                      <c:pt idx="3">
                        <c:v>1.0000000000000009E-3</c:v>
                      </c:pt>
                      <c:pt idx="4">
                        <c:v>5.0000000000000044E-4</c:v>
                      </c:pt>
                      <c:pt idx="5">
                        <c:v>5.0000000000000044E-4</c:v>
                      </c:pt>
                      <c:pt idx="6">
                        <c:v>1.0000000000000009E-3</c:v>
                      </c:pt>
                      <c:pt idx="7">
                        <c:v>1.0000000000000009E-3</c:v>
                      </c:pt>
                      <c:pt idx="8">
                        <c:v>1.0000000000000009E-3</c:v>
                      </c:pt>
                      <c:pt idx="9">
                        <c:v>1.0000000000000009E-3</c:v>
                      </c:pt>
                      <c:pt idx="10">
                        <c:v>1.0000000000000009E-3</c:v>
                      </c:pt>
                      <c:pt idx="11">
                        <c:v>1.0000000000000009E-3</c:v>
                      </c:pt>
                      <c:pt idx="12">
                        <c:v>5.0000000000000044E-4</c:v>
                      </c:pt>
                      <c:pt idx="13">
                        <c:v>1.0000000000000009E-3</c:v>
                      </c:pt>
                      <c:pt idx="14">
                        <c:v>1.0000000000000009E-3</c:v>
                      </c:pt>
                      <c:pt idx="15">
                        <c:v>1.0000000000000009E-3</c:v>
                      </c:pt>
                      <c:pt idx="16">
                        <c:v>1.0000000000000009E-3</c:v>
                      </c:pt>
                      <c:pt idx="17">
                        <c:v>1.0000000000000009E-3</c:v>
                      </c:pt>
                      <c:pt idx="18">
                        <c:v>1.5000000000000013E-3</c:v>
                      </c:pt>
                      <c:pt idx="19">
                        <c:v>1.0000000000000009E-3</c:v>
                      </c:pt>
                      <c:pt idx="20">
                        <c:v>1.0000000000000009E-3</c:v>
                      </c:pt>
                      <c:pt idx="21">
                        <c:v>1.0000000000000009E-3</c:v>
                      </c:pt>
                      <c:pt idx="22">
                        <c:v>1.0000000000000009E-3</c:v>
                      </c:pt>
                      <c:pt idx="23">
                        <c:v>1.0000000000000009E-3</c:v>
                      </c:pt>
                      <c:pt idx="24">
                        <c:v>1.0000000000000009E-3</c:v>
                      </c:pt>
                      <c:pt idx="25">
                        <c:v>2.0000000000000018E-3</c:v>
                      </c:pt>
                      <c:pt idx="26">
                        <c:v>1.5000000000000013E-3</c:v>
                      </c:pt>
                      <c:pt idx="27">
                        <c:v>1.5000000000000013E-3</c:v>
                      </c:pt>
                      <c:pt idx="28">
                        <c:v>5.0000000000000044E-4</c:v>
                      </c:pt>
                      <c:pt idx="29">
                        <c:v>5.0000000000000044E-4</c:v>
                      </c:pt>
                      <c:pt idx="30">
                        <c:v>5.0000000000000044E-4</c:v>
                      </c:pt>
                      <c:pt idx="31">
                        <c:v>5.0000000000000044E-4</c:v>
                      </c:pt>
                      <c:pt idx="32">
                        <c:v>1.5000000000000013E-3</c:v>
                      </c:pt>
                      <c:pt idx="33">
                        <c:v>1.5000000000000013E-3</c:v>
                      </c:pt>
                      <c:pt idx="34">
                        <c:v>1.5000000000000013E-3</c:v>
                      </c:pt>
                      <c:pt idx="35">
                        <c:v>5.0000000000000044E-4</c:v>
                      </c:pt>
                      <c:pt idx="36">
                        <c:v>5.0000000000000044E-4</c:v>
                      </c:pt>
                      <c:pt idx="37">
                        <c:v>5.0000000000000044E-4</c:v>
                      </c:pt>
                      <c:pt idx="38">
                        <c:v>5.0000000000000044E-4</c:v>
                      </c:pt>
                      <c:pt idx="39">
                        <c:v>5.0000000000000044E-4</c:v>
                      </c:pt>
                      <c:pt idx="40">
                        <c:v>5.0000000000000044E-4</c:v>
                      </c:pt>
                      <c:pt idx="41">
                        <c:v>1.5000000000000013E-3</c:v>
                      </c:pt>
                      <c:pt idx="42">
                        <c:v>1.5000000000000013E-3</c:v>
                      </c:pt>
                      <c:pt idx="43">
                        <c:v>5.0000000000000044E-4</c:v>
                      </c:pt>
                      <c:pt idx="44">
                        <c:v>5.0000000000000044E-4</c:v>
                      </c:pt>
                      <c:pt idx="45">
                        <c:v>5.0000000000000044E-4</c:v>
                      </c:pt>
                      <c:pt idx="46">
                        <c:v>5.0000000000000044E-4</c:v>
                      </c:pt>
                      <c:pt idx="47">
                        <c:v>5.0000000000000044E-4</c:v>
                      </c:pt>
                      <c:pt idx="48">
                        <c:v>5.0000000000000044E-4</c:v>
                      </c:pt>
                      <c:pt idx="49">
                        <c:v>5.0000000000000044E-4</c:v>
                      </c:pt>
                      <c:pt idx="50">
                        <c:v>1.5000000000000013E-3</c:v>
                      </c:pt>
                      <c:pt idx="51">
                        <c:v>5.0000000000000044E-4</c:v>
                      </c:pt>
                      <c:pt idx="52">
                        <c:v>5.0000000000000044E-4</c:v>
                      </c:pt>
                      <c:pt idx="53">
                        <c:v>1.5000000000000013E-3</c:v>
                      </c:pt>
                      <c:pt idx="54">
                        <c:v>1.5000000000000013E-3</c:v>
                      </c:pt>
                      <c:pt idx="55">
                        <c:v>1.5000000000000013E-3</c:v>
                      </c:pt>
                      <c:pt idx="56">
                        <c:v>1.5000000000000013E-3</c:v>
                      </c:pt>
                      <c:pt idx="57">
                        <c:v>1.5000000000000013E-3</c:v>
                      </c:pt>
                      <c:pt idx="58">
                        <c:v>1.5000000000000013E-3</c:v>
                      </c:pt>
                      <c:pt idx="59">
                        <c:v>1.5000000000000013E-3</c:v>
                      </c:pt>
                      <c:pt idx="60">
                        <c:v>1.5000000000000013E-3</c:v>
                      </c:pt>
                      <c:pt idx="61">
                        <c:v>1.5000000000000013E-3</c:v>
                      </c:pt>
                      <c:pt idx="62">
                        <c:v>1.5000000000000013E-3</c:v>
                      </c:pt>
                      <c:pt idx="63">
                        <c:v>1.5000000000000013E-3</c:v>
                      </c:pt>
                      <c:pt idx="64">
                        <c:v>1.5000000000000013E-3</c:v>
                      </c:pt>
                      <c:pt idx="65">
                        <c:v>1.5000000000000013E-3</c:v>
                      </c:pt>
                      <c:pt idx="66">
                        <c:v>1.5000000000000013E-3</c:v>
                      </c:pt>
                      <c:pt idx="67">
                        <c:v>1.5000000000000013E-3</c:v>
                      </c:pt>
                      <c:pt idx="68">
                        <c:v>1.5000000000000013E-3</c:v>
                      </c:pt>
                      <c:pt idx="69">
                        <c:v>1.5000000000000013E-3</c:v>
                      </c:pt>
                      <c:pt idx="70">
                        <c:v>1.5000000000000013E-3</c:v>
                      </c:pt>
                      <c:pt idx="71">
                        <c:v>2.0000000000000018E-3</c:v>
                      </c:pt>
                      <c:pt idx="72">
                        <c:v>2.0000000000000018E-3</c:v>
                      </c:pt>
                      <c:pt idx="73">
                        <c:v>2.0000000000000018E-3</c:v>
                      </c:pt>
                      <c:pt idx="74">
                        <c:v>2.0000000000000018E-3</c:v>
                      </c:pt>
                      <c:pt idx="75">
                        <c:v>2.0000000000000018E-3</c:v>
                      </c:pt>
                      <c:pt idx="76">
                        <c:v>2.0000000000000018E-3</c:v>
                      </c:pt>
                      <c:pt idx="77">
                        <c:v>1.5000000000000013E-3</c:v>
                      </c:pt>
                      <c:pt idx="78">
                        <c:v>1.0000000000000009E-3</c:v>
                      </c:pt>
                      <c:pt idx="79">
                        <c:v>1.0000000000000009E-3</c:v>
                      </c:pt>
                      <c:pt idx="80">
                        <c:v>1.0000000000000009E-3</c:v>
                      </c:pt>
                      <c:pt idx="81">
                        <c:v>1.5000000000000013E-3</c:v>
                      </c:pt>
                      <c:pt idx="82">
                        <c:v>1.0000000000000009E-3</c:v>
                      </c:pt>
                      <c:pt idx="83">
                        <c:v>1.0000000000000009E-3</c:v>
                      </c:pt>
                      <c:pt idx="84">
                        <c:v>1.0000000000000009E-3</c:v>
                      </c:pt>
                      <c:pt idx="85">
                        <c:v>1.5000000000000013E-3</c:v>
                      </c:pt>
                      <c:pt idx="86">
                        <c:v>1.5000000000000013E-3</c:v>
                      </c:pt>
                      <c:pt idx="87">
                        <c:v>1.0000000000000009E-3</c:v>
                      </c:pt>
                      <c:pt idx="88">
                        <c:v>2.0000000000000018E-3</c:v>
                      </c:pt>
                      <c:pt idx="89">
                        <c:v>1.0000000000000009E-3</c:v>
                      </c:pt>
                      <c:pt idx="90">
                        <c:v>1.0000000000000009E-3</c:v>
                      </c:pt>
                      <c:pt idx="91">
                        <c:v>1.0000000000000009E-3</c:v>
                      </c:pt>
                      <c:pt idx="92">
                        <c:v>1.0000000000000009E-3</c:v>
                      </c:pt>
                      <c:pt idx="93">
                        <c:v>1.0000000000000009E-3</c:v>
                      </c:pt>
                      <c:pt idx="94">
                        <c:v>1.5000000000000013E-3</c:v>
                      </c:pt>
                      <c:pt idx="95">
                        <c:v>1.5000000000000013E-3</c:v>
                      </c:pt>
                      <c:pt idx="96">
                        <c:v>1.5000000000000013E-3</c:v>
                      </c:pt>
                      <c:pt idx="97">
                        <c:v>1.5000000000000013E-3</c:v>
                      </c:pt>
                      <c:pt idx="98">
                        <c:v>1.5000000000000013E-3</c:v>
                      </c:pt>
                      <c:pt idx="99">
                        <c:v>5.0000000000000044E-4</c:v>
                      </c:pt>
                      <c:pt idx="100">
                        <c:v>5.0000000000000044E-4</c:v>
                      </c:pt>
                      <c:pt idx="101">
                        <c:v>1.5000000000000013E-3</c:v>
                      </c:pt>
                      <c:pt idx="102">
                        <c:v>1.5000000000000013E-3</c:v>
                      </c:pt>
                      <c:pt idx="103">
                        <c:v>5.0000000000000044E-4</c:v>
                      </c:pt>
                      <c:pt idx="104">
                        <c:v>5.0000000000000044E-4</c:v>
                      </c:pt>
                      <c:pt idx="105">
                        <c:v>5.0000000000000044E-4</c:v>
                      </c:pt>
                      <c:pt idx="106">
                        <c:v>5.0000000000000044E-4</c:v>
                      </c:pt>
                      <c:pt idx="107">
                        <c:v>5.0000000000000044E-4</c:v>
                      </c:pt>
                      <c:pt idx="108">
                        <c:v>5.0000000000000044E-4</c:v>
                      </c:pt>
                      <c:pt idx="109">
                        <c:v>5.0000000000000044E-4</c:v>
                      </c:pt>
                      <c:pt idx="110">
                        <c:v>5.0000000000000044E-4</c:v>
                      </c:pt>
                      <c:pt idx="111">
                        <c:v>5.0000000000000044E-4</c:v>
                      </c:pt>
                      <c:pt idx="112">
                        <c:v>5.0000000000000044E-4</c:v>
                      </c:pt>
                      <c:pt idx="113">
                        <c:v>5.0000000000000044E-4</c:v>
                      </c:pt>
                      <c:pt idx="114">
                        <c:v>5.0000000000000044E-4</c:v>
                      </c:pt>
                      <c:pt idx="115">
                        <c:v>5.0000000000000044E-4</c:v>
                      </c:pt>
                      <c:pt idx="116">
                        <c:v>5.0000000000000044E-4</c:v>
                      </c:pt>
                      <c:pt idx="117">
                        <c:v>5.0000000000000044E-4</c:v>
                      </c:pt>
                      <c:pt idx="118">
                        <c:v>5.0000000000000044E-4</c:v>
                      </c:pt>
                      <c:pt idx="119">
                        <c:v>5.0000000000000044E-4</c:v>
                      </c:pt>
                      <c:pt idx="120">
                        <c:v>5.0000000000000044E-4</c:v>
                      </c:pt>
                      <c:pt idx="121">
                        <c:v>5.0000000000000044E-4</c:v>
                      </c:pt>
                      <c:pt idx="122">
                        <c:v>1.0000000000000009E-3</c:v>
                      </c:pt>
                      <c:pt idx="123">
                        <c:v>5.0000000000000044E-4</c:v>
                      </c:pt>
                      <c:pt idx="124">
                        <c:v>5.0000000000000044E-4</c:v>
                      </c:pt>
                      <c:pt idx="125">
                        <c:v>1.0000000000000009E-3</c:v>
                      </c:pt>
                      <c:pt idx="126">
                        <c:v>1.0000000000000009E-3</c:v>
                      </c:pt>
                      <c:pt idx="127">
                        <c:v>5.0000000000000044E-4</c:v>
                      </c:pt>
                      <c:pt idx="128">
                        <c:v>0</c:v>
                      </c:pt>
                      <c:pt idx="129">
                        <c:v>5.0000000000000044E-4</c:v>
                      </c:pt>
                      <c:pt idx="130">
                        <c:v>1.0000000000000009E-3</c:v>
                      </c:pt>
                      <c:pt idx="131">
                        <c:v>1.0000000000000009E-3</c:v>
                      </c:pt>
                      <c:pt idx="132">
                        <c:v>1.0000000000000009E-3</c:v>
                      </c:pt>
                      <c:pt idx="133">
                        <c:v>1.0000000000000009E-3</c:v>
                      </c:pt>
                      <c:pt idx="134">
                        <c:v>5.0000000000000044E-4</c:v>
                      </c:pt>
                      <c:pt idx="135">
                        <c:v>5.0000000000000044E-4</c:v>
                      </c:pt>
                      <c:pt idx="136">
                        <c:v>1.0000000000000009E-3</c:v>
                      </c:pt>
                      <c:pt idx="137">
                        <c:v>5.0000000000000044E-4</c:v>
                      </c:pt>
                      <c:pt idx="138">
                        <c:v>5.0000000000000044E-4</c:v>
                      </c:pt>
                      <c:pt idx="139">
                        <c:v>1.0000000000000009E-3</c:v>
                      </c:pt>
                      <c:pt idx="140">
                        <c:v>5.0000000000000044E-4</c:v>
                      </c:pt>
                      <c:pt idx="141">
                        <c:v>5.0000000000000044E-4</c:v>
                      </c:pt>
                      <c:pt idx="142">
                        <c:v>5.0000000000000044E-4</c:v>
                      </c:pt>
                      <c:pt idx="143">
                        <c:v>5.0000000000000044E-4</c:v>
                      </c:pt>
                      <c:pt idx="144">
                        <c:v>5.0000000000000044E-4</c:v>
                      </c:pt>
                      <c:pt idx="145">
                        <c:v>5.0000000000000044E-4</c:v>
                      </c:pt>
                      <c:pt idx="146">
                        <c:v>5.0000000000000044E-4</c:v>
                      </c:pt>
                      <c:pt idx="147">
                        <c:v>5.0000000000000044E-4</c:v>
                      </c:pt>
                      <c:pt idx="148">
                        <c:v>5.0000000000000044E-4</c:v>
                      </c:pt>
                      <c:pt idx="149">
                        <c:v>5.0000000000000044E-4</c:v>
                      </c:pt>
                      <c:pt idx="150">
                        <c:v>5.0000000000000044E-4</c:v>
                      </c:pt>
                      <c:pt idx="151">
                        <c:v>1.0000000000000009E-3</c:v>
                      </c:pt>
                      <c:pt idx="152">
                        <c:v>5.0000000000000044E-4</c:v>
                      </c:pt>
                      <c:pt idx="153">
                        <c:v>5.0000000000000044E-4</c:v>
                      </c:pt>
                      <c:pt idx="154">
                        <c:v>5.0000000000000044E-4</c:v>
                      </c:pt>
                      <c:pt idx="155">
                        <c:v>5.0000000000000044E-4</c:v>
                      </c:pt>
                      <c:pt idx="156">
                        <c:v>5.0000000000000044E-4</c:v>
                      </c:pt>
                      <c:pt idx="157">
                        <c:v>5.0000000000000044E-4</c:v>
                      </c:pt>
                      <c:pt idx="158">
                        <c:v>1.0000000000000009E-3</c:v>
                      </c:pt>
                      <c:pt idx="159">
                        <c:v>5.0000000000000044E-4</c:v>
                      </c:pt>
                      <c:pt idx="160">
                        <c:v>5.0000000000000044E-4</c:v>
                      </c:pt>
                      <c:pt idx="161">
                        <c:v>5.0000000000000044E-4</c:v>
                      </c:pt>
                      <c:pt idx="162">
                        <c:v>5.0000000000000044E-4</c:v>
                      </c:pt>
                      <c:pt idx="163">
                        <c:v>1.0000000000000009E-3</c:v>
                      </c:pt>
                      <c:pt idx="164">
                        <c:v>5.0000000000000044E-4</c:v>
                      </c:pt>
                      <c:pt idx="165">
                        <c:v>5.0000000000000044E-4</c:v>
                      </c:pt>
                      <c:pt idx="166">
                        <c:v>5.0000000000000044E-4</c:v>
                      </c:pt>
                      <c:pt idx="167">
                        <c:v>5.0000000000000044E-4</c:v>
                      </c:pt>
                      <c:pt idx="168">
                        <c:v>5.0000000000000044E-4</c:v>
                      </c:pt>
                      <c:pt idx="169">
                        <c:v>5.0000000000000044E-4</c:v>
                      </c:pt>
                      <c:pt idx="170">
                        <c:v>5.0000000000000044E-4</c:v>
                      </c:pt>
                      <c:pt idx="171">
                        <c:v>5.0000000000000044E-4</c:v>
                      </c:pt>
                      <c:pt idx="172">
                        <c:v>5.0000000000000044E-4</c:v>
                      </c:pt>
                      <c:pt idx="173">
                        <c:v>5.0000000000000044E-4</c:v>
                      </c:pt>
                      <c:pt idx="174">
                        <c:v>5.0000000000000044E-4</c:v>
                      </c:pt>
                      <c:pt idx="175">
                        <c:v>5.0000000000000044E-4</c:v>
                      </c:pt>
                      <c:pt idx="176">
                        <c:v>5.0000000000000044E-4</c:v>
                      </c:pt>
                      <c:pt idx="177">
                        <c:v>5.0000000000000044E-4</c:v>
                      </c:pt>
                      <c:pt idx="178">
                        <c:v>5.0000000000000044E-4</c:v>
                      </c:pt>
                      <c:pt idx="179">
                        <c:v>5.0000000000000044E-4</c:v>
                      </c:pt>
                      <c:pt idx="180">
                        <c:v>5.0000000000000044E-4</c:v>
                      </c:pt>
                      <c:pt idx="181">
                        <c:v>5.0000000000000044E-4</c:v>
                      </c:pt>
                      <c:pt idx="182">
                        <c:v>5.0000000000000044E-4</c:v>
                      </c:pt>
                      <c:pt idx="183">
                        <c:v>5.0000000000000044E-4</c:v>
                      </c:pt>
                      <c:pt idx="184">
                        <c:v>5.0000000000000044E-4</c:v>
                      </c:pt>
                      <c:pt idx="185">
                        <c:v>5.0000000000000044E-4</c:v>
                      </c:pt>
                      <c:pt idx="186">
                        <c:v>5.0000000000000044E-4</c:v>
                      </c:pt>
                      <c:pt idx="187">
                        <c:v>5.0000000000000044E-4</c:v>
                      </c:pt>
                      <c:pt idx="188">
                        <c:v>5.0000000000000044E-4</c:v>
                      </c:pt>
                      <c:pt idx="189">
                        <c:v>1.0000000000000009E-3</c:v>
                      </c:pt>
                      <c:pt idx="190">
                        <c:v>5.0000000000000044E-4</c:v>
                      </c:pt>
                      <c:pt idx="191">
                        <c:v>5.0000000000000044E-4</c:v>
                      </c:pt>
                      <c:pt idx="192">
                        <c:v>5.0000000000000044E-4</c:v>
                      </c:pt>
                      <c:pt idx="193">
                        <c:v>5.0000000000000044E-4</c:v>
                      </c:pt>
                      <c:pt idx="194">
                        <c:v>5.0000000000000044E-4</c:v>
                      </c:pt>
                      <c:pt idx="195">
                        <c:v>5.0000000000000044E-4</c:v>
                      </c:pt>
                      <c:pt idx="196">
                        <c:v>5.0000000000000044E-4</c:v>
                      </c:pt>
                      <c:pt idx="197">
                        <c:v>5.0000000000000044E-4</c:v>
                      </c:pt>
                      <c:pt idx="198">
                        <c:v>5.0000000000000044E-4</c:v>
                      </c:pt>
                      <c:pt idx="199">
                        <c:v>5.0000000000000044E-4</c:v>
                      </c:pt>
                      <c:pt idx="200">
                        <c:v>5.0000000000000044E-4</c:v>
                      </c:pt>
                      <c:pt idx="201">
                        <c:v>5.0000000000000044E-4</c:v>
                      </c:pt>
                      <c:pt idx="202">
                        <c:v>5.0000000000000044E-4</c:v>
                      </c:pt>
                      <c:pt idx="203">
                        <c:v>5.0000000000000044E-4</c:v>
                      </c:pt>
                      <c:pt idx="204">
                        <c:v>5.0000000000000044E-4</c:v>
                      </c:pt>
                      <c:pt idx="205">
                        <c:v>5.0000000000000044E-4</c:v>
                      </c:pt>
                      <c:pt idx="206">
                        <c:v>5.0000000000000044E-4</c:v>
                      </c:pt>
                      <c:pt idx="207">
                        <c:v>5.0000000000000044E-4</c:v>
                      </c:pt>
                      <c:pt idx="208">
                        <c:v>5.0000000000000044E-4</c:v>
                      </c:pt>
                      <c:pt idx="209">
                        <c:v>5.0000000000000044E-4</c:v>
                      </c:pt>
                      <c:pt idx="210">
                        <c:v>5.0000000000000044E-4</c:v>
                      </c:pt>
                      <c:pt idx="211">
                        <c:v>5.0000000000000044E-4</c:v>
                      </c:pt>
                      <c:pt idx="212">
                        <c:v>5.0000000000000044E-4</c:v>
                      </c:pt>
                      <c:pt idx="213">
                        <c:v>5.0000000000000044E-4</c:v>
                      </c:pt>
                      <c:pt idx="214">
                        <c:v>5.0000000000000044E-4</c:v>
                      </c:pt>
                      <c:pt idx="215">
                        <c:v>5.0000000000000044E-4</c:v>
                      </c:pt>
                      <c:pt idx="216">
                        <c:v>1.0000000000000009E-3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'vit data'!$BP$4</c15:sqref>
                        </c15:formulaRef>
                      </c:ext>
                    </c:extLst>
                    <c:strCache>
                      <c:ptCount val="1"/>
                      <c:pt idx="0">
                        <c:v>folate + pABA</c:v>
                      </c:pt>
                    </c:strCache>
                  </c:strRef>
                </c:tx>
                <c:spPr>
                  <a:ln w="19050" cap="rnd">
                    <a:solidFill>
                      <a:srgbClr val="0000CC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'vit data'!$AY$5:$AY$221</c15:sqref>
                        </c15:formulaRef>
                      </c:ext>
                    </c:extLst>
                    <c:numCache>
                      <c:formatCode>General</c:formatCode>
                      <c:ptCount val="217"/>
                      <c:pt idx="0">
                        <c:v>4.1666666666666666E-3</c:v>
                      </c:pt>
                      <c:pt idx="1">
                        <c:v>0.17083333333333334</c:v>
                      </c:pt>
                      <c:pt idx="2">
                        <c:v>0.33750000000000002</c:v>
                      </c:pt>
                      <c:pt idx="3">
                        <c:v>0.50416666666666665</c:v>
                      </c:pt>
                      <c:pt idx="4">
                        <c:v>0.67083333333333328</c:v>
                      </c:pt>
                      <c:pt idx="5">
                        <c:v>0.83750000000000002</c:v>
                      </c:pt>
                      <c:pt idx="6">
                        <c:v>1.0041666666666667</c:v>
                      </c:pt>
                      <c:pt idx="7">
                        <c:v>1.1708333333333334</c:v>
                      </c:pt>
                      <c:pt idx="8">
                        <c:v>1.3374999999999999</c:v>
                      </c:pt>
                      <c:pt idx="9">
                        <c:v>1.5041666666666667</c:v>
                      </c:pt>
                      <c:pt idx="10">
                        <c:v>1.6708333333333334</c:v>
                      </c:pt>
                      <c:pt idx="11">
                        <c:v>1.8374999999999999</c:v>
                      </c:pt>
                      <c:pt idx="12">
                        <c:v>2.0041666666666669</c:v>
                      </c:pt>
                      <c:pt idx="13">
                        <c:v>2.1708333333333334</c:v>
                      </c:pt>
                      <c:pt idx="14">
                        <c:v>2.3374999999999999</c:v>
                      </c:pt>
                      <c:pt idx="15">
                        <c:v>2.5041666666666664</c:v>
                      </c:pt>
                      <c:pt idx="16">
                        <c:v>2.6708333333333334</c:v>
                      </c:pt>
                      <c:pt idx="17">
                        <c:v>2.8374999999999999</c:v>
                      </c:pt>
                      <c:pt idx="18">
                        <c:v>3.0041666666666664</c:v>
                      </c:pt>
                      <c:pt idx="19">
                        <c:v>3.1708333333333334</c:v>
                      </c:pt>
                      <c:pt idx="20">
                        <c:v>3.3375000000000004</c:v>
                      </c:pt>
                      <c:pt idx="21">
                        <c:v>3.5041666666666664</c:v>
                      </c:pt>
                      <c:pt idx="22">
                        <c:v>3.6708333333333334</c:v>
                      </c:pt>
                      <c:pt idx="23">
                        <c:v>3.8374999999999995</c:v>
                      </c:pt>
                      <c:pt idx="24">
                        <c:v>4.0041666666666664</c:v>
                      </c:pt>
                      <c:pt idx="25">
                        <c:v>4.1708333333333334</c:v>
                      </c:pt>
                      <c:pt idx="26">
                        <c:v>4.3375000000000004</c:v>
                      </c:pt>
                      <c:pt idx="27">
                        <c:v>4.5041666666666664</c:v>
                      </c:pt>
                      <c:pt idx="28">
                        <c:v>4.6708333333333334</c:v>
                      </c:pt>
                      <c:pt idx="29">
                        <c:v>4.8375000000000004</c:v>
                      </c:pt>
                      <c:pt idx="30">
                        <c:v>5.0041666666666664</c:v>
                      </c:pt>
                      <c:pt idx="31">
                        <c:v>5.1708333333333334</c:v>
                      </c:pt>
                      <c:pt idx="32">
                        <c:v>5.3375000000000004</c:v>
                      </c:pt>
                      <c:pt idx="33">
                        <c:v>5.5041666666666664</c:v>
                      </c:pt>
                      <c:pt idx="34">
                        <c:v>5.6708333333333334</c:v>
                      </c:pt>
                      <c:pt idx="35">
                        <c:v>5.8375000000000004</c:v>
                      </c:pt>
                      <c:pt idx="36">
                        <c:v>6.0041666666666664</c:v>
                      </c:pt>
                      <c:pt idx="37">
                        <c:v>6.1708333333333334</c:v>
                      </c:pt>
                      <c:pt idx="38">
                        <c:v>6.3375000000000004</c:v>
                      </c:pt>
                      <c:pt idx="39">
                        <c:v>6.5041666666666664</c:v>
                      </c:pt>
                      <c:pt idx="40">
                        <c:v>6.6708333333333325</c:v>
                      </c:pt>
                      <c:pt idx="41">
                        <c:v>6.8375000000000004</c:v>
                      </c:pt>
                      <c:pt idx="42">
                        <c:v>7.0041666666666664</c:v>
                      </c:pt>
                      <c:pt idx="43">
                        <c:v>7.1708333333333343</c:v>
                      </c:pt>
                      <c:pt idx="44">
                        <c:v>7.3375000000000004</c:v>
                      </c:pt>
                      <c:pt idx="45">
                        <c:v>7.5041666666666664</c:v>
                      </c:pt>
                      <c:pt idx="46">
                        <c:v>7.6708333333333334</c:v>
                      </c:pt>
                      <c:pt idx="47">
                        <c:v>7.8375000000000004</c:v>
                      </c:pt>
                      <c:pt idx="48">
                        <c:v>8.0041666666666664</c:v>
                      </c:pt>
                      <c:pt idx="49">
                        <c:v>8.1708333333333325</c:v>
                      </c:pt>
                      <c:pt idx="50">
                        <c:v>8.3375000000000004</c:v>
                      </c:pt>
                      <c:pt idx="51">
                        <c:v>8.5041666666666664</c:v>
                      </c:pt>
                      <c:pt idx="52">
                        <c:v>8.6708333333333325</c:v>
                      </c:pt>
                      <c:pt idx="53">
                        <c:v>8.8375000000000004</c:v>
                      </c:pt>
                      <c:pt idx="54">
                        <c:v>9.0041666666666664</c:v>
                      </c:pt>
                      <c:pt idx="55">
                        <c:v>9.1708333333333325</c:v>
                      </c:pt>
                      <c:pt idx="56">
                        <c:v>9.3375000000000004</c:v>
                      </c:pt>
                      <c:pt idx="57">
                        <c:v>9.5041666666666664</c:v>
                      </c:pt>
                      <c:pt idx="58">
                        <c:v>9.6708333333333325</c:v>
                      </c:pt>
                      <c:pt idx="59">
                        <c:v>9.8375000000000004</c:v>
                      </c:pt>
                      <c:pt idx="60">
                        <c:v>10.004166666666666</c:v>
                      </c:pt>
                      <c:pt idx="61">
                        <c:v>10.170833333333333</c:v>
                      </c:pt>
                      <c:pt idx="62">
                        <c:v>10.3375</c:v>
                      </c:pt>
                      <c:pt idx="63">
                        <c:v>10.504166666666666</c:v>
                      </c:pt>
                      <c:pt idx="64">
                        <c:v>10.670833333333333</c:v>
                      </c:pt>
                      <c:pt idx="65">
                        <c:v>10.8375</c:v>
                      </c:pt>
                      <c:pt idx="66">
                        <c:v>11.004166666666666</c:v>
                      </c:pt>
                      <c:pt idx="67">
                        <c:v>11.170833333333333</c:v>
                      </c:pt>
                      <c:pt idx="68">
                        <c:v>11.3375</c:v>
                      </c:pt>
                      <c:pt idx="69">
                        <c:v>11.504166666666666</c:v>
                      </c:pt>
                      <c:pt idx="70">
                        <c:v>11.670833333333333</c:v>
                      </c:pt>
                      <c:pt idx="71">
                        <c:v>11.8375</c:v>
                      </c:pt>
                      <c:pt idx="72">
                        <c:v>12.004166666666666</c:v>
                      </c:pt>
                      <c:pt idx="73">
                        <c:v>12.170833333333334</c:v>
                      </c:pt>
                      <c:pt idx="74">
                        <c:v>12.337499999999999</c:v>
                      </c:pt>
                      <c:pt idx="75">
                        <c:v>12.504166666666666</c:v>
                      </c:pt>
                      <c:pt idx="76">
                        <c:v>12.670833333333331</c:v>
                      </c:pt>
                      <c:pt idx="77">
                        <c:v>12.8375</c:v>
                      </c:pt>
                      <c:pt idx="78">
                        <c:v>13.004166666666666</c:v>
                      </c:pt>
                      <c:pt idx="79">
                        <c:v>13.170833333333333</c:v>
                      </c:pt>
                      <c:pt idx="80">
                        <c:v>13.337500000000002</c:v>
                      </c:pt>
                      <c:pt idx="81">
                        <c:v>13.504166666666666</c:v>
                      </c:pt>
                      <c:pt idx="82">
                        <c:v>13.670833333333334</c:v>
                      </c:pt>
                      <c:pt idx="83">
                        <c:v>13.837499999999999</c:v>
                      </c:pt>
                      <c:pt idx="84">
                        <c:v>14.004166666666666</c:v>
                      </c:pt>
                      <c:pt idx="85">
                        <c:v>14.170833333333331</c:v>
                      </c:pt>
                      <c:pt idx="86">
                        <c:v>14.3375</c:v>
                      </c:pt>
                      <c:pt idx="87">
                        <c:v>14.504166666666666</c:v>
                      </c:pt>
                      <c:pt idx="88">
                        <c:v>14.670833333333333</c:v>
                      </c:pt>
                      <c:pt idx="89">
                        <c:v>14.837500000000002</c:v>
                      </c:pt>
                      <c:pt idx="90">
                        <c:v>15.004166666666666</c:v>
                      </c:pt>
                      <c:pt idx="91">
                        <c:v>15.170833333333334</c:v>
                      </c:pt>
                      <c:pt idx="92">
                        <c:v>15.337499999999999</c:v>
                      </c:pt>
                      <c:pt idx="93">
                        <c:v>15.504166666666666</c:v>
                      </c:pt>
                      <c:pt idx="94">
                        <c:v>15.670833333333331</c:v>
                      </c:pt>
                      <c:pt idx="95">
                        <c:v>15.8375</c:v>
                      </c:pt>
                      <c:pt idx="96">
                        <c:v>16.004166666666666</c:v>
                      </c:pt>
                      <c:pt idx="97">
                        <c:v>16.170833333333334</c:v>
                      </c:pt>
                      <c:pt idx="98">
                        <c:v>16.337499999999999</c:v>
                      </c:pt>
                      <c:pt idx="99">
                        <c:v>16.504166666666666</c:v>
                      </c:pt>
                      <c:pt idx="100">
                        <c:v>16.670833333333334</c:v>
                      </c:pt>
                      <c:pt idx="101">
                        <c:v>16.837499999999999</c:v>
                      </c:pt>
                      <c:pt idx="102">
                        <c:v>17.004166666666666</c:v>
                      </c:pt>
                      <c:pt idx="103">
                        <c:v>17.170833333333334</c:v>
                      </c:pt>
                      <c:pt idx="104">
                        <c:v>17.337499999999999</c:v>
                      </c:pt>
                      <c:pt idx="105">
                        <c:v>17.504166666666666</c:v>
                      </c:pt>
                      <c:pt idx="106">
                        <c:v>17.670833333333334</c:v>
                      </c:pt>
                      <c:pt idx="107">
                        <c:v>17.837499999999999</c:v>
                      </c:pt>
                      <c:pt idx="108">
                        <c:v>18.004166666666666</c:v>
                      </c:pt>
                      <c:pt idx="109">
                        <c:v>18.170833333333334</c:v>
                      </c:pt>
                      <c:pt idx="110">
                        <c:v>18.337499999999999</c:v>
                      </c:pt>
                      <c:pt idx="111">
                        <c:v>18.503888888888888</c:v>
                      </c:pt>
                      <c:pt idx="112">
                        <c:v>18.670833333333334</c:v>
                      </c:pt>
                      <c:pt idx="113">
                        <c:v>18.837499999999999</c:v>
                      </c:pt>
                      <c:pt idx="114">
                        <c:v>19.004166666666666</c:v>
                      </c:pt>
                      <c:pt idx="115">
                        <c:v>19.170833333333334</c:v>
                      </c:pt>
                      <c:pt idx="116">
                        <c:v>19.337499999999999</c:v>
                      </c:pt>
                      <c:pt idx="117">
                        <c:v>19.504166666666666</c:v>
                      </c:pt>
                      <c:pt idx="118">
                        <c:v>19.670833333333334</c:v>
                      </c:pt>
                      <c:pt idx="119">
                        <c:v>19.837499999999999</c:v>
                      </c:pt>
                      <c:pt idx="120">
                        <c:v>20.004166666666666</c:v>
                      </c:pt>
                      <c:pt idx="121">
                        <c:v>20.170833333333334</c:v>
                      </c:pt>
                      <c:pt idx="122">
                        <c:v>20.337499999999999</c:v>
                      </c:pt>
                      <c:pt idx="123">
                        <c:v>20.504166666666666</c:v>
                      </c:pt>
                      <c:pt idx="124">
                        <c:v>20.670833333333334</c:v>
                      </c:pt>
                      <c:pt idx="125">
                        <c:v>20.837499999999999</c:v>
                      </c:pt>
                      <c:pt idx="126">
                        <c:v>21.004166666666666</c:v>
                      </c:pt>
                      <c:pt idx="127">
                        <c:v>21.170833333333334</c:v>
                      </c:pt>
                      <c:pt idx="128">
                        <c:v>21.337499999999999</c:v>
                      </c:pt>
                      <c:pt idx="129">
                        <c:v>21.504166666666666</c:v>
                      </c:pt>
                      <c:pt idx="130">
                        <c:v>21.670833333333334</c:v>
                      </c:pt>
                      <c:pt idx="131">
                        <c:v>21.837499999999999</c:v>
                      </c:pt>
                      <c:pt idx="132">
                        <c:v>22.004166666666666</c:v>
                      </c:pt>
                      <c:pt idx="133">
                        <c:v>22.170833333333334</c:v>
                      </c:pt>
                      <c:pt idx="134">
                        <c:v>22.337499999999999</c:v>
                      </c:pt>
                      <c:pt idx="135">
                        <c:v>22.504166666666666</c:v>
                      </c:pt>
                      <c:pt idx="136">
                        <c:v>22.670833333333334</c:v>
                      </c:pt>
                      <c:pt idx="137">
                        <c:v>22.837499999999999</c:v>
                      </c:pt>
                      <c:pt idx="138">
                        <c:v>23.004166666666666</c:v>
                      </c:pt>
                      <c:pt idx="139">
                        <c:v>23.170833333333334</c:v>
                      </c:pt>
                      <c:pt idx="140">
                        <c:v>23.337499999999999</c:v>
                      </c:pt>
                      <c:pt idx="141">
                        <c:v>23.504166666666666</c:v>
                      </c:pt>
                      <c:pt idx="142">
                        <c:v>23.670833333333334</c:v>
                      </c:pt>
                      <c:pt idx="143">
                        <c:v>23.837222222222223</c:v>
                      </c:pt>
                      <c:pt idx="144">
                        <c:v>24.004166666666663</c:v>
                      </c:pt>
                      <c:pt idx="145">
                        <c:v>24.170833333333334</c:v>
                      </c:pt>
                      <c:pt idx="146">
                        <c:v>24.337499999999999</c:v>
                      </c:pt>
                      <c:pt idx="147">
                        <c:v>24.50416666666667</c:v>
                      </c:pt>
                      <c:pt idx="148">
                        <c:v>24.670833333333334</c:v>
                      </c:pt>
                      <c:pt idx="149">
                        <c:v>24.837499999999999</c:v>
                      </c:pt>
                      <c:pt idx="150">
                        <c:v>25.004166666666666</c:v>
                      </c:pt>
                      <c:pt idx="151">
                        <c:v>25.170833333333334</c:v>
                      </c:pt>
                      <c:pt idx="152">
                        <c:v>25.337499999999999</c:v>
                      </c:pt>
                      <c:pt idx="153">
                        <c:v>25.504166666666663</c:v>
                      </c:pt>
                      <c:pt idx="154">
                        <c:v>25.670833333333334</c:v>
                      </c:pt>
                      <c:pt idx="155">
                        <c:v>25.837499999999999</c:v>
                      </c:pt>
                      <c:pt idx="156">
                        <c:v>26.00416666666667</c:v>
                      </c:pt>
                      <c:pt idx="157">
                        <c:v>26.170833333333334</c:v>
                      </c:pt>
                      <c:pt idx="158">
                        <c:v>26.337499999999999</c:v>
                      </c:pt>
                      <c:pt idx="159">
                        <c:v>26.504166666666666</c:v>
                      </c:pt>
                      <c:pt idx="160">
                        <c:v>26.670833333333334</c:v>
                      </c:pt>
                      <c:pt idx="161">
                        <c:v>26.837499999999999</c:v>
                      </c:pt>
                      <c:pt idx="162">
                        <c:v>27.004166666666663</c:v>
                      </c:pt>
                      <c:pt idx="163">
                        <c:v>27.170833333333334</c:v>
                      </c:pt>
                      <c:pt idx="164">
                        <c:v>27.337499999999999</c:v>
                      </c:pt>
                      <c:pt idx="165">
                        <c:v>27.50416666666667</c:v>
                      </c:pt>
                      <c:pt idx="166">
                        <c:v>27.670833333333334</c:v>
                      </c:pt>
                      <c:pt idx="167">
                        <c:v>27.837499999999999</c:v>
                      </c:pt>
                      <c:pt idx="168">
                        <c:v>28.004166666666666</c:v>
                      </c:pt>
                      <c:pt idx="169">
                        <c:v>28.170833333333334</c:v>
                      </c:pt>
                      <c:pt idx="170">
                        <c:v>28.337499999999999</c:v>
                      </c:pt>
                      <c:pt idx="171">
                        <c:v>28.504166666666663</c:v>
                      </c:pt>
                      <c:pt idx="172">
                        <c:v>28.670833333333334</c:v>
                      </c:pt>
                      <c:pt idx="173">
                        <c:v>28.837499999999999</c:v>
                      </c:pt>
                      <c:pt idx="174">
                        <c:v>29.00416666666667</c:v>
                      </c:pt>
                      <c:pt idx="175">
                        <c:v>29.170833333333334</c:v>
                      </c:pt>
                      <c:pt idx="176">
                        <c:v>29.337499999999999</c:v>
                      </c:pt>
                      <c:pt idx="177">
                        <c:v>29.504166666666666</c:v>
                      </c:pt>
                      <c:pt idx="178">
                        <c:v>29.670833333333334</c:v>
                      </c:pt>
                      <c:pt idx="179">
                        <c:v>29.837499999999999</c:v>
                      </c:pt>
                      <c:pt idx="180">
                        <c:v>30.004166666666663</c:v>
                      </c:pt>
                      <c:pt idx="181">
                        <c:v>30.170833333333334</c:v>
                      </c:pt>
                      <c:pt idx="182">
                        <c:v>30.337499999999999</c:v>
                      </c:pt>
                      <c:pt idx="183">
                        <c:v>30.50416666666667</c:v>
                      </c:pt>
                      <c:pt idx="184">
                        <c:v>30.670833333333334</c:v>
                      </c:pt>
                      <c:pt idx="185">
                        <c:v>30.837499999999999</c:v>
                      </c:pt>
                      <c:pt idx="186">
                        <c:v>31.004166666666666</c:v>
                      </c:pt>
                      <c:pt idx="187">
                        <c:v>31.170833333333334</c:v>
                      </c:pt>
                      <c:pt idx="188">
                        <c:v>31.337499999999999</c:v>
                      </c:pt>
                      <c:pt idx="189">
                        <c:v>31.504166666666663</c:v>
                      </c:pt>
                      <c:pt idx="190">
                        <c:v>31.670833333333334</c:v>
                      </c:pt>
                      <c:pt idx="191">
                        <c:v>31.837499999999999</c:v>
                      </c:pt>
                      <c:pt idx="192">
                        <c:v>32.00416666666667</c:v>
                      </c:pt>
                      <c:pt idx="193">
                        <c:v>32.170833333333334</c:v>
                      </c:pt>
                      <c:pt idx="194">
                        <c:v>32.337499999999999</c:v>
                      </c:pt>
                      <c:pt idx="195">
                        <c:v>32.50416666666667</c:v>
                      </c:pt>
                      <c:pt idx="196">
                        <c:v>32.670833333333334</c:v>
                      </c:pt>
                      <c:pt idx="197">
                        <c:v>32.837499999999999</c:v>
                      </c:pt>
                      <c:pt idx="198">
                        <c:v>33.00416666666667</c:v>
                      </c:pt>
                      <c:pt idx="199">
                        <c:v>33.170833333333334</c:v>
                      </c:pt>
                      <c:pt idx="200">
                        <c:v>33.337499999999999</c:v>
                      </c:pt>
                      <c:pt idx="201">
                        <c:v>33.50416666666667</c:v>
                      </c:pt>
                      <c:pt idx="202">
                        <c:v>33.670833333333334</c:v>
                      </c:pt>
                      <c:pt idx="203">
                        <c:v>33.837499999999999</c:v>
                      </c:pt>
                      <c:pt idx="204">
                        <c:v>34.00416666666667</c:v>
                      </c:pt>
                      <c:pt idx="205">
                        <c:v>34.170833333333334</c:v>
                      </c:pt>
                      <c:pt idx="206">
                        <c:v>34.337499999999999</c:v>
                      </c:pt>
                      <c:pt idx="207">
                        <c:v>34.50416666666667</c:v>
                      </c:pt>
                      <c:pt idx="208">
                        <c:v>34.670833333333334</c:v>
                      </c:pt>
                      <c:pt idx="209">
                        <c:v>34.837499999999999</c:v>
                      </c:pt>
                      <c:pt idx="210">
                        <c:v>35.00416666666667</c:v>
                      </c:pt>
                      <c:pt idx="211">
                        <c:v>35.170833333333334</c:v>
                      </c:pt>
                      <c:pt idx="212">
                        <c:v>35.337499999999999</c:v>
                      </c:pt>
                      <c:pt idx="213">
                        <c:v>35.50416666666667</c:v>
                      </c:pt>
                      <c:pt idx="214">
                        <c:v>35.670833333333334</c:v>
                      </c:pt>
                      <c:pt idx="215">
                        <c:v>35.837499999999999</c:v>
                      </c:pt>
                      <c:pt idx="216">
                        <c:v>36.00416666666667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'vit data'!$BP$5:$BP$221</c15:sqref>
                        </c15:formulaRef>
                      </c:ext>
                    </c:extLst>
                    <c:numCache>
                      <c:formatCode>General</c:formatCode>
                      <c:ptCount val="217"/>
                      <c:pt idx="0">
                        <c:v>-1.3500000000000012E-2</c:v>
                      </c:pt>
                      <c:pt idx="1">
                        <c:v>-1.0500000000000009E-2</c:v>
                      </c:pt>
                      <c:pt idx="2">
                        <c:v>-8.0000000000000071E-3</c:v>
                      </c:pt>
                      <c:pt idx="3">
                        <c:v>-7.5000000000000067E-3</c:v>
                      </c:pt>
                      <c:pt idx="4">
                        <c:v>-6.5000000000000058E-3</c:v>
                      </c:pt>
                      <c:pt idx="5">
                        <c:v>-5.0000000000000044E-3</c:v>
                      </c:pt>
                      <c:pt idx="6">
                        <c:v>-4.0000000000000036E-3</c:v>
                      </c:pt>
                      <c:pt idx="7">
                        <c:v>-4.500000000000004E-3</c:v>
                      </c:pt>
                      <c:pt idx="8">
                        <c:v>-4.0000000000000036E-3</c:v>
                      </c:pt>
                      <c:pt idx="9">
                        <c:v>-3.5000000000000031E-3</c:v>
                      </c:pt>
                      <c:pt idx="10">
                        <c:v>-3.5000000000000031E-3</c:v>
                      </c:pt>
                      <c:pt idx="11">
                        <c:v>-3.5000000000000031E-3</c:v>
                      </c:pt>
                      <c:pt idx="12">
                        <c:v>-3.0000000000000027E-3</c:v>
                      </c:pt>
                      <c:pt idx="13">
                        <c:v>-2.5000000000000022E-3</c:v>
                      </c:pt>
                      <c:pt idx="14">
                        <c:v>-2.5000000000000022E-3</c:v>
                      </c:pt>
                      <c:pt idx="15">
                        <c:v>-3.0000000000000027E-3</c:v>
                      </c:pt>
                      <c:pt idx="16">
                        <c:v>-2.5000000000000022E-3</c:v>
                      </c:pt>
                      <c:pt idx="17">
                        <c:v>-2.0000000000000018E-3</c:v>
                      </c:pt>
                      <c:pt idx="18">
                        <c:v>-2.0000000000000018E-3</c:v>
                      </c:pt>
                      <c:pt idx="19">
                        <c:v>-2.0000000000000018E-3</c:v>
                      </c:pt>
                      <c:pt idx="20">
                        <c:v>-2.0000000000000018E-3</c:v>
                      </c:pt>
                      <c:pt idx="21">
                        <c:v>-2.0000000000000018E-3</c:v>
                      </c:pt>
                      <c:pt idx="22">
                        <c:v>-2.0000000000000018E-3</c:v>
                      </c:pt>
                      <c:pt idx="23">
                        <c:v>-2.0000000000000018E-3</c:v>
                      </c:pt>
                      <c:pt idx="24">
                        <c:v>-2.0000000000000018E-3</c:v>
                      </c:pt>
                      <c:pt idx="25">
                        <c:v>-2.0000000000000018E-3</c:v>
                      </c:pt>
                      <c:pt idx="26">
                        <c:v>-2.0000000000000018E-3</c:v>
                      </c:pt>
                      <c:pt idx="27">
                        <c:v>-2.0000000000000018E-3</c:v>
                      </c:pt>
                      <c:pt idx="28">
                        <c:v>-2.0000000000000018E-3</c:v>
                      </c:pt>
                      <c:pt idx="29">
                        <c:v>-2.5000000000000022E-3</c:v>
                      </c:pt>
                      <c:pt idx="30">
                        <c:v>-2.5000000000000022E-3</c:v>
                      </c:pt>
                      <c:pt idx="31">
                        <c:v>-2.0000000000000018E-3</c:v>
                      </c:pt>
                      <c:pt idx="32">
                        <c:v>-2.0000000000000018E-3</c:v>
                      </c:pt>
                      <c:pt idx="33">
                        <c:v>-2.5000000000000022E-3</c:v>
                      </c:pt>
                      <c:pt idx="34">
                        <c:v>-1.5000000000000013E-3</c:v>
                      </c:pt>
                      <c:pt idx="35">
                        <c:v>-2.0000000000000018E-3</c:v>
                      </c:pt>
                      <c:pt idx="36">
                        <c:v>-2.5000000000000022E-3</c:v>
                      </c:pt>
                      <c:pt idx="37">
                        <c:v>-2.0000000000000018E-3</c:v>
                      </c:pt>
                      <c:pt idx="38">
                        <c:v>-2.0000000000000018E-3</c:v>
                      </c:pt>
                      <c:pt idx="39">
                        <c:v>-2.0000000000000018E-3</c:v>
                      </c:pt>
                      <c:pt idx="40">
                        <c:v>-1.0000000000000009E-3</c:v>
                      </c:pt>
                      <c:pt idx="41">
                        <c:v>-1.0000000000000009E-3</c:v>
                      </c:pt>
                      <c:pt idx="42">
                        <c:v>-1.5000000000000013E-3</c:v>
                      </c:pt>
                      <c:pt idx="43">
                        <c:v>-2.0000000000000018E-3</c:v>
                      </c:pt>
                      <c:pt idx="44">
                        <c:v>-1.0000000000000009E-3</c:v>
                      </c:pt>
                      <c:pt idx="45">
                        <c:v>-1.5000000000000013E-3</c:v>
                      </c:pt>
                      <c:pt idx="46">
                        <c:v>-2.0000000000000018E-3</c:v>
                      </c:pt>
                      <c:pt idx="47">
                        <c:v>-2.0000000000000018E-3</c:v>
                      </c:pt>
                      <c:pt idx="48">
                        <c:v>-1.5000000000000013E-3</c:v>
                      </c:pt>
                      <c:pt idx="49">
                        <c:v>-1.5000000000000013E-3</c:v>
                      </c:pt>
                      <c:pt idx="50">
                        <c:v>-1.5000000000000013E-3</c:v>
                      </c:pt>
                      <c:pt idx="51">
                        <c:v>-2.0000000000000018E-3</c:v>
                      </c:pt>
                      <c:pt idx="52">
                        <c:v>-1.0000000000000009E-3</c:v>
                      </c:pt>
                      <c:pt idx="53">
                        <c:v>-1.5000000000000013E-3</c:v>
                      </c:pt>
                      <c:pt idx="54">
                        <c:v>-1.5000000000000013E-3</c:v>
                      </c:pt>
                      <c:pt idx="55">
                        <c:v>-1.0000000000000009E-3</c:v>
                      </c:pt>
                      <c:pt idx="56">
                        <c:v>-1.0000000000000009E-3</c:v>
                      </c:pt>
                      <c:pt idx="57">
                        <c:v>-2.0000000000000018E-3</c:v>
                      </c:pt>
                      <c:pt idx="58">
                        <c:v>-1.5000000000000013E-3</c:v>
                      </c:pt>
                      <c:pt idx="59">
                        <c:v>-1.5000000000000013E-3</c:v>
                      </c:pt>
                      <c:pt idx="60">
                        <c:v>-1.0000000000000009E-3</c:v>
                      </c:pt>
                      <c:pt idx="61">
                        <c:v>-1.5000000000000013E-3</c:v>
                      </c:pt>
                      <c:pt idx="62">
                        <c:v>-2.0000000000000018E-3</c:v>
                      </c:pt>
                      <c:pt idx="63">
                        <c:v>-1.0000000000000009E-3</c:v>
                      </c:pt>
                      <c:pt idx="64">
                        <c:v>-1.0000000000000009E-3</c:v>
                      </c:pt>
                      <c:pt idx="65">
                        <c:v>-1.0000000000000009E-3</c:v>
                      </c:pt>
                      <c:pt idx="66">
                        <c:v>-2.0000000000000018E-3</c:v>
                      </c:pt>
                      <c:pt idx="67">
                        <c:v>-2.0000000000000018E-3</c:v>
                      </c:pt>
                      <c:pt idx="68">
                        <c:v>-2.0000000000000018E-3</c:v>
                      </c:pt>
                      <c:pt idx="69">
                        <c:v>-2.0000000000000018E-3</c:v>
                      </c:pt>
                      <c:pt idx="70">
                        <c:v>-2.0000000000000018E-3</c:v>
                      </c:pt>
                      <c:pt idx="71">
                        <c:v>-2.0000000000000018E-3</c:v>
                      </c:pt>
                      <c:pt idx="72">
                        <c:v>-2.0000000000000018E-3</c:v>
                      </c:pt>
                      <c:pt idx="73">
                        <c:v>-1.0000000000000009E-3</c:v>
                      </c:pt>
                      <c:pt idx="74">
                        <c:v>-2.0000000000000018E-3</c:v>
                      </c:pt>
                      <c:pt idx="75">
                        <c:v>-2.0000000000000018E-3</c:v>
                      </c:pt>
                      <c:pt idx="76">
                        <c:v>-2.0000000000000018E-3</c:v>
                      </c:pt>
                      <c:pt idx="77">
                        <c:v>-2.0000000000000018E-3</c:v>
                      </c:pt>
                      <c:pt idx="78">
                        <c:v>-2.0000000000000018E-3</c:v>
                      </c:pt>
                      <c:pt idx="79">
                        <c:v>-2.0000000000000018E-3</c:v>
                      </c:pt>
                      <c:pt idx="80">
                        <c:v>-2.0000000000000018E-3</c:v>
                      </c:pt>
                      <c:pt idx="81">
                        <c:v>-2.0000000000000018E-3</c:v>
                      </c:pt>
                      <c:pt idx="82">
                        <c:v>-2.0000000000000018E-3</c:v>
                      </c:pt>
                      <c:pt idx="83">
                        <c:v>-2.0000000000000018E-3</c:v>
                      </c:pt>
                      <c:pt idx="84">
                        <c:v>-2.0000000000000018E-3</c:v>
                      </c:pt>
                      <c:pt idx="85">
                        <c:v>-2.0000000000000018E-3</c:v>
                      </c:pt>
                      <c:pt idx="86">
                        <c:v>-2.0000000000000018E-3</c:v>
                      </c:pt>
                      <c:pt idx="87">
                        <c:v>-2.0000000000000018E-3</c:v>
                      </c:pt>
                      <c:pt idx="88">
                        <c:v>-2.0000000000000018E-3</c:v>
                      </c:pt>
                      <c:pt idx="89">
                        <c:v>-2.0000000000000018E-3</c:v>
                      </c:pt>
                      <c:pt idx="90">
                        <c:v>-2.0000000000000018E-3</c:v>
                      </c:pt>
                      <c:pt idx="91">
                        <c:v>-2.0000000000000018E-3</c:v>
                      </c:pt>
                      <c:pt idx="92">
                        <c:v>-2.0000000000000018E-3</c:v>
                      </c:pt>
                      <c:pt idx="93">
                        <c:v>-2.0000000000000018E-3</c:v>
                      </c:pt>
                      <c:pt idx="94">
                        <c:v>-1.5000000000000013E-3</c:v>
                      </c:pt>
                      <c:pt idx="95">
                        <c:v>-1.0000000000000009E-3</c:v>
                      </c:pt>
                      <c:pt idx="96">
                        <c:v>-1.0000000000000009E-3</c:v>
                      </c:pt>
                      <c:pt idx="97">
                        <c:v>-1.5000000000000013E-3</c:v>
                      </c:pt>
                      <c:pt idx="98">
                        <c:v>-1.0000000000000009E-3</c:v>
                      </c:pt>
                      <c:pt idx="99">
                        <c:v>-1.0000000000000009E-3</c:v>
                      </c:pt>
                      <c:pt idx="100">
                        <c:v>-1.0000000000000009E-3</c:v>
                      </c:pt>
                      <c:pt idx="101">
                        <c:v>-2.0000000000000018E-3</c:v>
                      </c:pt>
                      <c:pt idx="102">
                        <c:v>-2.0000000000000018E-3</c:v>
                      </c:pt>
                      <c:pt idx="103">
                        <c:v>-2.0000000000000018E-3</c:v>
                      </c:pt>
                      <c:pt idx="104">
                        <c:v>-2.0000000000000018E-3</c:v>
                      </c:pt>
                      <c:pt idx="105">
                        <c:v>-2.0000000000000018E-3</c:v>
                      </c:pt>
                      <c:pt idx="106">
                        <c:v>-2.0000000000000018E-3</c:v>
                      </c:pt>
                      <c:pt idx="107">
                        <c:v>-2.0000000000000018E-3</c:v>
                      </c:pt>
                      <c:pt idx="108">
                        <c:v>-2.0000000000000018E-3</c:v>
                      </c:pt>
                      <c:pt idx="109">
                        <c:v>-2.0000000000000018E-3</c:v>
                      </c:pt>
                      <c:pt idx="110">
                        <c:v>-2.0000000000000018E-3</c:v>
                      </c:pt>
                      <c:pt idx="111">
                        <c:v>-2.0000000000000018E-3</c:v>
                      </c:pt>
                      <c:pt idx="112">
                        <c:v>-2.0000000000000018E-3</c:v>
                      </c:pt>
                      <c:pt idx="113">
                        <c:v>-2.0000000000000018E-3</c:v>
                      </c:pt>
                      <c:pt idx="114">
                        <c:v>-2.0000000000000018E-3</c:v>
                      </c:pt>
                      <c:pt idx="115">
                        <c:v>-2.0000000000000018E-3</c:v>
                      </c:pt>
                      <c:pt idx="116">
                        <c:v>-2.0000000000000018E-3</c:v>
                      </c:pt>
                      <c:pt idx="117">
                        <c:v>-2.0000000000000018E-3</c:v>
                      </c:pt>
                      <c:pt idx="118">
                        <c:v>-2.0000000000000018E-3</c:v>
                      </c:pt>
                      <c:pt idx="119">
                        <c:v>-2.0000000000000018E-3</c:v>
                      </c:pt>
                      <c:pt idx="120">
                        <c:v>-2.0000000000000018E-3</c:v>
                      </c:pt>
                      <c:pt idx="121">
                        <c:v>-2.0000000000000018E-3</c:v>
                      </c:pt>
                      <c:pt idx="122">
                        <c:v>-2.0000000000000018E-3</c:v>
                      </c:pt>
                      <c:pt idx="123">
                        <c:v>-1.5000000000000013E-3</c:v>
                      </c:pt>
                      <c:pt idx="124">
                        <c:v>-2.0000000000000018E-3</c:v>
                      </c:pt>
                      <c:pt idx="125">
                        <c:v>-2.5000000000000022E-3</c:v>
                      </c:pt>
                      <c:pt idx="126">
                        <c:v>-2.0000000000000018E-3</c:v>
                      </c:pt>
                      <c:pt idx="127">
                        <c:v>-3.0000000000000027E-3</c:v>
                      </c:pt>
                      <c:pt idx="128">
                        <c:v>-2.5000000000000022E-3</c:v>
                      </c:pt>
                      <c:pt idx="129">
                        <c:v>-1.5000000000000013E-3</c:v>
                      </c:pt>
                      <c:pt idx="130">
                        <c:v>-2.5000000000000022E-3</c:v>
                      </c:pt>
                      <c:pt idx="131">
                        <c:v>-1.0000000000000009E-3</c:v>
                      </c:pt>
                      <c:pt idx="132">
                        <c:v>-1.5000000000000013E-3</c:v>
                      </c:pt>
                      <c:pt idx="133">
                        <c:v>-2.5000000000000022E-3</c:v>
                      </c:pt>
                      <c:pt idx="134">
                        <c:v>-2.5000000000000022E-3</c:v>
                      </c:pt>
                      <c:pt idx="135">
                        <c:v>-2.0000000000000018E-3</c:v>
                      </c:pt>
                      <c:pt idx="136">
                        <c:v>-3.0000000000000027E-3</c:v>
                      </c:pt>
                      <c:pt idx="137">
                        <c:v>-2.0000000000000018E-3</c:v>
                      </c:pt>
                      <c:pt idx="138">
                        <c:v>-2.0000000000000018E-3</c:v>
                      </c:pt>
                      <c:pt idx="139">
                        <c:v>-2.0000000000000018E-3</c:v>
                      </c:pt>
                      <c:pt idx="140">
                        <c:v>-2.0000000000000018E-3</c:v>
                      </c:pt>
                      <c:pt idx="141">
                        <c:v>-2.0000000000000018E-3</c:v>
                      </c:pt>
                      <c:pt idx="142">
                        <c:v>-2.0000000000000018E-3</c:v>
                      </c:pt>
                      <c:pt idx="143">
                        <c:v>-2.0000000000000018E-3</c:v>
                      </c:pt>
                      <c:pt idx="144">
                        <c:v>-2.0000000000000018E-3</c:v>
                      </c:pt>
                      <c:pt idx="145">
                        <c:v>-3.0000000000000027E-3</c:v>
                      </c:pt>
                      <c:pt idx="146">
                        <c:v>-2.0000000000000018E-3</c:v>
                      </c:pt>
                      <c:pt idx="147">
                        <c:v>-2.0000000000000018E-3</c:v>
                      </c:pt>
                      <c:pt idx="148">
                        <c:v>-2.0000000000000018E-3</c:v>
                      </c:pt>
                      <c:pt idx="149">
                        <c:v>-2.0000000000000018E-3</c:v>
                      </c:pt>
                      <c:pt idx="150">
                        <c:v>-2.5000000000000022E-3</c:v>
                      </c:pt>
                      <c:pt idx="151">
                        <c:v>-2.5000000000000022E-3</c:v>
                      </c:pt>
                      <c:pt idx="152">
                        <c:v>-3.0000000000000027E-3</c:v>
                      </c:pt>
                      <c:pt idx="153">
                        <c:v>-3.0000000000000027E-3</c:v>
                      </c:pt>
                      <c:pt idx="154">
                        <c:v>-3.0000000000000027E-3</c:v>
                      </c:pt>
                      <c:pt idx="155">
                        <c:v>-2.5000000000000022E-3</c:v>
                      </c:pt>
                      <c:pt idx="156">
                        <c:v>-2.5000000000000022E-3</c:v>
                      </c:pt>
                      <c:pt idx="157">
                        <c:v>-1.5000000000000013E-3</c:v>
                      </c:pt>
                      <c:pt idx="158">
                        <c:v>-2.5000000000000022E-3</c:v>
                      </c:pt>
                      <c:pt idx="159">
                        <c:v>-2.0000000000000018E-3</c:v>
                      </c:pt>
                      <c:pt idx="160">
                        <c:v>-1.5000000000000013E-3</c:v>
                      </c:pt>
                      <c:pt idx="161">
                        <c:v>-2.0000000000000018E-3</c:v>
                      </c:pt>
                      <c:pt idx="162">
                        <c:v>-1.5000000000000013E-3</c:v>
                      </c:pt>
                      <c:pt idx="163">
                        <c:v>-1.5000000000000013E-3</c:v>
                      </c:pt>
                      <c:pt idx="164">
                        <c:v>-1.5000000000000013E-3</c:v>
                      </c:pt>
                      <c:pt idx="165">
                        <c:v>-1.5000000000000013E-3</c:v>
                      </c:pt>
                      <c:pt idx="166">
                        <c:v>-2.0000000000000018E-3</c:v>
                      </c:pt>
                      <c:pt idx="167">
                        <c:v>-1.5000000000000013E-3</c:v>
                      </c:pt>
                      <c:pt idx="168">
                        <c:v>-2.0000000000000018E-3</c:v>
                      </c:pt>
                      <c:pt idx="169">
                        <c:v>-2.0000000000000018E-3</c:v>
                      </c:pt>
                      <c:pt idx="170">
                        <c:v>-2.0000000000000018E-3</c:v>
                      </c:pt>
                      <c:pt idx="171">
                        <c:v>-2.0000000000000018E-3</c:v>
                      </c:pt>
                      <c:pt idx="172">
                        <c:v>-2.0000000000000018E-3</c:v>
                      </c:pt>
                      <c:pt idx="173">
                        <c:v>-2.0000000000000018E-3</c:v>
                      </c:pt>
                      <c:pt idx="174">
                        <c:v>-2.0000000000000018E-3</c:v>
                      </c:pt>
                      <c:pt idx="175">
                        <c:v>-2.0000000000000018E-3</c:v>
                      </c:pt>
                      <c:pt idx="176">
                        <c:v>-2.0000000000000018E-3</c:v>
                      </c:pt>
                      <c:pt idx="177">
                        <c:v>-2.0000000000000018E-3</c:v>
                      </c:pt>
                      <c:pt idx="178">
                        <c:v>-2.0000000000000018E-3</c:v>
                      </c:pt>
                      <c:pt idx="179">
                        <c:v>-2.0000000000000018E-3</c:v>
                      </c:pt>
                      <c:pt idx="180">
                        <c:v>-1.0000000000000009E-3</c:v>
                      </c:pt>
                      <c:pt idx="181">
                        <c:v>-2.0000000000000018E-3</c:v>
                      </c:pt>
                      <c:pt idx="182">
                        <c:v>-2.0000000000000018E-3</c:v>
                      </c:pt>
                      <c:pt idx="183">
                        <c:v>-2.0000000000000018E-3</c:v>
                      </c:pt>
                      <c:pt idx="184">
                        <c:v>-2.0000000000000018E-3</c:v>
                      </c:pt>
                      <c:pt idx="185">
                        <c:v>-2.0000000000000018E-3</c:v>
                      </c:pt>
                      <c:pt idx="186">
                        <c:v>-1.5000000000000013E-3</c:v>
                      </c:pt>
                      <c:pt idx="187">
                        <c:v>-2.0000000000000018E-3</c:v>
                      </c:pt>
                      <c:pt idx="188">
                        <c:v>-1.0000000000000009E-3</c:v>
                      </c:pt>
                      <c:pt idx="189">
                        <c:v>-1.5000000000000013E-3</c:v>
                      </c:pt>
                      <c:pt idx="190">
                        <c:v>-1.5000000000000013E-3</c:v>
                      </c:pt>
                      <c:pt idx="191">
                        <c:v>-1.5000000000000013E-3</c:v>
                      </c:pt>
                      <c:pt idx="192">
                        <c:v>-2.0000000000000018E-3</c:v>
                      </c:pt>
                      <c:pt idx="193">
                        <c:v>-1.5000000000000013E-3</c:v>
                      </c:pt>
                      <c:pt idx="194">
                        <c:v>-1.5000000000000013E-3</c:v>
                      </c:pt>
                      <c:pt idx="195">
                        <c:v>-1.5000000000000013E-3</c:v>
                      </c:pt>
                      <c:pt idx="196">
                        <c:v>-1.5000000000000013E-3</c:v>
                      </c:pt>
                      <c:pt idx="197">
                        <c:v>-1.5000000000000013E-3</c:v>
                      </c:pt>
                      <c:pt idx="198">
                        <c:v>-1.5000000000000013E-3</c:v>
                      </c:pt>
                      <c:pt idx="199">
                        <c:v>-2.0000000000000018E-3</c:v>
                      </c:pt>
                      <c:pt idx="200">
                        <c:v>-1.0000000000000009E-3</c:v>
                      </c:pt>
                      <c:pt idx="201">
                        <c:v>-1.5000000000000013E-3</c:v>
                      </c:pt>
                      <c:pt idx="202">
                        <c:v>-1.5000000000000013E-3</c:v>
                      </c:pt>
                      <c:pt idx="203">
                        <c:v>-1.0000000000000009E-3</c:v>
                      </c:pt>
                      <c:pt idx="204">
                        <c:v>-1.0000000000000009E-3</c:v>
                      </c:pt>
                      <c:pt idx="205">
                        <c:v>-2.0000000000000018E-3</c:v>
                      </c:pt>
                      <c:pt idx="206">
                        <c:v>-2.0000000000000018E-3</c:v>
                      </c:pt>
                      <c:pt idx="207">
                        <c:v>-1.5000000000000013E-3</c:v>
                      </c:pt>
                      <c:pt idx="208">
                        <c:v>-2.0000000000000018E-3</c:v>
                      </c:pt>
                      <c:pt idx="209">
                        <c:v>-1.5000000000000013E-3</c:v>
                      </c:pt>
                      <c:pt idx="210">
                        <c:v>-1.5000000000000013E-3</c:v>
                      </c:pt>
                      <c:pt idx="211">
                        <c:v>-1.5000000000000013E-3</c:v>
                      </c:pt>
                      <c:pt idx="212">
                        <c:v>-5.0000000000000044E-4</c:v>
                      </c:pt>
                      <c:pt idx="213">
                        <c:v>-2.0000000000000018E-3</c:v>
                      </c:pt>
                      <c:pt idx="214">
                        <c:v>-1.5000000000000013E-3</c:v>
                      </c:pt>
                      <c:pt idx="215">
                        <c:v>-1.5000000000000013E-3</c:v>
                      </c:pt>
                      <c:pt idx="216">
                        <c:v>-1.5000000000000013E-3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'vit data'!$BQ$4</c15:sqref>
                        </c15:formulaRef>
                      </c:ext>
                    </c:extLst>
                    <c:strCache>
                      <c:ptCount val="1"/>
                      <c:pt idx="0">
                        <c:v>niacin</c:v>
                      </c:pt>
                    </c:strCache>
                  </c:strRef>
                </c:tx>
                <c:spPr>
                  <a:ln w="19050" cap="rnd">
                    <a:solidFill>
                      <a:srgbClr val="996633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'vit data'!$AY$5:$AY$221</c15:sqref>
                        </c15:formulaRef>
                      </c:ext>
                    </c:extLst>
                    <c:numCache>
                      <c:formatCode>General</c:formatCode>
                      <c:ptCount val="217"/>
                      <c:pt idx="0">
                        <c:v>4.1666666666666666E-3</c:v>
                      </c:pt>
                      <c:pt idx="1">
                        <c:v>0.17083333333333334</c:v>
                      </c:pt>
                      <c:pt idx="2">
                        <c:v>0.33750000000000002</c:v>
                      </c:pt>
                      <c:pt idx="3">
                        <c:v>0.50416666666666665</c:v>
                      </c:pt>
                      <c:pt idx="4">
                        <c:v>0.67083333333333328</c:v>
                      </c:pt>
                      <c:pt idx="5">
                        <c:v>0.83750000000000002</c:v>
                      </c:pt>
                      <c:pt idx="6">
                        <c:v>1.0041666666666667</c:v>
                      </c:pt>
                      <c:pt idx="7">
                        <c:v>1.1708333333333334</c:v>
                      </c:pt>
                      <c:pt idx="8">
                        <c:v>1.3374999999999999</c:v>
                      </c:pt>
                      <c:pt idx="9">
                        <c:v>1.5041666666666667</c:v>
                      </c:pt>
                      <c:pt idx="10">
                        <c:v>1.6708333333333334</c:v>
                      </c:pt>
                      <c:pt idx="11">
                        <c:v>1.8374999999999999</c:v>
                      </c:pt>
                      <c:pt idx="12">
                        <c:v>2.0041666666666669</c:v>
                      </c:pt>
                      <c:pt idx="13">
                        <c:v>2.1708333333333334</c:v>
                      </c:pt>
                      <c:pt idx="14">
                        <c:v>2.3374999999999999</c:v>
                      </c:pt>
                      <c:pt idx="15">
                        <c:v>2.5041666666666664</c:v>
                      </c:pt>
                      <c:pt idx="16">
                        <c:v>2.6708333333333334</c:v>
                      </c:pt>
                      <c:pt idx="17">
                        <c:v>2.8374999999999999</c:v>
                      </c:pt>
                      <c:pt idx="18">
                        <c:v>3.0041666666666664</c:v>
                      </c:pt>
                      <c:pt idx="19">
                        <c:v>3.1708333333333334</c:v>
                      </c:pt>
                      <c:pt idx="20">
                        <c:v>3.3375000000000004</c:v>
                      </c:pt>
                      <c:pt idx="21">
                        <c:v>3.5041666666666664</c:v>
                      </c:pt>
                      <c:pt idx="22">
                        <c:v>3.6708333333333334</c:v>
                      </c:pt>
                      <c:pt idx="23">
                        <c:v>3.8374999999999995</c:v>
                      </c:pt>
                      <c:pt idx="24">
                        <c:v>4.0041666666666664</c:v>
                      </c:pt>
                      <c:pt idx="25">
                        <c:v>4.1708333333333334</c:v>
                      </c:pt>
                      <c:pt idx="26">
                        <c:v>4.3375000000000004</c:v>
                      </c:pt>
                      <c:pt idx="27">
                        <c:v>4.5041666666666664</c:v>
                      </c:pt>
                      <c:pt idx="28">
                        <c:v>4.6708333333333334</c:v>
                      </c:pt>
                      <c:pt idx="29">
                        <c:v>4.8375000000000004</c:v>
                      </c:pt>
                      <c:pt idx="30">
                        <c:v>5.0041666666666664</c:v>
                      </c:pt>
                      <c:pt idx="31">
                        <c:v>5.1708333333333334</c:v>
                      </c:pt>
                      <c:pt idx="32">
                        <c:v>5.3375000000000004</c:v>
                      </c:pt>
                      <c:pt idx="33">
                        <c:v>5.5041666666666664</c:v>
                      </c:pt>
                      <c:pt idx="34">
                        <c:v>5.6708333333333334</c:v>
                      </c:pt>
                      <c:pt idx="35">
                        <c:v>5.8375000000000004</c:v>
                      </c:pt>
                      <c:pt idx="36">
                        <c:v>6.0041666666666664</c:v>
                      </c:pt>
                      <c:pt idx="37">
                        <c:v>6.1708333333333334</c:v>
                      </c:pt>
                      <c:pt idx="38">
                        <c:v>6.3375000000000004</c:v>
                      </c:pt>
                      <c:pt idx="39">
                        <c:v>6.5041666666666664</c:v>
                      </c:pt>
                      <c:pt idx="40">
                        <c:v>6.6708333333333325</c:v>
                      </c:pt>
                      <c:pt idx="41">
                        <c:v>6.8375000000000004</c:v>
                      </c:pt>
                      <c:pt idx="42">
                        <c:v>7.0041666666666664</c:v>
                      </c:pt>
                      <c:pt idx="43">
                        <c:v>7.1708333333333343</c:v>
                      </c:pt>
                      <c:pt idx="44">
                        <c:v>7.3375000000000004</c:v>
                      </c:pt>
                      <c:pt idx="45">
                        <c:v>7.5041666666666664</c:v>
                      </c:pt>
                      <c:pt idx="46">
                        <c:v>7.6708333333333334</c:v>
                      </c:pt>
                      <c:pt idx="47">
                        <c:v>7.8375000000000004</c:v>
                      </c:pt>
                      <c:pt idx="48">
                        <c:v>8.0041666666666664</c:v>
                      </c:pt>
                      <c:pt idx="49">
                        <c:v>8.1708333333333325</c:v>
                      </c:pt>
                      <c:pt idx="50">
                        <c:v>8.3375000000000004</c:v>
                      </c:pt>
                      <c:pt idx="51">
                        <c:v>8.5041666666666664</c:v>
                      </c:pt>
                      <c:pt idx="52">
                        <c:v>8.6708333333333325</c:v>
                      </c:pt>
                      <c:pt idx="53">
                        <c:v>8.8375000000000004</c:v>
                      </c:pt>
                      <c:pt idx="54">
                        <c:v>9.0041666666666664</c:v>
                      </c:pt>
                      <c:pt idx="55">
                        <c:v>9.1708333333333325</c:v>
                      </c:pt>
                      <c:pt idx="56">
                        <c:v>9.3375000000000004</c:v>
                      </c:pt>
                      <c:pt idx="57">
                        <c:v>9.5041666666666664</c:v>
                      </c:pt>
                      <c:pt idx="58">
                        <c:v>9.6708333333333325</c:v>
                      </c:pt>
                      <c:pt idx="59">
                        <c:v>9.8375000000000004</c:v>
                      </c:pt>
                      <c:pt idx="60">
                        <c:v>10.004166666666666</c:v>
                      </c:pt>
                      <c:pt idx="61">
                        <c:v>10.170833333333333</c:v>
                      </c:pt>
                      <c:pt idx="62">
                        <c:v>10.3375</c:v>
                      </c:pt>
                      <c:pt idx="63">
                        <c:v>10.504166666666666</c:v>
                      </c:pt>
                      <c:pt idx="64">
                        <c:v>10.670833333333333</c:v>
                      </c:pt>
                      <c:pt idx="65">
                        <c:v>10.8375</c:v>
                      </c:pt>
                      <c:pt idx="66">
                        <c:v>11.004166666666666</c:v>
                      </c:pt>
                      <c:pt idx="67">
                        <c:v>11.170833333333333</c:v>
                      </c:pt>
                      <c:pt idx="68">
                        <c:v>11.3375</c:v>
                      </c:pt>
                      <c:pt idx="69">
                        <c:v>11.504166666666666</c:v>
                      </c:pt>
                      <c:pt idx="70">
                        <c:v>11.670833333333333</c:v>
                      </c:pt>
                      <c:pt idx="71">
                        <c:v>11.8375</c:v>
                      </c:pt>
                      <c:pt idx="72">
                        <c:v>12.004166666666666</c:v>
                      </c:pt>
                      <c:pt idx="73">
                        <c:v>12.170833333333334</c:v>
                      </c:pt>
                      <c:pt idx="74">
                        <c:v>12.337499999999999</c:v>
                      </c:pt>
                      <c:pt idx="75">
                        <c:v>12.504166666666666</c:v>
                      </c:pt>
                      <c:pt idx="76">
                        <c:v>12.670833333333331</c:v>
                      </c:pt>
                      <c:pt idx="77">
                        <c:v>12.8375</c:v>
                      </c:pt>
                      <c:pt idx="78">
                        <c:v>13.004166666666666</c:v>
                      </c:pt>
                      <c:pt idx="79">
                        <c:v>13.170833333333333</c:v>
                      </c:pt>
                      <c:pt idx="80">
                        <c:v>13.337500000000002</c:v>
                      </c:pt>
                      <c:pt idx="81">
                        <c:v>13.504166666666666</c:v>
                      </c:pt>
                      <c:pt idx="82">
                        <c:v>13.670833333333334</c:v>
                      </c:pt>
                      <c:pt idx="83">
                        <c:v>13.837499999999999</c:v>
                      </c:pt>
                      <c:pt idx="84">
                        <c:v>14.004166666666666</c:v>
                      </c:pt>
                      <c:pt idx="85">
                        <c:v>14.170833333333331</c:v>
                      </c:pt>
                      <c:pt idx="86">
                        <c:v>14.3375</c:v>
                      </c:pt>
                      <c:pt idx="87">
                        <c:v>14.504166666666666</c:v>
                      </c:pt>
                      <c:pt idx="88">
                        <c:v>14.670833333333333</c:v>
                      </c:pt>
                      <c:pt idx="89">
                        <c:v>14.837500000000002</c:v>
                      </c:pt>
                      <c:pt idx="90">
                        <c:v>15.004166666666666</c:v>
                      </c:pt>
                      <c:pt idx="91">
                        <c:v>15.170833333333334</c:v>
                      </c:pt>
                      <c:pt idx="92">
                        <c:v>15.337499999999999</c:v>
                      </c:pt>
                      <c:pt idx="93">
                        <c:v>15.504166666666666</c:v>
                      </c:pt>
                      <c:pt idx="94">
                        <c:v>15.670833333333331</c:v>
                      </c:pt>
                      <c:pt idx="95">
                        <c:v>15.8375</c:v>
                      </c:pt>
                      <c:pt idx="96">
                        <c:v>16.004166666666666</c:v>
                      </c:pt>
                      <c:pt idx="97">
                        <c:v>16.170833333333334</c:v>
                      </c:pt>
                      <c:pt idx="98">
                        <c:v>16.337499999999999</c:v>
                      </c:pt>
                      <c:pt idx="99">
                        <c:v>16.504166666666666</c:v>
                      </c:pt>
                      <c:pt idx="100">
                        <c:v>16.670833333333334</c:v>
                      </c:pt>
                      <c:pt idx="101">
                        <c:v>16.837499999999999</c:v>
                      </c:pt>
                      <c:pt idx="102">
                        <c:v>17.004166666666666</c:v>
                      </c:pt>
                      <c:pt idx="103">
                        <c:v>17.170833333333334</c:v>
                      </c:pt>
                      <c:pt idx="104">
                        <c:v>17.337499999999999</c:v>
                      </c:pt>
                      <c:pt idx="105">
                        <c:v>17.504166666666666</c:v>
                      </c:pt>
                      <c:pt idx="106">
                        <c:v>17.670833333333334</c:v>
                      </c:pt>
                      <c:pt idx="107">
                        <c:v>17.837499999999999</c:v>
                      </c:pt>
                      <c:pt idx="108">
                        <c:v>18.004166666666666</c:v>
                      </c:pt>
                      <c:pt idx="109">
                        <c:v>18.170833333333334</c:v>
                      </c:pt>
                      <c:pt idx="110">
                        <c:v>18.337499999999999</c:v>
                      </c:pt>
                      <c:pt idx="111">
                        <c:v>18.503888888888888</c:v>
                      </c:pt>
                      <c:pt idx="112">
                        <c:v>18.670833333333334</c:v>
                      </c:pt>
                      <c:pt idx="113">
                        <c:v>18.837499999999999</c:v>
                      </c:pt>
                      <c:pt idx="114">
                        <c:v>19.004166666666666</c:v>
                      </c:pt>
                      <c:pt idx="115">
                        <c:v>19.170833333333334</c:v>
                      </c:pt>
                      <c:pt idx="116">
                        <c:v>19.337499999999999</c:v>
                      </c:pt>
                      <c:pt idx="117">
                        <c:v>19.504166666666666</c:v>
                      </c:pt>
                      <c:pt idx="118">
                        <c:v>19.670833333333334</c:v>
                      </c:pt>
                      <c:pt idx="119">
                        <c:v>19.837499999999999</c:v>
                      </c:pt>
                      <c:pt idx="120">
                        <c:v>20.004166666666666</c:v>
                      </c:pt>
                      <c:pt idx="121">
                        <c:v>20.170833333333334</c:v>
                      </c:pt>
                      <c:pt idx="122">
                        <c:v>20.337499999999999</c:v>
                      </c:pt>
                      <c:pt idx="123">
                        <c:v>20.504166666666666</c:v>
                      </c:pt>
                      <c:pt idx="124">
                        <c:v>20.670833333333334</c:v>
                      </c:pt>
                      <c:pt idx="125">
                        <c:v>20.837499999999999</c:v>
                      </c:pt>
                      <c:pt idx="126">
                        <c:v>21.004166666666666</c:v>
                      </c:pt>
                      <c:pt idx="127">
                        <c:v>21.170833333333334</c:v>
                      </c:pt>
                      <c:pt idx="128">
                        <c:v>21.337499999999999</c:v>
                      </c:pt>
                      <c:pt idx="129">
                        <c:v>21.504166666666666</c:v>
                      </c:pt>
                      <c:pt idx="130">
                        <c:v>21.670833333333334</c:v>
                      </c:pt>
                      <c:pt idx="131">
                        <c:v>21.837499999999999</c:v>
                      </c:pt>
                      <c:pt idx="132">
                        <c:v>22.004166666666666</c:v>
                      </c:pt>
                      <c:pt idx="133">
                        <c:v>22.170833333333334</c:v>
                      </c:pt>
                      <c:pt idx="134">
                        <c:v>22.337499999999999</c:v>
                      </c:pt>
                      <c:pt idx="135">
                        <c:v>22.504166666666666</c:v>
                      </c:pt>
                      <c:pt idx="136">
                        <c:v>22.670833333333334</c:v>
                      </c:pt>
                      <c:pt idx="137">
                        <c:v>22.837499999999999</c:v>
                      </c:pt>
                      <c:pt idx="138">
                        <c:v>23.004166666666666</c:v>
                      </c:pt>
                      <c:pt idx="139">
                        <c:v>23.170833333333334</c:v>
                      </c:pt>
                      <c:pt idx="140">
                        <c:v>23.337499999999999</c:v>
                      </c:pt>
                      <c:pt idx="141">
                        <c:v>23.504166666666666</c:v>
                      </c:pt>
                      <c:pt idx="142">
                        <c:v>23.670833333333334</c:v>
                      </c:pt>
                      <c:pt idx="143">
                        <c:v>23.837222222222223</c:v>
                      </c:pt>
                      <c:pt idx="144">
                        <c:v>24.004166666666663</c:v>
                      </c:pt>
                      <c:pt idx="145">
                        <c:v>24.170833333333334</c:v>
                      </c:pt>
                      <c:pt idx="146">
                        <c:v>24.337499999999999</c:v>
                      </c:pt>
                      <c:pt idx="147">
                        <c:v>24.50416666666667</c:v>
                      </c:pt>
                      <c:pt idx="148">
                        <c:v>24.670833333333334</c:v>
                      </c:pt>
                      <c:pt idx="149">
                        <c:v>24.837499999999999</c:v>
                      </c:pt>
                      <c:pt idx="150">
                        <c:v>25.004166666666666</c:v>
                      </c:pt>
                      <c:pt idx="151">
                        <c:v>25.170833333333334</c:v>
                      </c:pt>
                      <c:pt idx="152">
                        <c:v>25.337499999999999</c:v>
                      </c:pt>
                      <c:pt idx="153">
                        <c:v>25.504166666666663</c:v>
                      </c:pt>
                      <c:pt idx="154">
                        <c:v>25.670833333333334</c:v>
                      </c:pt>
                      <c:pt idx="155">
                        <c:v>25.837499999999999</c:v>
                      </c:pt>
                      <c:pt idx="156">
                        <c:v>26.00416666666667</c:v>
                      </c:pt>
                      <c:pt idx="157">
                        <c:v>26.170833333333334</c:v>
                      </c:pt>
                      <c:pt idx="158">
                        <c:v>26.337499999999999</c:v>
                      </c:pt>
                      <c:pt idx="159">
                        <c:v>26.504166666666666</c:v>
                      </c:pt>
                      <c:pt idx="160">
                        <c:v>26.670833333333334</c:v>
                      </c:pt>
                      <c:pt idx="161">
                        <c:v>26.837499999999999</c:v>
                      </c:pt>
                      <c:pt idx="162">
                        <c:v>27.004166666666663</c:v>
                      </c:pt>
                      <c:pt idx="163">
                        <c:v>27.170833333333334</c:v>
                      </c:pt>
                      <c:pt idx="164">
                        <c:v>27.337499999999999</c:v>
                      </c:pt>
                      <c:pt idx="165">
                        <c:v>27.50416666666667</c:v>
                      </c:pt>
                      <c:pt idx="166">
                        <c:v>27.670833333333334</c:v>
                      </c:pt>
                      <c:pt idx="167">
                        <c:v>27.837499999999999</c:v>
                      </c:pt>
                      <c:pt idx="168">
                        <c:v>28.004166666666666</c:v>
                      </c:pt>
                      <c:pt idx="169">
                        <c:v>28.170833333333334</c:v>
                      </c:pt>
                      <c:pt idx="170">
                        <c:v>28.337499999999999</c:v>
                      </c:pt>
                      <c:pt idx="171">
                        <c:v>28.504166666666663</c:v>
                      </c:pt>
                      <c:pt idx="172">
                        <c:v>28.670833333333334</c:v>
                      </c:pt>
                      <c:pt idx="173">
                        <c:v>28.837499999999999</c:v>
                      </c:pt>
                      <c:pt idx="174">
                        <c:v>29.00416666666667</c:v>
                      </c:pt>
                      <c:pt idx="175">
                        <c:v>29.170833333333334</c:v>
                      </c:pt>
                      <c:pt idx="176">
                        <c:v>29.337499999999999</c:v>
                      </c:pt>
                      <c:pt idx="177">
                        <c:v>29.504166666666666</c:v>
                      </c:pt>
                      <c:pt idx="178">
                        <c:v>29.670833333333334</c:v>
                      </c:pt>
                      <c:pt idx="179">
                        <c:v>29.837499999999999</c:v>
                      </c:pt>
                      <c:pt idx="180">
                        <c:v>30.004166666666663</c:v>
                      </c:pt>
                      <c:pt idx="181">
                        <c:v>30.170833333333334</c:v>
                      </c:pt>
                      <c:pt idx="182">
                        <c:v>30.337499999999999</c:v>
                      </c:pt>
                      <c:pt idx="183">
                        <c:v>30.50416666666667</c:v>
                      </c:pt>
                      <c:pt idx="184">
                        <c:v>30.670833333333334</c:v>
                      </c:pt>
                      <c:pt idx="185">
                        <c:v>30.837499999999999</c:v>
                      </c:pt>
                      <c:pt idx="186">
                        <c:v>31.004166666666666</c:v>
                      </c:pt>
                      <c:pt idx="187">
                        <c:v>31.170833333333334</c:v>
                      </c:pt>
                      <c:pt idx="188">
                        <c:v>31.337499999999999</c:v>
                      </c:pt>
                      <c:pt idx="189">
                        <c:v>31.504166666666663</c:v>
                      </c:pt>
                      <c:pt idx="190">
                        <c:v>31.670833333333334</c:v>
                      </c:pt>
                      <c:pt idx="191">
                        <c:v>31.837499999999999</c:v>
                      </c:pt>
                      <c:pt idx="192">
                        <c:v>32.00416666666667</c:v>
                      </c:pt>
                      <c:pt idx="193">
                        <c:v>32.170833333333334</c:v>
                      </c:pt>
                      <c:pt idx="194">
                        <c:v>32.337499999999999</c:v>
                      </c:pt>
                      <c:pt idx="195">
                        <c:v>32.50416666666667</c:v>
                      </c:pt>
                      <c:pt idx="196">
                        <c:v>32.670833333333334</c:v>
                      </c:pt>
                      <c:pt idx="197">
                        <c:v>32.837499999999999</c:v>
                      </c:pt>
                      <c:pt idx="198">
                        <c:v>33.00416666666667</c:v>
                      </c:pt>
                      <c:pt idx="199">
                        <c:v>33.170833333333334</c:v>
                      </c:pt>
                      <c:pt idx="200">
                        <c:v>33.337499999999999</c:v>
                      </c:pt>
                      <c:pt idx="201">
                        <c:v>33.50416666666667</c:v>
                      </c:pt>
                      <c:pt idx="202">
                        <c:v>33.670833333333334</c:v>
                      </c:pt>
                      <c:pt idx="203">
                        <c:v>33.837499999999999</c:v>
                      </c:pt>
                      <c:pt idx="204">
                        <c:v>34.00416666666667</c:v>
                      </c:pt>
                      <c:pt idx="205">
                        <c:v>34.170833333333334</c:v>
                      </c:pt>
                      <c:pt idx="206">
                        <c:v>34.337499999999999</c:v>
                      </c:pt>
                      <c:pt idx="207">
                        <c:v>34.50416666666667</c:v>
                      </c:pt>
                      <c:pt idx="208">
                        <c:v>34.670833333333334</c:v>
                      </c:pt>
                      <c:pt idx="209">
                        <c:v>34.837499999999999</c:v>
                      </c:pt>
                      <c:pt idx="210">
                        <c:v>35.00416666666667</c:v>
                      </c:pt>
                      <c:pt idx="211">
                        <c:v>35.170833333333334</c:v>
                      </c:pt>
                      <c:pt idx="212">
                        <c:v>35.337499999999999</c:v>
                      </c:pt>
                      <c:pt idx="213">
                        <c:v>35.50416666666667</c:v>
                      </c:pt>
                      <c:pt idx="214">
                        <c:v>35.670833333333334</c:v>
                      </c:pt>
                      <c:pt idx="215">
                        <c:v>35.837499999999999</c:v>
                      </c:pt>
                      <c:pt idx="216">
                        <c:v>36.00416666666667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'vit data'!$BQ$5:$BQ$221</c15:sqref>
                        </c15:formulaRef>
                      </c:ext>
                    </c:extLst>
                    <c:numCache>
                      <c:formatCode>General</c:formatCode>
                      <c:ptCount val="217"/>
                      <c:pt idx="0">
                        <c:v>-2.5000000000000022E-3</c:v>
                      </c:pt>
                      <c:pt idx="1">
                        <c:v>-2.5000000000000022E-3</c:v>
                      </c:pt>
                      <c:pt idx="2">
                        <c:v>-1.5000000000000013E-3</c:v>
                      </c:pt>
                      <c:pt idx="3">
                        <c:v>-1.0000000000000009E-3</c:v>
                      </c:pt>
                      <c:pt idx="4">
                        <c:v>0</c:v>
                      </c:pt>
                      <c:pt idx="5">
                        <c:v>5.0000000000000044E-4</c:v>
                      </c:pt>
                      <c:pt idx="6">
                        <c:v>1.0000000000000009E-3</c:v>
                      </c:pt>
                      <c:pt idx="7">
                        <c:v>2.0000000000000018E-3</c:v>
                      </c:pt>
                      <c:pt idx="8">
                        <c:v>1.5000000000000013E-3</c:v>
                      </c:pt>
                      <c:pt idx="9">
                        <c:v>1.5000000000000013E-3</c:v>
                      </c:pt>
                      <c:pt idx="10">
                        <c:v>2.5000000000000022E-3</c:v>
                      </c:pt>
                      <c:pt idx="11">
                        <c:v>2.5000000000000022E-3</c:v>
                      </c:pt>
                      <c:pt idx="12">
                        <c:v>2.5000000000000022E-3</c:v>
                      </c:pt>
                      <c:pt idx="13">
                        <c:v>3.0000000000000027E-3</c:v>
                      </c:pt>
                      <c:pt idx="14">
                        <c:v>2.5000000000000022E-3</c:v>
                      </c:pt>
                      <c:pt idx="15">
                        <c:v>2.5000000000000022E-3</c:v>
                      </c:pt>
                      <c:pt idx="16">
                        <c:v>2.5000000000000022E-3</c:v>
                      </c:pt>
                      <c:pt idx="17">
                        <c:v>2.5000000000000022E-3</c:v>
                      </c:pt>
                      <c:pt idx="18">
                        <c:v>3.5000000000000031E-3</c:v>
                      </c:pt>
                      <c:pt idx="19">
                        <c:v>4.0000000000000036E-3</c:v>
                      </c:pt>
                      <c:pt idx="20">
                        <c:v>4.500000000000004E-3</c:v>
                      </c:pt>
                      <c:pt idx="21">
                        <c:v>5.0000000000000044E-3</c:v>
                      </c:pt>
                      <c:pt idx="22">
                        <c:v>5.0000000000000044E-3</c:v>
                      </c:pt>
                      <c:pt idx="23">
                        <c:v>5.0000000000000044E-3</c:v>
                      </c:pt>
                      <c:pt idx="24">
                        <c:v>5.0000000000000044E-3</c:v>
                      </c:pt>
                      <c:pt idx="25">
                        <c:v>6.0000000000000053E-3</c:v>
                      </c:pt>
                      <c:pt idx="26">
                        <c:v>6.0000000000000053E-3</c:v>
                      </c:pt>
                      <c:pt idx="27">
                        <c:v>7.0000000000000062E-3</c:v>
                      </c:pt>
                      <c:pt idx="28">
                        <c:v>7.5000000000000067E-3</c:v>
                      </c:pt>
                      <c:pt idx="29">
                        <c:v>8.0000000000000071E-3</c:v>
                      </c:pt>
                      <c:pt idx="30">
                        <c:v>9.000000000000008E-3</c:v>
                      </c:pt>
                      <c:pt idx="31">
                        <c:v>1.0000000000000009E-2</c:v>
                      </c:pt>
                      <c:pt idx="32">
                        <c:v>1.150000000000001E-2</c:v>
                      </c:pt>
                      <c:pt idx="33">
                        <c:v>1.2000000000000011E-2</c:v>
                      </c:pt>
                      <c:pt idx="34">
                        <c:v>1.3500000000000012E-2</c:v>
                      </c:pt>
                      <c:pt idx="35">
                        <c:v>1.4500000000000013E-2</c:v>
                      </c:pt>
                      <c:pt idx="36">
                        <c:v>1.5000000000000013E-2</c:v>
                      </c:pt>
                      <c:pt idx="37">
                        <c:v>1.7500000000000016E-2</c:v>
                      </c:pt>
                      <c:pt idx="38">
                        <c:v>1.9000000000000017E-2</c:v>
                      </c:pt>
                      <c:pt idx="39">
                        <c:v>2.1499999999999991E-2</c:v>
                      </c:pt>
                      <c:pt idx="40">
                        <c:v>2.3499999999999993E-2</c:v>
                      </c:pt>
                      <c:pt idx="41">
                        <c:v>2.5499999999999995E-2</c:v>
                      </c:pt>
                      <c:pt idx="42">
                        <c:v>2.7999999999999997E-2</c:v>
                      </c:pt>
                      <c:pt idx="43">
                        <c:v>3.15E-2</c:v>
                      </c:pt>
                      <c:pt idx="44">
                        <c:v>3.5500000000000004E-2</c:v>
                      </c:pt>
                      <c:pt idx="45">
                        <c:v>3.9500000000000007E-2</c:v>
                      </c:pt>
                      <c:pt idx="46">
                        <c:v>4.3500000000000011E-2</c:v>
                      </c:pt>
                      <c:pt idx="47">
                        <c:v>4.8500000000000015E-2</c:v>
                      </c:pt>
                      <c:pt idx="48">
                        <c:v>5.3499999999999992E-2</c:v>
                      </c:pt>
                      <c:pt idx="49">
                        <c:v>5.9499999999999997E-2</c:v>
                      </c:pt>
                      <c:pt idx="50">
                        <c:v>6.7500000000000004E-2</c:v>
                      </c:pt>
                      <c:pt idx="51">
                        <c:v>7.5500000000000012E-2</c:v>
                      </c:pt>
                      <c:pt idx="52">
                        <c:v>8.4499999999999992E-2</c:v>
                      </c:pt>
                      <c:pt idx="53">
                        <c:v>9.6500000000000002E-2</c:v>
                      </c:pt>
                      <c:pt idx="54">
                        <c:v>0.10950000000000001</c:v>
                      </c:pt>
                      <c:pt idx="55">
                        <c:v>0.1245</c:v>
                      </c:pt>
                      <c:pt idx="56">
                        <c:v>0.14150000000000001</c:v>
                      </c:pt>
                      <c:pt idx="57">
                        <c:v>0.16249999999999998</c:v>
                      </c:pt>
                      <c:pt idx="58">
                        <c:v>0.1855</c:v>
                      </c:pt>
                      <c:pt idx="59">
                        <c:v>0.21150000000000002</c:v>
                      </c:pt>
                      <c:pt idx="60">
                        <c:v>0.23649999999999999</c:v>
                      </c:pt>
                      <c:pt idx="61">
                        <c:v>0.26550000000000001</c:v>
                      </c:pt>
                      <c:pt idx="62">
                        <c:v>0.29699999999999999</c:v>
                      </c:pt>
                      <c:pt idx="63">
                        <c:v>0.33300000000000002</c:v>
                      </c:pt>
                      <c:pt idx="64">
                        <c:v>0.36849999999999999</c:v>
                      </c:pt>
                      <c:pt idx="65">
                        <c:v>0.40500000000000003</c:v>
                      </c:pt>
                      <c:pt idx="66">
                        <c:v>0.44100000000000006</c:v>
                      </c:pt>
                      <c:pt idx="67">
                        <c:v>0.48499999999999999</c:v>
                      </c:pt>
                      <c:pt idx="68">
                        <c:v>0.52700000000000002</c:v>
                      </c:pt>
                      <c:pt idx="69">
                        <c:v>0.56699999999999995</c:v>
                      </c:pt>
                      <c:pt idx="70">
                        <c:v>0.60199999999999998</c:v>
                      </c:pt>
                      <c:pt idx="71">
                        <c:v>0.64050000000000007</c:v>
                      </c:pt>
                      <c:pt idx="72">
                        <c:v>0.66749999999999998</c:v>
                      </c:pt>
                      <c:pt idx="73">
                        <c:v>0.69550000000000001</c:v>
                      </c:pt>
                      <c:pt idx="74">
                        <c:v>0.71150000000000002</c:v>
                      </c:pt>
                      <c:pt idx="75">
                        <c:v>0.74150000000000005</c:v>
                      </c:pt>
                      <c:pt idx="76">
                        <c:v>0.76350000000000007</c:v>
                      </c:pt>
                      <c:pt idx="77">
                        <c:v>0.78800000000000003</c:v>
                      </c:pt>
                      <c:pt idx="78">
                        <c:v>0.79649999999999999</c:v>
                      </c:pt>
                      <c:pt idx="79">
                        <c:v>0.80900000000000005</c:v>
                      </c:pt>
                      <c:pt idx="80">
                        <c:v>0.8194999999999999</c:v>
                      </c:pt>
                      <c:pt idx="81">
                        <c:v>0.83899999999999997</c:v>
                      </c:pt>
                      <c:pt idx="82">
                        <c:v>0.84850000000000003</c:v>
                      </c:pt>
                      <c:pt idx="83">
                        <c:v>0.86599999999999999</c:v>
                      </c:pt>
                      <c:pt idx="84">
                        <c:v>0.876</c:v>
                      </c:pt>
                      <c:pt idx="85">
                        <c:v>0.89149999999999996</c:v>
                      </c:pt>
                      <c:pt idx="86">
                        <c:v>0.90149999999999997</c:v>
                      </c:pt>
                      <c:pt idx="87">
                        <c:v>0.91300000000000003</c:v>
                      </c:pt>
                      <c:pt idx="88">
                        <c:v>0.92549999999999999</c:v>
                      </c:pt>
                      <c:pt idx="89">
                        <c:v>0.94</c:v>
                      </c:pt>
                      <c:pt idx="90">
                        <c:v>0.95199999999999996</c:v>
                      </c:pt>
                      <c:pt idx="91">
                        <c:v>0.95599999999999996</c:v>
                      </c:pt>
                      <c:pt idx="92">
                        <c:v>0.96399999999999997</c:v>
                      </c:pt>
                      <c:pt idx="93">
                        <c:v>0.98950000000000005</c:v>
                      </c:pt>
                      <c:pt idx="94">
                        <c:v>0.98</c:v>
                      </c:pt>
                      <c:pt idx="95">
                        <c:v>0.99700000000000011</c:v>
                      </c:pt>
                      <c:pt idx="96">
                        <c:v>0.98950000000000005</c:v>
                      </c:pt>
                      <c:pt idx="97">
                        <c:v>0.99649999999999994</c:v>
                      </c:pt>
                      <c:pt idx="98">
                        <c:v>0.99950000000000006</c:v>
                      </c:pt>
                      <c:pt idx="99">
                        <c:v>1.0254999999999999</c:v>
                      </c:pt>
                      <c:pt idx="100">
                        <c:v>1.0285</c:v>
                      </c:pt>
                      <c:pt idx="101">
                        <c:v>1.0285</c:v>
                      </c:pt>
                      <c:pt idx="102">
                        <c:v>1.0334999999999999</c:v>
                      </c:pt>
                      <c:pt idx="103">
                        <c:v>1.0374999999999999</c:v>
                      </c:pt>
                      <c:pt idx="104">
                        <c:v>1.0430000000000001</c:v>
                      </c:pt>
                      <c:pt idx="105">
                        <c:v>1.0419999999999998</c:v>
                      </c:pt>
                      <c:pt idx="106">
                        <c:v>1.0529999999999999</c:v>
                      </c:pt>
                      <c:pt idx="107">
                        <c:v>1.0494999999999999</c:v>
                      </c:pt>
                      <c:pt idx="108">
                        <c:v>1.0529999999999999</c:v>
                      </c:pt>
                      <c:pt idx="109">
                        <c:v>1.0830000000000002</c:v>
                      </c:pt>
                      <c:pt idx="110">
                        <c:v>1.0569999999999999</c:v>
                      </c:pt>
                      <c:pt idx="111">
                        <c:v>1.0419999999999998</c:v>
                      </c:pt>
                      <c:pt idx="112">
                        <c:v>1.0499999999999998</c:v>
                      </c:pt>
                      <c:pt idx="113">
                        <c:v>1.0550000000000002</c:v>
                      </c:pt>
                      <c:pt idx="114">
                        <c:v>1.0590000000000002</c:v>
                      </c:pt>
                      <c:pt idx="115">
                        <c:v>1.0680000000000001</c:v>
                      </c:pt>
                      <c:pt idx="116">
                        <c:v>1.0499999999999998</c:v>
                      </c:pt>
                      <c:pt idx="117">
                        <c:v>1.0550000000000002</c:v>
                      </c:pt>
                      <c:pt idx="118">
                        <c:v>1.0665</c:v>
                      </c:pt>
                      <c:pt idx="119">
                        <c:v>1.0609999999999999</c:v>
                      </c:pt>
                      <c:pt idx="120">
                        <c:v>1.0670000000000002</c:v>
                      </c:pt>
                      <c:pt idx="121">
                        <c:v>1.0659999999999998</c:v>
                      </c:pt>
                      <c:pt idx="122">
                        <c:v>1.0695000000000001</c:v>
                      </c:pt>
                      <c:pt idx="123">
                        <c:v>1.0590000000000002</c:v>
                      </c:pt>
                      <c:pt idx="124">
                        <c:v>1.0699999999999998</c:v>
                      </c:pt>
                      <c:pt idx="125">
                        <c:v>1.0615000000000001</c:v>
                      </c:pt>
                      <c:pt idx="126">
                        <c:v>1.0489999999999999</c:v>
                      </c:pt>
                      <c:pt idx="127">
                        <c:v>1.0505</c:v>
                      </c:pt>
                      <c:pt idx="128">
                        <c:v>1.0555000000000001</c:v>
                      </c:pt>
                      <c:pt idx="129">
                        <c:v>1.048</c:v>
                      </c:pt>
                      <c:pt idx="130">
                        <c:v>1.0545</c:v>
                      </c:pt>
                      <c:pt idx="131">
                        <c:v>1.0505</c:v>
                      </c:pt>
                      <c:pt idx="132">
                        <c:v>1.0510000000000002</c:v>
                      </c:pt>
                      <c:pt idx="133">
                        <c:v>1.0470000000000002</c:v>
                      </c:pt>
                      <c:pt idx="134">
                        <c:v>1.0409999999999999</c:v>
                      </c:pt>
                      <c:pt idx="135">
                        <c:v>1.0430000000000001</c:v>
                      </c:pt>
                      <c:pt idx="136">
                        <c:v>1.0350000000000001</c:v>
                      </c:pt>
                      <c:pt idx="137">
                        <c:v>1.0310000000000001</c:v>
                      </c:pt>
                      <c:pt idx="138">
                        <c:v>1.0249999999999999</c:v>
                      </c:pt>
                      <c:pt idx="139">
                        <c:v>1.0209999999999999</c:v>
                      </c:pt>
                      <c:pt idx="140">
                        <c:v>1.0150000000000001</c:v>
                      </c:pt>
                      <c:pt idx="141">
                        <c:v>1.012</c:v>
                      </c:pt>
                      <c:pt idx="142">
                        <c:v>1.0099999999999998</c:v>
                      </c:pt>
                      <c:pt idx="143">
                        <c:v>1.004</c:v>
                      </c:pt>
                      <c:pt idx="144">
                        <c:v>1.004</c:v>
                      </c:pt>
                      <c:pt idx="145">
                        <c:v>1</c:v>
                      </c:pt>
                      <c:pt idx="146">
                        <c:v>0.99299999999999999</c:v>
                      </c:pt>
                      <c:pt idx="147">
                        <c:v>0.98699999999999999</c:v>
                      </c:pt>
                      <c:pt idx="148">
                        <c:v>0.98099999999999998</c:v>
                      </c:pt>
                      <c:pt idx="149">
                        <c:v>0.97699999999999998</c:v>
                      </c:pt>
                      <c:pt idx="150">
                        <c:v>0.97299999999999998</c:v>
                      </c:pt>
                      <c:pt idx="151">
                        <c:v>0.97400000000000009</c:v>
                      </c:pt>
                      <c:pt idx="152">
                        <c:v>0.97350000000000003</c:v>
                      </c:pt>
                      <c:pt idx="153">
                        <c:v>0.97099999999999997</c:v>
                      </c:pt>
                      <c:pt idx="154">
                        <c:v>0.96899999999999997</c:v>
                      </c:pt>
                      <c:pt idx="155">
                        <c:v>0.95950000000000002</c:v>
                      </c:pt>
                      <c:pt idx="156">
                        <c:v>0.95299999999999996</c:v>
                      </c:pt>
                      <c:pt idx="157">
                        <c:v>0.95099999999999996</c:v>
                      </c:pt>
                      <c:pt idx="158">
                        <c:v>0.94200000000000006</c:v>
                      </c:pt>
                      <c:pt idx="159">
                        <c:v>0.93299999999999994</c:v>
                      </c:pt>
                      <c:pt idx="160">
                        <c:v>0.93049999999999988</c:v>
                      </c:pt>
                      <c:pt idx="161">
                        <c:v>0.92349999999999999</c:v>
                      </c:pt>
                      <c:pt idx="162">
                        <c:v>0.92200000000000004</c:v>
                      </c:pt>
                      <c:pt idx="163">
                        <c:v>0.91600000000000004</c:v>
                      </c:pt>
                      <c:pt idx="164">
                        <c:v>0.90800000000000003</c:v>
                      </c:pt>
                      <c:pt idx="165">
                        <c:v>0.90299999999999991</c:v>
                      </c:pt>
                      <c:pt idx="166">
                        <c:v>0.89949999999999997</c:v>
                      </c:pt>
                      <c:pt idx="167">
                        <c:v>0.89200000000000002</c:v>
                      </c:pt>
                      <c:pt idx="168">
                        <c:v>0.89449999999999985</c:v>
                      </c:pt>
                      <c:pt idx="169">
                        <c:v>0.89200000000000002</c:v>
                      </c:pt>
                      <c:pt idx="170">
                        <c:v>0.88749999999999996</c:v>
                      </c:pt>
                      <c:pt idx="171">
                        <c:v>0.88349999999999995</c:v>
                      </c:pt>
                      <c:pt idx="172">
                        <c:v>0.87949999999999995</c:v>
                      </c:pt>
                      <c:pt idx="173">
                        <c:v>0.876</c:v>
                      </c:pt>
                      <c:pt idx="174">
                        <c:v>0.871</c:v>
                      </c:pt>
                      <c:pt idx="175">
                        <c:v>0.86799999999999999</c:v>
                      </c:pt>
                      <c:pt idx="176">
                        <c:v>0.86549999999999994</c:v>
                      </c:pt>
                      <c:pt idx="177">
                        <c:v>0.86349999999999993</c:v>
                      </c:pt>
                      <c:pt idx="178">
                        <c:v>0.86050000000000004</c:v>
                      </c:pt>
                      <c:pt idx="179">
                        <c:v>0.85899999999999999</c:v>
                      </c:pt>
                      <c:pt idx="180">
                        <c:v>0.85349999999999993</c:v>
                      </c:pt>
                      <c:pt idx="181">
                        <c:v>0.85199999999999998</c:v>
                      </c:pt>
                      <c:pt idx="182">
                        <c:v>0.85050000000000003</c:v>
                      </c:pt>
                      <c:pt idx="183">
                        <c:v>0.85</c:v>
                      </c:pt>
                      <c:pt idx="184">
                        <c:v>0.85199999999999998</c:v>
                      </c:pt>
                      <c:pt idx="185">
                        <c:v>0.84349999999999992</c:v>
                      </c:pt>
                      <c:pt idx="186">
                        <c:v>0.84699999999999998</c:v>
                      </c:pt>
                      <c:pt idx="187">
                        <c:v>0.84349999999999992</c:v>
                      </c:pt>
                      <c:pt idx="188">
                        <c:v>0.84250000000000003</c:v>
                      </c:pt>
                      <c:pt idx="189">
                        <c:v>0.84250000000000003</c:v>
                      </c:pt>
                      <c:pt idx="190">
                        <c:v>0.84</c:v>
                      </c:pt>
                      <c:pt idx="191">
                        <c:v>0.84</c:v>
                      </c:pt>
                      <c:pt idx="192">
                        <c:v>0.83799999999999997</c:v>
                      </c:pt>
                      <c:pt idx="193">
                        <c:v>0.83799999999999997</c:v>
                      </c:pt>
                      <c:pt idx="194">
                        <c:v>0.83749999999999991</c:v>
                      </c:pt>
                      <c:pt idx="195">
                        <c:v>0.83850000000000002</c:v>
                      </c:pt>
                      <c:pt idx="196">
                        <c:v>0.83850000000000002</c:v>
                      </c:pt>
                      <c:pt idx="197">
                        <c:v>0.83699999999999997</c:v>
                      </c:pt>
                      <c:pt idx="198">
                        <c:v>0.83499999999999996</c:v>
                      </c:pt>
                      <c:pt idx="199">
                        <c:v>0.83149999999999991</c:v>
                      </c:pt>
                      <c:pt idx="200">
                        <c:v>0.83099999999999996</c:v>
                      </c:pt>
                      <c:pt idx="201">
                        <c:v>0.8294999999999999</c:v>
                      </c:pt>
                      <c:pt idx="202">
                        <c:v>0.83050000000000002</c:v>
                      </c:pt>
                      <c:pt idx="203">
                        <c:v>0.82899999999999996</c:v>
                      </c:pt>
                      <c:pt idx="204">
                        <c:v>0.83099999999999996</c:v>
                      </c:pt>
                      <c:pt idx="205">
                        <c:v>0.8294999999999999</c:v>
                      </c:pt>
                      <c:pt idx="206">
                        <c:v>0.83199999999999996</c:v>
                      </c:pt>
                      <c:pt idx="207">
                        <c:v>0.83099999999999996</c:v>
                      </c:pt>
                      <c:pt idx="208">
                        <c:v>0.82899999999999996</c:v>
                      </c:pt>
                      <c:pt idx="209">
                        <c:v>0.83050000000000002</c:v>
                      </c:pt>
                      <c:pt idx="210">
                        <c:v>0.82899999999999996</c:v>
                      </c:pt>
                      <c:pt idx="211">
                        <c:v>0.82850000000000001</c:v>
                      </c:pt>
                      <c:pt idx="212">
                        <c:v>0.82899999999999996</c:v>
                      </c:pt>
                      <c:pt idx="213">
                        <c:v>0.82850000000000001</c:v>
                      </c:pt>
                      <c:pt idx="214">
                        <c:v>0.8274999999999999</c:v>
                      </c:pt>
                      <c:pt idx="215">
                        <c:v>0.82850000000000001</c:v>
                      </c:pt>
                      <c:pt idx="216">
                        <c:v>0.8274999999999999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'vit data'!$BR$4</c15:sqref>
                        </c15:formulaRef>
                      </c:ext>
                    </c:extLst>
                    <c:strCache>
                      <c:ptCount val="1"/>
                      <c:pt idx="0">
                        <c:v>pantothenate</c:v>
                      </c:pt>
                    </c:strCache>
                  </c:strRef>
                </c:tx>
                <c:spPr>
                  <a:ln w="19050" cap="rnd">
                    <a:solidFill>
                      <a:srgbClr val="008080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'vit data'!$AY$5:$AY$221</c15:sqref>
                        </c15:formulaRef>
                      </c:ext>
                    </c:extLst>
                    <c:numCache>
                      <c:formatCode>General</c:formatCode>
                      <c:ptCount val="217"/>
                      <c:pt idx="0">
                        <c:v>4.1666666666666666E-3</c:v>
                      </c:pt>
                      <c:pt idx="1">
                        <c:v>0.17083333333333334</c:v>
                      </c:pt>
                      <c:pt idx="2">
                        <c:v>0.33750000000000002</c:v>
                      </c:pt>
                      <c:pt idx="3">
                        <c:v>0.50416666666666665</c:v>
                      </c:pt>
                      <c:pt idx="4">
                        <c:v>0.67083333333333328</c:v>
                      </c:pt>
                      <c:pt idx="5">
                        <c:v>0.83750000000000002</c:v>
                      </c:pt>
                      <c:pt idx="6">
                        <c:v>1.0041666666666667</c:v>
                      </c:pt>
                      <c:pt idx="7">
                        <c:v>1.1708333333333334</c:v>
                      </c:pt>
                      <c:pt idx="8">
                        <c:v>1.3374999999999999</c:v>
                      </c:pt>
                      <c:pt idx="9">
                        <c:v>1.5041666666666667</c:v>
                      </c:pt>
                      <c:pt idx="10">
                        <c:v>1.6708333333333334</c:v>
                      </c:pt>
                      <c:pt idx="11">
                        <c:v>1.8374999999999999</c:v>
                      </c:pt>
                      <c:pt idx="12">
                        <c:v>2.0041666666666669</c:v>
                      </c:pt>
                      <c:pt idx="13">
                        <c:v>2.1708333333333334</c:v>
                      </c:pt>
                      <c:pt idx="14">
                        <c:v>2.3374999999999999</c:v>
                      </c:pt>
                      <c:pt idx="15">
                        <c:v>2.5041666666666664</c:v>
                      </c:pt>
                      <c:pt idx="16">
                        <c:v>2.6708333333333334</c:v>
                      </c:pt>
                      <c:pt idx="17">
                        <c:v>2.8374999999999999</c:v>
                      </c:pt>
                      <c:pt idx="18">
                        <c:v>3.0041666666666664</c:v>
                      </c:pt>
                      <c:pt idx="19">
                        <c:v>3.1708333333333334</c:v>
                      </c:pt>
                      <c:pt idx="20">
                        <c:v>3.3375000000000004</c:v>
                      </c:pt>
                      <c:pt idx="21">
                        <c:v>3.5041666666666664</c:v>
                      </c:pt>
                      <c:pt idx="22">
                        <c:v>3.6708333333333334</c:v>
                      </c:pt>
                      <c:pt idx="23">
                        <c:v>3.8374999999999995</c:v>
                      </c:pt>
                      <c:pt idx="24">
                        <c:v>4.0041666666666664</c:v>
                      </c:pt>
                      <c:pt idx="25">
                        <c:v>4.1708333333333334</c:v>
                      </c:pt>
                      <c:pt idx="26">
                        <c:v>4.3375000000000004</c:v>
                      </c:pt>
                      <c:pt idx="27">
                        <c:v>4.5041666666666664</c:v>
                      </c:pt>
                      <c:pt idx="28">
                        <c:v>4.6708333333333334</c:v>
                      </c:pt>
                      <c:pt idx="29">
                        <c:v>4.8375000000000004</c:v>
                      </c:pt>
                      <c:pt idx="30">
                        <c:v>5.0041666666666664</c:v>
                      </c:pt>
                      <c:pt idx="31">
                        <c:v>5.1708333333333334</c:v>
                      </c:pt>
                      <c:pt idx="32">
                        <c:v>5.3375000000000004</c:v>
                      </c:pt>
                      <c:pt idx="33">
                        <c:v>5.5041666666666664</c:v>
                      </c:pt>
                      <c:pt idx="34">
                        <c:v>5.6708333333333334</c:v>
                      </c:pt>
                      <c:pt idx="35">
                        <c:v>5.8375000000000004</c:v>
                      </c:pt>
                      <c:pt idx="36">
                        <c:v>6.0041666666666664</c:v>
                      </c:pt>
                      <c:pt idx="37">
                        <c:v>6.1708333333333334</c:v>
                      </c:pt>
                      <c:pt idx="38">
                        <c:v>6.3375000000000004</c:v>
                      </c:pt>
                      <c:pt idx="39">
                        <c:v>6.5041666666666664</c:v>
                      </c:pt>
                      <c:pt idx="40">
                        <c:v>6.6708333333333325</c:v>
                      </c:pt>
                      <c:pt idx="41">
                        <c:v>6.8375000000000004</c:v>
                      </c:pt>
                      <c:pt idx="42">
                        <c:v>7.0041666666666664</c:v>
                      </c:pt>
                      <c:pt idx="43">
                        <c:v>7.1708333333333343</c:v>
                      </c:pt>
                      <c:pt idx="44">
                        <c:v>7.3375000000000004</c:v>
                      </c:pt>
                      <c:pt idx="45">
                        <c:v>7.5041666666666664</c:v>
                      </c:pt>
                      <c:pt idx="46">
                        <c:v>7.6708333333333334</c:v>
                      </c:pt>
                      <c:pt idx="47">
                        <c:v>7.8375000000000004</c:v>
                      </c:pt>
                      <c:pt idx="48">
                        <c:v>8.0041666666666664</c:v>
                      </c:pt>
                      <c:pt idx="49">
                        <c:v>8.1708333333333325</c:v>
                      </c:pt>
                      <c:pt idx="50">
                        <c:v>8.3375000000000004</c:v>
                      </c:pt>
                      <c:pt idx="51">
                        <c:v>8.5041666666666664</c:v>
                      </c:pt>
                      <c:pt idx="52">
                        <c:v>8.6708333333333325</c:v>
                      </c:pt>
                      <c:pt idx="53">
                        <c:v>8.8375000000000004</c:v>
                      </c:pt>
                      <c:pt idx="54">
                        <c:v>9.0041666666666664</c:v>
                      </c:pt>
                      <c:pt idx="55">
                        <c:v>9.1708333333333325</c:v>
                      </c:pt>
                      <c:pt idx="56">
                        <c:v>9.3375000000000004</c:v>
                      </c:pt>
                      <c:pt idx="57">
                        <c:v>9.5041666666666664</c:v>
                      </c:pt>
                      <c:pt idx="58">
                        <c:v>9.6708333333333325</c:v>
                      </c:pt>
                      <c:pt idx="59">
                        <c:v>9.8375000000000004</c:v>
                      </c:pt>
                      <c:pt idx="60">
                        <c:v>10.004166666666666</c:v>
                      </c:pt>
                      <c:pt idx="61">
                        <c:v>10.170833333333333</c:v>
                      </c:pt>
                      <c:pt idx="62">
                        <c:v>10.3375</c:v>
                      </c:pt>
                      <c:pt idx="63">
                        <c:v>10.504166666666666</c:v>
                      </c:pt>
                      <c:pt idx="64">
                        <c:v>10.670833333333333</c:v>
                      </c:pt>
                      <c:pt idx="65">
                        <c:v>10.8375</c:v>
                      </c:pt>
                      <c:pt idx="66">
                        <c:v>11.004166666666666</c:v>
                      </c:pt>
                      <c:pt idx="67">
                        <c:v>11.170833333333333</c:v>
                      </c:pt>
                      <c:pt idx="68">
                        <c:v>11.3375</c:v>
                      </c:pt>
                      <c:pt idx="69">
                        <c:v>11.504166666666666</c:v>
                      </c:pt>
                      <c:pt idx="70">
                        <c:v>11.670833333333333</c:v>
                      </c:pt>
                      <c:pt idx="71">
                        <c:v>11.8375</c:v>
                      </c:pt>
                      <c:pt idx="72">
                        <c:v>12.004166666666666</c:v>
                      </c:pt>
                      <c:pt idx="73">
                        <c:v>12.170833333333334</c:v>
                      </c:pt>
                      <c:pt idx="74">
                        <c:v>12.337499999999999</c:v>
                      </c:pt>
                      <c:pt idx="75">
                        <c:v>12.504166666666666</c:v>
                      </c:pt>
                      <c:pt idx="76">
                        <c:v>12.670833333333331</c:v>
                      </c:pt>
                      <c:pt idx="77">
                        <c:v>12.8375</c:v>
                      </c:pt>
                      <c:pt idx="78">
                        <c:v>13.004166666666666</c:v>
                      </c:pt>
                      <c:pt idx="79">
                        <c:v>13.170833333333333</c:v>
                      </c:pt>
                      <c:pt idx="80">
                        <c:v>13.337500000000002</c:v>
                      </c:pt>
                      <c:pt idx="81">
                        <c:v>13.504166666666666</c:v>
                      </c:pt>
                      <c:pt idx="82">
                        <c:v>13.670833333333334</c:v>
                      </c:pt>
                      <c:pt idx="83">
                        <c:v>13.837499999999999</c:v>
                      </c:pt>
                      <c:pt idx="84">
                        <c:v>14.004166666666666</c:v>
                      </c:pt>
                      <c:pt idx="85">
                        <c:v>14.170833333333331</c:v>
                      </c:pt>
                      <c:pt idx="86">
                        <c:v>14.3375</c:v>
                      </c:pt>
                      <c:pt idx="87">
                        <c:v>14.504166666666666</c:v>
                      </c:pt>
                      <c:pt idx="88">
                        <c:v>14.670833333333333</c:v>
                      </c:pt>
                      <c:pt idx="89">
                        <c:v>14.837500000000002</c:v>
                      </c:pt>
                      <c:pt idx="90">
                        <c:v>15.004166666666666</c:v>
                      </c:pt>
                      <c:pt idx="91">
                        <c:v>15.170833333333334</c:v>
                      </c:pt>
                      <c:pt idx="92">
                        <c:v>15.337499999999999</c:v>
                      </c:pt>
                      <c:pt idx="93">
                        <c:v>15.504166666666666</c:v>
                      </c:pt>
                      <c:pt idx="94">
                        <c:v>15.670833333333331</c:v>
                      </c:pt>
                      <c:pt idx="95">
                        <c:v>15.8375</c:v>
                      </c:pt>
                      <c:pt idx="96">
                        <c:v>16.004166666666666</c:v>
                      </c:pt>
                      <c:pt idx="97">
                        <c:v>16.170833333333334</c:v>
                      </c:pt>
                      <c:pt idx="98">
                        <c:v>16.337499999999999</c:v>
                      </c:pt>
                      <c:pt idx="99">
                        <c:v>16.504166666666666</c:v>
                      </c:pt>
                      <c:pt idx="100">
                        <c:v>16.670833333333334</c:v>
                      </c:pt>
                      <c:pt idx="101">
                        <c:v>16.837499999999999</c:v>
                      </c:pt>
                      <c:pt idx="102">
                        <c:v>17.004166666666666</c:v>
                      </c:pt>
                      <c:pt idx="103">
                        <c:v>17.170833333333334</c:v>
                      </c:pt>
                      <c:pt idx="104">
                        <c:v>17.337499999999999</c:v>
                      </c:pt>
                      <c:pt idx="105">
                        <c:v>17.504166666666666</c:v>
                      </c:pt>
                      <c:pt idx="106">
                        <c:v>17.670833333333334</c:v>
                      </c:pt>
                      <c:pt idx="107">
                        <c:v>17.837499999999999</c:v>
                      </c:pt>
                      <c:pt idx="108">
                        <c:v>18.004166666666666</c:v>
                      </c:pt>
                      <c:pt idx="109">
                        <c:v>18.170833333333334</c:v>
                      </c:pt>
                      <c:pt idx="110">
                        <c:v>18.337499999999999</c:v>
                      </c:pt>
                      <c:pt idx="111">
                        <c:v>18.503888888888888</c:v>
                      </c:pt>
                      <c:pt idx="112">
                        <c:v>18.670833333333334</c:v>
                      </c:pt>
                      <c:pt idx="113">
                        <c:v>18.837499999999999</c:v>
                      </c:pt>
                      <c:pt idx="114">
                        <c:v>19.004166666666666</c:v>
                      </c:pt>
                      <c:pt idx="115">
                        <c:v>19.170833333333334</c:v>
                      </c:pt>
                      <c:pt idx="116">
                        <c:v>19.337499999999999</c:v>
                      </c:pt>
                      <c:pt idx="117">
                        <c:v>19.504166666666666</c:v>
                      </c:pt>
                      <c:pt idx="118">
                        <c:v>19.670833333333334</c:v>
                      </c:pt>
                      <c:pt idx="119">
                        <c:v>19.837499999999999</c:v>
                      </c:pt>
                      <c:pt idx="120">
                        <c:v>20.004166666666666</c:v>
                      </c:pt>
                      <c:pt idx="121">
                        <c:v>20.170833333333334</c:v>
                      </c:pt>
                      <c:pt idx="122">
                        <c:v>20.337499999999999</c:v>
                      </c:pt>
                      <c:pt idx="123">
                        <c:v>20.504166666666666</c:v>
                      </c:pt>
                      <c:pt idx="124">
                        <c:v>20.670833333333334</c:v>
                      </c:pt>
                      <c:pt idx="125">
                        <c:v>20.837499999999999</c:v>
                      </c:pt>
                      <c:pt idx="126">
                        <c:v>21.004166666666666</c:v>
                      </c:pt>
                      <c:pt idx="127">
                        <c:v>21.170833333333334</c:v>
                      </c:pt>
                      <c:pt idx="128">
                        <c:v>21.337499999999999</c:v>
                      </c:pt>
                      <c:pt idx="129">
                        <c:v>21.504166666666666</c:v>
                      </c:pt>
                      <c:pt idx="130">
                        <c:v>21.670833333333334</c:v>
                      </c:pt>
                      <c:pt idx="131">
                        <c:v>21.837499999999999</c:v>
                      </c:pt>
                      <c:pt idx="132">
                        <c:v>22.004166666666666</c:v>
                      </c:pt>
                      <c:pt idx="133">
                        <c:v>22.170833333333334</c:v>
                      </c:pt>
                      <c:pt idx="134">
                        <c:v>22.337499999999999</c:v>
                      </c:pt>
                      <c:pt idx="135">
                        <c:v>22.504166666666666</c:v>
                      </c:pt>
                      <c:pt idx="136">
                        <c:v>22.670833333333334</c:v>
                      </c:pt>
                      <c:pt idx="137">
                        <c:v>22.837499999999999</c:v>
                      </c:pt>
                      <c:pt idx="138">
                        <c:v>23.004166666666666</c:v>
                      </c:pt>
                      <c:pt idx="139">
                        <c:v>23.170833333333334</c:v>
                      </c:pt>
                      <c:pt idx="140">
                        <c:v>23.337499999999999</c:v>
                      </c:pt>
                      <c:pt idx="141">
                        <c:v>23.504166666666666</c:v>
                      </c:pt>
                      <c:pt idx="142">
                        <c:v>23.670833333333334</c:v>
                      </c:pt>
                      <c:pt idx="143">
                        <c:v>23.837222222222223</c:v>
                      </c:pt>
                      <c:pt idx="144">
                        <c:v>24.004166666666663</c:v>
                      </c:pt>
                      <c:pt idx="145">
                        <c:v>24.170833333333334</c:v>
                      </c:pt>
                      <c:pt idx="146">
                        <c:v>24.337499999999999</c:v>
                      </c:pt>
                      <c:pt idx="147">
                        <c:v>24.50416666666667</c:v>
                      </c:pt>
                      <c:pt idx="148">
                        <c:v>24.670833333333334</c:v>
                      </c:pt>
                      <c:pt idx="149">
                        <c:v>24.837499999999999</c:v>
                      </c:pt>
                      <c:pt idx="150">
                        <c:v>25.004166666666666</c:v>
                      </c:pt>
                      <c:pt idx="151">
                        <c:v>25.170833333333334</c:v>
                      </c:pt>
                      <c:pt idx="152">
                        <c:v>25.337499999999999</c:v>
                      </c:pt>
                      <c:pt idx="153">
                        <c:v>25.504166666666663</c:v>
                      </c:pt>
                      <c:pt idx="154">
                        <c:v>25.670833333333334</c:v>
                      </c:pt>
                      <c:pt idx="155">
                        <c:v>25.837499999999999</c:v>
                      </c:pt>
                      <c:pt idx="156">
                        <c:v>26.00416666666667</c:v>
                      </c:pt>
                      <c:pt idx="157">
                        <c:v>26.170833333333334</c:v>
                      </c:pt>
                      <c:pt idx="158">
                        <c:v>26.337499999999999</c:v>
                      </c:pt>
                      <c:pt idx="159">
                        <c:v>26.504166666666666</c:v>
                      </c:pt>
                      <c:pt idx="160">
                        <c:v>26.670833333333334</c:v>
                      </c:pt>
                      <c:pt idx="161">
                        <c:v>26.837499999999999</c:v>
                      </c:pt>
                      <c:pt idx="162">
                        <c:v>27.004166666666663</c:v>
                      </c:pt>
                      <c:pt idx="163">
                        <c:v>27.170833333333334</c:v>
                      </c:pt>
                      <c:pt idx="164">
                        <c:v>27.337499999999999</c:v>
                      </c:pt>
                      <c:pt idx="165">
                        <c:v>27.50416666666667</c:v>
                      </c:pt>
                      <c:pt idx="166">
                        <c:v>27.670833333333334</c:v>
                      </c:pt>
                      <c:pt idx="167">
                        <c:v>27.837499999999999</c:v>
                      </c:pt>
                      <c:pt idx="168">
                        <c:v>28.004166666666666</c:v>
                      </c:pt>
                      <c:pt idx="169">
                        <c:v>28.170833333333334</c:v>
                      </c:pt>
                      <c:pt idx="170">
                        <c:v>28.337499999999999</c:v>
                      </c:pt>
                      <c:pt idx="171">
                        <c:v>28.504166666666663</c:v>
                      </c:pt>
                      <c:pt idx="172">
                        <c:v>28.670833333333334</c:v>
                      </c:pt>
                      <c:pt idx="173">
                        <c:v>28.837499999999999</c:v>
                      </c:pt>
                      <c:pt idx="174">
                        <c:v>29.00416666666667</c:v>
                      </c:pt>
                      <c:pt idx="175">
                        <c:v>29.170833333333334</c:v>
                      </c:pt>
                      <c:pt idx="176">
                        <c:v>29.337499999999999</c:v>
                      </c:pt>
                      <c:pt idx="177">
                        <c:v>29.504166666666666</c:v>
                      </c:pt>
                      <c:pt idx="178">
                        <c:v>29.670833333333334</c:v>
                      </c:pt>
                      <c:pt idx="179">
                        <c:v>29.837499999999999</c:v>
                      </c:pt>
                      <c:pt idx="180">
                        <c:v>30.004166666666663</c:v>
                      </c:pt>
                      <c:pt idx="181">
                        <c:v>30.170833333333334</c:v>
                      </c:pt>
                      <c:pt idx="182">
                        <c:v>30.337499999999999</c:v>
                      </c:pt>
                      <c:pt idx="183">
                        <c:v>30.50416666666667</c:v>
                      </c:pt>
                      <c:pt idx="184">
                        <c:v>30.670833333333334</c:v>
                      </c:pt>
                      <c:pt idx="185">
                        <c:v>30.837499999999999</c:v>
                      </c:pt>
                      <c:pt idx="186">
                        <c:v>31.004166666666666</c:v>
                      </c:pt>
                      <c:pt idx="187">
                        <c:v>31.170833333333334</c:v>
                      </c:pt>
                      <c:pt idx="188">
                        <c:v>31.337499999999999</c:v>
                      </c:pt>
                      <c:pt idx="189">
                        <c:v>31.504166666666663</c:v>
                      </c:pt>
                      <c:pt idx="190">
                        <c:v>31.670833333333334</c:v>
                      </c:pt>
                      <c:pt idx="191">
                        <c:v>31.837499999999999</c:v>
                      </c:pt>
                      <c:pt idx="192">
                        <c:v>32.00416666666667</c:v>
                      </c:pt>
                      <c:pt idx="193">
                        <c:v>32.170833333333334</c:v>
                      </c:pt>
                      <c:pt idx="194">
                        <c:v>32.337499999999999</c:v>
                      </c:pt>
                      <c:pt idx="195">
                        <c:v>32.50416666666667</c:v>
                      </c:pt>
                      <c:pt idx="196">
                        <c:v>32.670833333333334</c:v>
                      </c:pt>
                      <c:pt idx="197">
                        <c:v>32.837499999999999</c:v>
                      </c:pt>
                      <c:pt idx="198">
                        <c:v>33.00416666666667</c:v>
                      </c:pt>
                      <c:pt idx="199">
                        <c:v>33.170833333333334</c:v>
                      </c:pt>
                      <c:pt idx="200">
                        <c:v>33.337499999999999</c:v>
                      </c:pt>
                      <c:pt idx="201">
                        <c:v>33.50416666666667</c:v>
                      </c:pt>
                      <c:pt idx="202">
                        <c:v>33.670833333333334</c:v>
                      </c:pt>
                      <c:pt idx="203">
                        <c:v>33.837499999999999</c:v>
                      </c:pt>
                      <c:pt idx="204">
                        <c:v>34.00416666666667</c:v>
                      </c:pt>
                      <c:pt idx="205">
                        <c:v>34.170833333333334</c:v>
                      </c:pt>
                      <c:pt idx="206">
                        <c:v>34.337499999999999</c:v>
                      </c:pt>
                      <c:pt idx="207">
                        <c:v>34.50416666666667</c:v>
                      </c:pt>
                      <c:pt idx="208">
                        <c:v>34.670833333333334</c:v>
                      </c:pt>
                      <c:pt idx="209">
                        <c:v>34.837499999999999</c:v>
                      </c:pt>
                      <c:pt idx="210">
                        <c:v>35.00416666666667</c:v>
                      </c:pt>
                      <c:pt idx="211">
                        <c:v>35.170833333333334</c:v>
                      </c:pt>
                      <c:pt idx="212">
                        <c:v>35.337499999999999</c:v>
                      </c:pt>
                      <c:pt idx="213">
                        <c:v>35.50416666666667</c:v>
                      </c:pt>
                      <c:pt idx="214">
                        <c:v>35.670833333333334</c:v>
                      </c:pt>
                      <c:pt idx="215">
                        <c:v>35.837499999999999</c:v>
                      </c:pt>
                      <c:pt idx="216">
                        <c:v>36.00416666666667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'vit data'!$BR$5:$BR$221</c15:sqref>
                        </c15:formulaRef>
                      </c:ext>
                    </c:extLst>
                    <c:numCache>
                      <c:formatCode>General</c:formatCode>
                      <c:ptCount val="217"/>
                      <c:pt idx="0">
                        <c:v>-4.500000000000004E-3</c:v>
                      </c:pt>
                      <c:pt idx="1">
                        <c:v>-3.0000000000000027E-3</c:v>
                      </c:pt>
                      <c:pt idx="2">
                        <c:v>-2.0000000000000018E-3</c:v>
                      </c:pt>
                      <c:pt idx="3">
                        <c:v>-2.0000000000000018E-3</c:v>
                      </c:pt>
                      <c:pt idx="4">
                        <c:v>-1.5000000000000013E-3</c:v>
                      </c:pt>
                      <c:pt idx="5">
                        <c:v>-5.0000000000000044E-4</c:v>
                      </c:pt>
                      <c:pt idx="6">
                        <c:v>0</c:v>
                      </c:pt>
                      <c:pt idx="7">
                        <c:v>1.0000000000000009E-3</c:v>
                      </c:pt>
                      <c:pt idx="8">
                        <c:v>2.0000000000000018E-3</c:v>
                      </c:pt>
                      <c:pt idx="9">
                        <c:v>1.5000000000000013E-3</c:v>
                      </c:pt>
                      <c:pt idx="10">
                        <c:v>2.0000000000000018E-3</c:v>
                      </c:pt>
                      <c:pt idx="11">
                        <c:v>2.0000000000000018E-3</c:v>
                      </c:pt>
                      <c:pt idx="12">
                        <c:v>2.5000000000000022E-3</c:v>
                      </c:pt>
                      <c:pt idx="13">
                        <c:v>2.5000000000000022E-3</c:v>
                      </c:pt>
                      <c:pt idx="14">
                        <c:v>2.0000000000000018E-3</c:v>
                      </c:pt>
                      <c:pt idx="15">
                        <c:v>2.0000000000000018E-3</c:v>
                      </c:pt>
                      <c:pt idx="16">
                        <c:v>1.0000000000000009E-3</c:v>
                      </c:pt>
                      <c:pt idx="17">
                        <c:v>2.5000000000000022E-3</c:v>
                      </c:pt>
                      <c:pt idx="18">
                        <c:v>2.5000000000000022E-3</c:v>
                      </c:pt>
                      <c:pt idx="19">
                        <c:v>3.0000000000000027E-3</c:v>
                      </c:pt>
                      <c:pt idx="20">
                        <c:v>3.0000000000000027E-3</c:v>
                      </c:pt>
                      <c:pt idx="21">
                        <c:v>2.5000000000000022E-3</c:v>
                      </c:pt>
                      <c:pt idx="22">
                        <c:v>3.0000000000000027E-3</c:v>
                      </c:pt>
                      <c:pt idx="23">
                        <c:v>3.0000000000000027E-3</c:v>
                      </c:pt>
                      <c:pt idx="24">
                        <c:v>3.0000000000000027E-3</c:v>
                      </c:pt>
                      <c:pt idx="25">
                        <c:v>4.0000000000000036E-3</c:v>
                      </c:pt>
                      <c:pt idx="26">
                        <c:v>4.0000000000000036E-3</c:v>
                      </c:pt>
                      <c:pt idx="27">
                        <c:v>4.500000000000004E-3</c:v>
                      </c:pt>
                      <c:pt idx="28">
                        <c:v>5.5000000000000049E-3</c:v>
                      </c:pt>
                      <c:pt idx="29">
                        <c:v>6.5000000000000058E-3</c:v>
                      </c:pt>
                      <c:pt idx="30">
                        <c:v>6.5000000000000058E-3</c:v>
                      </c:pt>
                      <c:pt idx="31">
                        <c:v>7.5000000000000067E-3</c:v>
                      </c:pt>
                      <c:pt idx="32">
                        <c:v>7.5000000000000067E-3</c:v>
                      </c:pt>
                      <c:pt idx="33">
                        <c:v>8.0000000000000071E-3</c:v>
                      </c:pt>
                      <c:pt idx="34">
                        <c:v>9.000000000000008E-3</c:v>
                      </c:pt>
                      <c:pt idx="35">
                        <c:v>1.0500000000000009E-2</c:v>
                      </c:pt>
                      <c:pt idx="36">
                        <c:v>1.100000000000001E-2</c:v>
                      </c:pt>
                      <c:pt idx="37">
                        <c:v>1.2500000000000011E-2</c:v>
                      </c:pt>
                      <c:pt idx="38">
                        <c:v>1.4000000000000012E-2</c:v>
                      </c:pt>
                      <c:pt idx="39">
                        <c:v>1.5000000000000013E-2</c:v>
                      </c:pt>
                      <c:pt idx="40">
                        <c:v>1.7500000000000016E-2</c:v>
                      </c:pt>
                      <c:pt idx="41">
                        <c:v>1.8999999999999989E-2</c:v>
                      </c:pt>
                      <c:pt idx="42">
                        <c:v>2.0999999999999991E-2</c:v>
                      </c:pt>
                      <c:pt idx="43">
                        <c:v>2.3499999999999993E-2</c:v>
                      </c:pt>
                      <c:pt idx="44">
                        <c:v>2.7499999999999997E-2</c:v>
                      </c:pt>
                      <c:pt idx="45">
                        <c:v>3.1E-2</c:v>
                      </c:pt>
                      <c:pt idx="46">
                        <c:v>3.4500000000000003E-2</c:v>
                      </c:pt>
                      <c:pt idx="47">
                        <c:v>3.8500000000000006E-2</c:v>
                      </c:pt>
                      <c:pt idx="48">
                        <c:v>4.3500000000000011E-2</c:v>
                      </c:pt>
                      <c:pt idx="49">
                        <c:v>4.9499999999999988E-2</c:v>
                      </c:pt>
                      <c:pt idx="50">
                        <c:v>5.4499999999999993E-2</c:v>
                      </c:pt>
                      <c:pt idx="51">
                        <c:v>6.25E-2</c:v>
                      </c:pt>
                      <c:pt idx="52">
                        <c:v>7.0500000000000007E-2</c:v>
                      </c:pt>
                      <c:pt idx="53">
                        <c:v>7.9500000000000015E-2</c:v>
                      </c:pt>
                      <c:pt idx="54">
                        <c:v>9.0499999999999997E-2</c:v>
                      </c:pt>
                      <c:pt idx="55">
                        <c:v>0.10150000000000001</c:v>
                      </c:pt>
                      <c:pt idx="56">
                        <c:v>0.11349999999999999</c:v>
                      </c:pt>
                      <c:pt idx="57">
                        <c:v>0.13250000000000001</c:v>
                      </c:pt>
                      <c:pt idx="58">
                        <c:v>0.15250000000000002</c:v>
                      </c:pt>
                      <c:pt idx="59">
                        <c:v>0.17349999999999999</c:v>
                      </c:pt>
                      <c:pt idx="60">
                        <c:v>0.19650000000000001</c:v>
                      </c:pt>
                      <c:pt idx="61">
                        <c:v>0.22549999999999998</c:v>
                      </c:pt>
                      <c:pt idx="62">
                        <c:v>0.2495</c:v>
                      </c:pt>
                      <c:pt idx="63">
                        <c:v>0.27750000000000002</c:v>
                      </c:pt>
                      <c:pt idx="64">
                        <c:v>0.30549999999999999</c:v>
                      </c:pt>
                      <c:pt idx="65">
                        <c:v>0.33950000000000002</c:v>
                      </c:pt>
                      <c:pt idx="66">
                        <c:v>0.36849999999999999</c:v>
                      </c:pt>
                      <c:pt idx="67">
                        <c:v>0.39850000000000002</c:v>
                      </c:pt>
                      <c:pt idx="68">
                        <c:v>0.43100000000000005</c:v>
                      </c:pt>
                      <c:pt idx="69">
                        <c:v>0.47299999999999998</c:v>
                      </c:pt>
                      <c:pt idx="70">
                        <c:v>0.50649999999999995</c:v>
                      </c:pt>
                      <c:pt idx="71">
                        <c:v>0.53900000000000003</c:v>
                      </c:pt>
                      <c:pt idx="72">
                        <c:v>0.5694999999999999</c:v>
                      </c:pt>
                      <c:pt idx="73">
                        <c:v>0.59399999999999997</c:v>
                      </c:pt>
                      <c:pt idx="74">
                        <c:v>0.626</c:v>
                      </c:pt>
                      <c:pt idx="75">
                        <c:v>0.64700000000000002</c:v>
                      </c:pt>
                      <c:pt idx="76">
                        <c:v>0.67400000000000004</c:v>
                      </c:pt>
                      <c:pt idx="77">
                        <c:v>0.69899999999999995</c:v>
                      </c:pt>
                      <c:pt idx="78">
                        <c:v>0.72399999999999998</c:v>
                      </c:pt>
                      <c:pt idx="79">
                        <c:v>0.74</c:v>
                      </c:pt>
                      <c:pt idx="80">
                        <c:v>0.76100000000000001</c:v>
                      </c:pt>
                      <c:pt idx="81">
                        <c:v>0.77400000000000002</c:v>
                      </c:pt>
                      <c:pt idx="82">
                        <c:v>0.79300000000000004</c:v>
                      </c:pt>
                      <c:pt idx="83">
                        <c:v>0.80900000000000005</c:v>
                      </c:pt>
                      <c:pt idx="84">
                        <c:v>0.82599999999999996</c:v>
                      </c:pt>
                      <c:pt idx="85">
                        <c:v>0.83699999999999997</c:v>
                      </c:pt>
                      <c:pt idx="86">
                        <c:v>0.84899999999999998</c:v>
                      </c:pt>
                      <c:pt idx="87">
                        <c:v>0.86099999999999999</c:v>
                      </c:pt>
                      <c:pt idx="88">
                        <c:v>0.877</c:v>
                      </c:pt>
                      <c:pt idx="89">
                        <c:v>0.879</c:v>
                      </c:pt>
                      <c:pt idx="90">
                        <c:v>0.88500000000000001</c:v>
                      </c:pt>
                      <c:pt idx="91">
                        <c:v>0.89700000000000002</c:v>
                      </c:pt>
                      <c:pt idx="92">
                        <c:v>0.89799999999999991</c:v>
                      </c:pt>
                      <c:pt idx="93">
                        <c:v>0.91999999999999993</c:v>
                      </c:pt>
                      <c:pt idx="94">
                        <c:v>0.92199999999999993</c:v>
                      </c:pt>
                      <c:pt idx="95">
                        <c:v>0.9335</c:v>
                      </c:pt>
                      <c:pt idx="96">
                        <c:v>0.94600000000000006</c:v>
                      </c:pt>
                      <c:pt idx="97">
                        <c:v>0.95499999999999996</c:v>
                      </c:pt>
                      <c:pt idx="98">
                        <c:v>0.95800000000000007</c:v>
                      </c:pt>
                      <c:pt idx="99">
                        <c:v>0.95600000000000007</c:v>
                      </c:pt>
                      <c:pt idx="100">
                        <c:v>0.96299999999999997</c:v>
                      </c:pt>
                      <c:pt idx="101">
                        <c:v>0.96800000000000008</c:v>
                      </c:pt>
                      <c:pt idx="102">
                        <c:v>0.97699999999999998</c:v>
                      </c:pt>
                      <c:pt idx="103">
                        <c:v>0.98099999999999998</c:v>
                      </c:pt>
                      <c:pt idx="104">
                        <c:v>0.98699999999999999</c:v>
                      </c:pt>
                      <c:pt idx="105">
                        <c:v>0.98699999999999999</c:v>
                      </c:pt>
                      <c:pt idx="106">
                        <c:v>0.98899999999999999</c:v>
                      </c:pt>
                      <c:pt idx="107">
                        <c:v>0.98899999999999999</c:v>
                      </c:pt>
                      <c:pt idx="108">
                        <c:v>0.99600000000000011</c:v>
                      </c:pt>
                      <c:pt idx="109">
                        <c:v>1.0009999999999999</c:v>
                      </c:pt>
                      <c:pt idx="110">
                        <c:v>0.99099999999999999</c:v>
                      </c:pt>
                      <c:pt idx="111">
                        <c:v>0.999</c:v>
                      </c:pt>
                      <c:pt idx="112">
                        <c:v>0.997</c:v>
                      </c:pt>
                      <c:pt idx="113">
                        <c:v>0.999</c:v>
                      </c:pt>
                      <c:pt idx="114">
                        <c:v>1.0030000000000001</c:v>
                      </c:pt>
                      <c:pt idx="115">
                        <c:v>0.999</c:v>
                      </c:pt>
                      <c:pt idx="116">
                        <c:v>1.004</c:v>
                      </c:pt>
                      <c:pt idx="117">
                        <c:v>1.0075000000000001</c:v>
                      </c:pt>
                      <c:pt idx="118">
                        <c:v>1.0139999999999998</c:v>
                      </c:pt>
                      <c:pt idx="119">
                        <c:v>1.0075000000000001</c:v>
                      </c:pt>
                      <c:pt idx="120">
                        <c:v>1.0150000000000001</c:v>
                      </c:pt>
                      <c:pt idx="121">
                        <c:v>1.0155000000000001</c:v>
                      </c:pt>
                      <c:pt idx="122">
                        <c:v>1.0145</c:v>
                      </c:pt>
                      <c:pt idx="123">
                        <c:v>1.0135000000000001</c:v>
                      </c:pt>
                      <c:pt idx="124">
                        <c:v>1.0185</c:v>
                      </c:pt>
                      <c:pt idx="125">
                        <c:v>1.0205</c:v>
                      </c:pt>
                      <c:pt idx="126">
                        <c:v>1.0195000000000001</c:v>
                      </c:pt>
                      <c:pt idx="127">
                        <c:v>1.0185</c:v>
                      </c:pt>
                      <c:pt idx="128">
                        <c:v>1.0195000000000001</c:v>
                      </c:pt>
                      <c:pt idx="129">
                        <c:v>1.0215000000000001</c:v>
                      </c:pt>
                      <c:pt idx="130">
                        <c:v>1.0185</c:v>
                      </c:pt>
                      <c:pt idx="131">
                        <c:v>1.0225</c:v>
                      </c:pt>
                      <c:pt idx="132">
                        <c:v>1.0245</c:v>
                      </c:pt>
                      <c:pt idx="133">
                        <c:v>1.0265</c:v>
                      </c:pt>
                      <c:pt idx="134">
                        <c:v>1.0205</c:v>
                      </c:pt>
                      <c:pt idx="135">
                        <c:v>1.0295000000000001</c:v>
                      </c:pt>
                      <c:pt idx="136">
                        <c:v>1.0295000000000001</c:v>
                      </c:pt>
                      <c:pt idx="137">
                        <c:v>1.0305</c:v>
                      </c:pt>
                      <c:pt idx="138">
                        <c:v>1.0295000000000001</c:v>
                      </c:pt>
                      <c:pt idx="139">
                        <c:v>1.0315000000000001</c:v>
                      </c:pt>
                      <c:pt idx="140">
                        <c:v>1.0325</c:v>
                      </c:pt>
                      <c:pt idx="141">
                        <c:v>1.0285</c:v>
                      </c:pt>
                      <c:pt idx="142">
                        <c:v>1.0325</c:v>
                      </c:pt>
                      <c:pt idx="143">
                        <c:v>1.0255000000000001</c:v>
                      </c:pt>
                      <c:pt idx="144">
                        <c:v>1.0215000000000001</c:v>
                      </c:pt>
                      <c:pt idx="145">
                        <c:v>1.012</c:v>
                      </c:pt>
                      <c:pt idx="146">
                        <c:v>1.0075000000000001</c:v>
                      </c:pt>
                      <c:pt idx="147">
                        <c:v>1.0015000000000001</c:v>
                      </c:pt>
                      <c:pt idx="148">
                        <c:v>0.99350000000000005</c:v>
                      </c:pt>
                      <c:pt idx="149">
                        <c:v>0.98499999999999999</c:v>
                      </c:pt>
                      <c:pt idx="150">
                        <c:v>0.97750000000000004</c:v>
                      </c:pt>
                      <c:pt idx="151">
                        <c:v>0.97150000000000003</c:v>
                      </c:pt>
                      <c:pt idx="152">
                        <c:v>0.96250000000000013</c:v>
                      </c:pt>
                      <c:pt idx="153">
                        <c:v>0.95450000000000013</c:v>
                      </c:pt>
                      <c:pt idx="154">
                        <c:v>0.94699999999999995</c:v>
                      </c:pt>
                      <c:pt idx="155">
                        <c:v>0.9415</c:v>
                      </c:pt>
                      <c:pt idx="156">
                        <c:v>0.9355</c:v>
                      </c:pt>
                      <c:pt idx="157">
                        <c:v>0.9285000000000001</c:v>
                      </c:pt>
                      <c:pt idx="158">
                        <c:v>0.92349999999999999</c:v>
                      </c:pt>
                      <c:pt idx="159">
                        <c:v>0.91549999999999998</c:v>
                      </c:pt>
                      <c:pt idx="160">
                        <c:v>0.90949999999999998</c:v>
                      </c:pt>
                      <c:pt idx="161">
                        <c:v>0.90299999999999991</c:v>
                      </c:pt>
                      <c:pt idx="162">
                        <c:v>0.89450000000000007</c:v>
                      </c:pt>
                      <c:pt idx="163">
                        <c:v>0.8919999999999999</c:v>
                      </c:pt>
                      <c:pt idx="164">
                        <c:v>0.88850000000000007</c:v>
                      </c:pt>
                      <c:pt idx="165">
                        <c:v>0.88800000000000001</c:v>
                      </c:pt>
                      <c:pt idx="166">
                        <c:v>0.88450000000000006</c:v>
                      </c:pt>
                      <c:pt idx="167">
                        <c:v>0.876</c:v>
                      </c:pt>
                      <c:pt idx="168">
                        <c:v>0.874</c:v>
                      </c:pt>
                      <c:pt idx="169">
                        <c:v>0.86899999999999999</c:v>
                      </c:pt>
                      <c:pt idx="170">
                        <c:v>0.86499999999999999</c:v>
                      </c:pt>
                      <c:pt idx="171">
                        <c:v>0.86199999999999999</c:v>
                      </c:pt>
                      <c:pt idx="172">
                        <c:v>0.85599999999999998</c:v>
                      </c:pt>
                      <c:pt idx="173">
                        <c:v>0.85099999999999998</c:v>
                      </c:pt>
                      <c:pt idx="174">
                        <c:v>0.84899999999999998</c:v>
                      </c:pt>
                      <c:pt idx="175">
                        <c:v>0.84499999999999997</c:v>
                      </c:pt>
                      <c:pt idx="176">
                        <c:v>0.84199999999999997</c:v>
                      </c:pt>
                      <c:pt idx="177">
                        <c:v>0.84</c:v>
                      </c:pt>
                      <c:pt idx="178">
                        <c:v>0.83799999999999997</c:v>
                      </c:pt>
                      <c:pt idx="179">
                        <c:v>0.83599999999999997</c:v>
                      </c:pt>
                      <c:pt idx="180">
                        <c:v>0.83399999999999996</c:v>
                      </c:pt>
                      <c:pt idx="181">
                        <c:v>0.83199999999999996</c:v>
                      </c:pt>
                      <c:pt idx="182">
                        <c:v>0.82899999999999996</c:v>
                      </c:pt>
                      <c:pt idx="183">
                        <c:v>0.82699999999999996</c:v>
                      </c:pt>
                      <c:pt idx="184">
                        <c:v>0.82599999999999996</c:v>
                      </c:pt>
                      <c:pt idx="185">
                        <c:v>0.82199999999999995</c:v>
                      </c:pt>
                      <c:pt idx="186">
                        <c:v>0.82099999999999995</c:v>
                      </c:pt>
                      <c:pt idx="187">
                        <c:v>0.82099999999999995</c:v>
                      </c:pt>
                      <c:pt idx="188">
                        <c:v>0.82</c:v>
                      </c:pt>
                      <c:pt idx="189">
                        <c:v>0.81850000000000001</c:v>
                      </c:pt>
                      <c:pt idx="190">
                        <c:v>0.81850000000000001</c:v>
                      </c:pt>
                      <c:pt idx="191">
                        <c:v>0.81550000000000011</c:v>
                      </c:pt>
                      <c:pt idx="192">
                        <c:v>0.81400000000000006</c:v>
                      </c:pt>
                      <c:pt idx="193">
                        <c:v>0.81400000000000006</c:v>
                      </c:pt>
                      <c:pt idx="194">
                        <c:v>0.81200000000000006</c:v>
                      </c:pt>
                      <c:pt idx="195">
                        <c:v>0.8125</c:v>
                      </c:pt>
                      <c:pt idx="196">
                        <c:v>0.81200000000000006</c:v>
                      </c:pt>
                      <c:pt idx="197">
                        <c:v>0.8105</c:v>
                      </c:pt>
                      <c:pt idx="198">
                        <c:v>0.81</c:v>
                      </c:pt>
                      <c:pt idx="199">
                        <c:v>0.8105</c:v>
                      </c:pt>
                      <c:pt idx="200">
                        <c:v>0.8085</c:v>
                      </c:pt>
                      <c:pt idx="201">
                        <c:v>0.8085</c:v>
                      </c:pt>
                      <c:pt idx="202">
                        <c:v>0.80750000000000011</c:v>
                      </c:pt>
                      <c:pt idx="203">
                        <c:v>0.80750000000000011</c:v>
                      </c:pt>
                      <c:pt idx="204">
                        <c:v>0.80649999999999999</c:v>
                      </c:pt>
                      <c:pt idx="205">
                        <c:v>0.80500000000000005</c:v>
                      </c:pt>
                      <c:pt idx="206">
                        <c:v>0.80500000000000005</c:v>
                      </c:pt>
                      <c:pt idx="207">
                        <c:v>0.80500000000000005</c:v>
                      </c:pt>
                      <c:pt idx="208">
                        <c:v>0.80400000000000005</c:v>
                      </c:pt>
                      <c:pt idx="209">
                        <c:v>0.80400000000000005</c:v>
                      </c:pt>
                      <c:pt idx="210">
                        <c:v>0.80300000000000005</c:v>
                      </c:pt>
                      <c:pt idx="211">
                        <c:v>0.80200000000000005</c:v>
                      </c:pt>
                      <c:pt idx="212">
                        <c:v>0.80200000000000005</c:v>
                      </c:pt>
                      <c:pt idx="213">
                        <c:v>0.80100000000000005</c:v>
                      </c:pt>
                      <c:pt idx="214">
                        <c:v>0.80100000000000005</c:v>
                      </c:pt>
                      <c:pt idx="215">
                        <c:v>0.8</c:v>
                      </c:pt>
                      <c:pt idx="216">
                        <c:v>0.79900000000000004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'vit data'!$BS$4</c15:sqref>
                        </c15:formulaRef>
                      </c:ext>
                    </c:extLst>
                    <c:strCache>
                      <c:ptCount val="1"/>
                      <c:pt idx="0">
                        <c:v>pyridoxine</c:v>
                      </c:pt>
                    </c:strCache>
                  </c:strRef>
                </c:tx>
                <c:spPr>
                  <a:ln w="19050" cap="rnd">
                    <a:solidFill>
                      <a:srgbClr val="92D050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'vit data'!$AY$5:$AY$221</c15:sqref>
                        </c15:formulaRef>
                      </c:ext>
                    </c:extLst>
                    <c:numCache>
                      <c:formatCode>General</c:formatCode>
                      <c:ptCount val="217"/>
                      <c:pt idx="0">
                        <c:v>4.1666666666666666E-3</c:v>
                      </c:pt>
                      <c:pt idx="1">
                        <c:v>0.17083333333333334</c:v>
                      </c:pt>
                      <c:pt idx="2">
                        <c:v>0.33750000000000002</c:v>
                      </c:pt>
                      <c:pt idx="3">
                        <c:v>0.50416666666666665</c:v>
                      </c:pt>
                      <c:pt idx="4">
                        <c:v>0.67083333333333328</c:v>
                      </c:pt>
                      <c:pt idx="5">
                        <c:v>0.83750000000000002</c:v>
                      </c:pt>
                      <c:pt idx="6">
                        <c:v>1.0041666666666667</c:v>
                      </c:pt>
                      <c:pt idx="7">
                        <c:v>1.1708333333333334</c:v>
                      </c:pt>
                      <c:pt idx="8">
                        <c:v>1.3374999999999999</c:v>
                      </c:pt>
                      <c:pt idx="9">
                        <c:v>1.5041666666666667</c:v>
                      </c:pt>
                      <c:pt idx="10">
                        <c:v>1.6708333333333334</c:v>
                      </c:pt>
                      <c:pt idx="11">
                        <c:v>1.8374999999999999</c:v>
                      </c:pt>
                      <c:pt idx="12">
                        <c:v>2.0041666666666669</c:v>
                      </c:pt>
                      <c:pt idx="13">
                        <c:v>2.1708333333333334</c:v>
                      </c:pt>
                      <c:pt idx="14">
                        <c:v>2.3374999999999999</c:v>
                      </c:pt>
                      <c:pt idx="15">
                        <c:v>2.5041666666666664</c:v>
                      </c:pt>
                      <c:pt idx="16">
                        <c:v>2.6708333333333334</c:v>
                      </c:pt>
                      <c:pt idx="17">
                        <c:v>2.8374999999999999</c:v>
                      </c:pt>
                      <c:pt idx="18">
                        <c:v>3.0041666666666664</c:v>
                      </c:pt>
                      <c:pt idx="19">
                        <c:v>3.1708333333333334</c:v>
                      </c:pt>
                      <c:pt idx="20">
                        <c:v>3.3375000000000004</c:v>
                      </c:pt>
                      <c:pt idx="21">
                        <c:v>3.5041666666666664</c:v>
                      </c:pt>
                      <c:pt idx="22">
                        <c:v>3.6708333333333334</c:v>
                      </c:pt>
                      <c:pt idx="23">
                        <c:v>3.8374999999999995</c:v>
                      </c:pt>
                      <c:pt idx="24">
                        <c:v>4.0041666666666664</c:v>
                      </c:pt>
                      <c:pt idx="25">
                        <c:v>4.1708333333333334</c:v>
                      </c:pt>
                      <c:pt idx="26">
                        <c:v>4.3375000000000004</c:v>
                      </c:pt>
                      <c:pt idx="27">
                        <c:v>4.5041666666666664</c:v>
                      </c:pt>
                      <c:pt idx="28">
                        <c:v>4.6708333333333334</c:v>
                      </c:pt>
                      <c:pt idx="29">
                        <c:v>4.8375000000000004</c:v>
                      </c:pt>
                      <c:pt idx="30">
                        <c:v>5.0041666666666664</c:v>
                      </c:pt>
                      <c:pt idx="31">
                        <c:v>5.1708333333333334</c:v>
                      </c:pt>
                      <c:pt idx="32">
                        <c:v>5.3375000000000004</c:v>
                      </c:pt>
                      <c:pt idx="33">
                        <c:v>5.5041666666666664</c:v>
                      </c:pt>
                      <c:pt idx="34">
                        <c:v>5.6708333333333334</c:v>
                      </c:pt>
                      <c:pt idx="35">
                        <c:v>5.8375000000000004</c:v>
                      </c:pt>
                      <c:pt idx="36">
                        <c:v>6.0041666666666664</c:v>
                      </c:pt>
                      <c:pt idx="37">
                        <c:v>6.1708333333333334</c:v>
                      </c:pt>
                      <c:pt idx="38">
                        <c:v>6.3375000000000004</c:v>
                      </c:pt>
                      <c:pt idx="39">
                        <c:v>6.5041666666666664</c:v>
                      </c:pt>
                      <c:pt idx="40">
                        <c:v>6.6708333333333325</c:v>
                      </c:pt>
                      <c:pt idx="41">
                        <c:v>6.8375000000000004</c:v>
                      </c:pt>
                      <c:pt idx="42">
                        <c:v>7.0041666666666664</c:v>
                      </c:pt>
                      <c:pt idx="43">
                        <c:v>7.1708333333333343</c:v>
                      </c:pt>
                      <c:pt idx="44">
                        <c:v>7.3375000000000004</c:v>
                      </c:pt>
                      <c:pt idx="45">
                        <c:v>7.5041666666666664</c:v>
                      </c:pt>
                      <c:pt idx="46">
                        <c:v>7.6708333333333334</c:v>
                      </c:pt>
                      <c:pt idx="47">
                        <c:v>7.8375000000000004</c:v>
                      </c:pt>
                      <c:pt idx="48">
                        <c:v>8.0041666666666664</c:v>
                      </c:pt>
                      <c:pt idx="49">
                        <c:v>8.1708333333333325</c:v>
                      </c:pt>
                      <c:pt idx="50">
                        <c:v>8.3375000000000004</c:v>
                      </c:pt>
                      <c:pt idx="51">
                        <c:v>8.5041666666666664</c:v>
                      </c:pt>
                      <c:pt idx="52">
                        <c:v>8.6708333333333325</c:v>
                      </c:pt>
                      <c:pt idx="53">
                        <c:v>8.8375000000000004</c:v>
                      </c:pt>
                      <c:pt idx="54">
                        <c:v>9.0041666666666664</c:v>
                      </c:pt>
                      <c:pt idx="55">
                        <c:v>9.1708333333333325</c:v>
                      </c:pt>
                      <c:pt idx="56">
                        <c:v>9.3375000000000004</c:v>
                      </c:pt>
                      <c:pt idx="57">
                        <c:v>9.5041666666666664</c:v>
                      </c:pt>
                      <c:pt idx="58">
                        <c:v>9.6708333333333325</c:v>
                      </c:pt>
                      <c:pt idx="59">
                        <c:v>9.8375000000000004</c:v>
                      </c:pt>
                      <c:pt idx="60">
                        <c:v>10.004166666666666</c:v>
                      </c:pt>
                      <c:pt idx="61">
                        <c:v>10.170833333333333</c:v>
                      </c:pt>
                      <c:pt idx="62">
                        <c:v>10.3375</c:v>
                      </c:pt>
                      <c:pt idx="63">
                        <c:v>10.504166666666666</c:v>
                      </c:pt>
                      <c:pt idx="64">
                        <c:v>10.670833333333333</c:v>
                      </c:pt>
                      <c:pt idx="65">
                        <c:v>10.8375</c:v>
                      </c:pt>
                      <c:pt idx="66">
                        <c:v>11.004166666666666</c:v>
                      </c:pt>
                      <c:pt idx="67">
                        <c:v>11.170833333333333</c:v>
                      </c:pt>
                      <c:pt idx="68">
                        <c:v>11.3375</c:v>
                      </c:pt>
                      <c:pt idx="69">
                        <c:v>11.504166666666666</c:v>
                      </c:pt>
                      <c:pt idx="70">
                        <c:v>11.670833333333333</c:v>
                      </c:pt>
                      <c:pt idx="71">
                        <c:v>11.8375</c:v>
                      </c:pt>
                      <c:pt idx="72">
                        <c:v>12.004166666666666</c:v>
                      </c:pt>
                      <c:pt idx="73">
                        <c:v>12.170833333333334</c:v>
                      </c:pt>
                      <c:pt idx="74">
                        <c:v>12.337499999999999</c:v>
                      </c:pt>
                      <c:pt idx="75">
                        <c:v>12.504166666666666</c:v>
                      </c:pt>
                      <c:pt idx="76">
                        <c:v>12.670833333333331</c:v>
                      </c:pt>
                      <c:pt idx="77">
                        <c:v>12.8375</c:v>
                      </c:pt>
                      <c:pt idx="78">
                        <c:v>13.004166666666666</c:v>
                      </c:pt>
                      <c:pt idx="79">
                        <c:v>13.170833333333333</c:v>
                      </c:pt>
                      <c:pt idx="80">
                        <c:v>13.337500000000002</c:v>
                      </c:pt>
                      <c:pt idx="81">
                        <c:v>13.504166666666666</c:v>
                      </c:pt>
                      <c:pt idx="82">
                        <c:v>13.670833333333334</c:v>
                      </c:pt>
                      <c:pt idx="83">
                        <c:v>13.837499999999999</c:v>
                      </c:pt>
                      <c:pt idx="84">
                        <c:v>14.004166666666666</c:v>
                      </c:pt>
                      <c:pt idx="85">
                        <c:v>14.170833333333331</c:v>
                      </c:pt>
                      <c:pt idx="86">
                        <c:v>14.3375</c:v>
                      </c:pt>
                      <c:pt idx="87">
                        <c:v>14.504166666666666</c:v>
                      </c:pt>
                      <c:pt idx="88">
                        <c:v>14.670833333333333</c:v>
                      </c:pt>
                      <c:pt idx="89">
                        <c:v>14.837500000000002</c:v>
                      </c:pt>
                      <c:pt idx="90">
                        <c:v>15.004166666666666</c:v>
                      </c:pt>
                      <c:pt idx="91">
                        <c:v>15.170833333333334</c:v>
                      </c:pt>
                      <c:pt idx="92">
                        <c:v>15.337499999999999</c:v>
                      </c:pt>
                      <c:pt idx="93">
                        <c:v>15.504166666666666</c:v>
                      </c:pt>
                      <c:pt idx="94">
                        <c:v>15.670833333333331</c:v>
                      </c:pt>
                      <c:pt idx="95">
                        <c:v>15.8375</c:v>
                      </c:pt>
                      <c:pt idx="96">
                        <c:v>16.004166666666666</c:v>
                      </c:pt>
                      <c:pt idx="97">
                        <c:v>16.170833333333334</c:v>
                      </c:pt>
                      <c:pt idx="98">
                        <c:v>16.337499999999999</c:v>
                      </c:pt>
                      <c:pt idx="99">
                        <c:v>16.504166666666666</c:v>
                      </c:pt>
                      <c:pt idx="100">
                        <c:v>16.670833333333334</c:v>
                      </c:pt>
                      <c:pt idx="101">
                        <c:v>16.837499999999999</c:v>
                      </c:pt>
                      <c:pt idx="102">
                        <c:v>17.004166666666666</c:v>
                      </c:pt>
                      <c:pt idx="103">
                        <c:v>17.170833333333334</c:v>
                      </c:pt>
                      <c:pt idx="104">
                        <c:v>17.337499999999999</c:v>
                      </c:pt>
                      <c:pt idx="105">
                        <c:v>17.504166666666666</c:v>
                      </c:pt>
                      <c:pt idx="106">
                        <c:v>17.670833333333334</c:v>
                      </c:pt>
                      <c:pt idx="107">
                        <c:v>17.837499999999999</c:v>
                      </c:pt>
                      <c:pt idx="108">
                        <c:v>18.004166666666666</c:v>
                      </c:pt>
                      <c:pt idx="109">
                        <c:v>18.170833333333334</c:v>
                      </c:pt>
                      <c:pt idx="110">
                        <c:v>18.337499999999999</c:v>
                      </c:pt>
                      <c:pt idx="111">
                        <c:v>18.503888888888888</c:v>
                      </c:pt>
                      <c:pt idx="112">
                        <c:v>18.670833333333334</c:v>
                      </c:pt>
                      <c:pt idx="113">
                        <c:v>18.837499999999999</c:v>
                      </c:pt>
                      <c:pt idx="114">
                        <c:v>19.004166666666666</c:v>
                      </c:pt>
                      <c:pt idx="115">
                        <c:v>19.170833333333334</c:v>
                      </c:pt>
                      <c:pt idx="116">
                        <c:v>19.337499999999999</c:v>
                      </c:pt>
                      <c:pt idx="117">
                        <c:v>19.504166666666666</c:v>
                      </c:pt>
                      <c:pt idx="118">
                        <c:v>19.670833333333334</c:v>
                      </c:pt>
                      <c:pt idx="119">
                        <c:v>19.837499999999999</c:v>
                      </c:pt>
                      <c:pt idx="120">
                        <c:v>20.004166666666666</c:v>
                      </c:pt>
                      <c:pt idx="121">
                        <c:v>20.170833333333334</c:v>
                      </c:pt>
                      <c:pt idx="122">
                        <c:v>20.337499999999999</c:v>
                      </c:pt>
                      <c:pt idx="123">
                        <c:v>20.504166666666666</c:v>
                      </c:pt>
                      <c:pt idx="124">
                        <c:v>20.670833333333334</c:v>
                      </c:pt>
                      <c:pt idx="125">
                        <c:v>20.837499999999999</c:v>
                      </c:pt>
                      <c:pt idx="126">
                        <c:v>21.004166666666666</c:v>
                      </c:pt>
                      <c:pt idx="127">
                        <c:v>21.170833333333334</c:v>
                      </c:pt>
                      <c:pt idx="128">
                        <c:v>21.337499999999999</c:v>
                      </c:pt>
                      <c:pt idx="129">
                        <c:v>21.504166666666666</c:v>
                      </c:pt>
                      <c:pt idx="130">
                        <c:v>21.670833333333334</c:v>
                      </c:pt>
                      <c:pt idx="131">
                        <c:v>21.837499999999999</c:v>
                      </c:pt>
                      <c:pt idx="132">
                        <c:v>22.004166666666666</c:v>
                      </c:pt>
                      <c:pt idx="133">
                        <c:v>22.170833333333334</c:v>
                      </c:pt>
                      <c:pt idx="134">
                        <c:v>22.337499999999999</c:v>
                      </c:pt>
                      <c:pt idx="135">
                        <c:v>22.504166666666666</c:v>
                      </c:pt>
                      <c:pt idx="136">
                        <c:v>22.670833333333334</c:v>
                      </c:pt>
                      <c:pt idx="137">
                        <c:v>22.837499999999999</c:v>
                      </c:pt>
                      <c:pt idx="138">
                        <c:v>23.004166666666666</c:v>
                      </c:pt>
                      <c:pt idx="139">
                        <c:v>23.170833333333334</c:v>
                      </c:pt>
                      <c:pt idx="140">
                        <c:v>23.337499999999999</c:v>
                      </c:pt>
                      <c:pt idx="141">
                        <c:v>23.504166666666666</c:v>
                      </c:pt>
                      <c:pt idx="142">
                        <c:v>23.670833333333334</c:v>
                      </c:pt>
                      <c:pt idx="143">
                        <c:v>23.837222222222223</c:v>
                      </c:pt>
                      <c:pt idx="144">
                        <c:v>24.004166666666663</c:v>
                      </c:pt>
                      <c:pt idx="145">
                        <c:v>24.170833333333334</c:v>
                      </c:pt>
                      <c:pt idx="146">
                        <c:v>24.337499999999999</c:v>
                      </c:pt>
                      <c:pt idx="147">
                        <c:v>24.50416666666667</c:v>
                      </c:pt>
                      <c:pt idx="148">
                        <c:v>24.670833333333334</c:v>
                      </c:pt>
                      <c:pt idx="149">
                        <c:v>24.837499999999999</c:v>
                      </c:pt>
                      <c:pt idx="150">
                        <c:v>25.004166666666666</c:v>
                      </c:pt>
                      <c:pt idx="151">
                        <c:v>25.170833333333334</c:v>
                      </c:pt>
                      <c:pt idx="152">
                        <c:v>25.337499999999999</c:v>
                      </c:pt>
                      <c:pt idx="153">
                        <c:v>25.504166666666663</c:v>
                      </c:pt>
                      <c:pt idx="154">
                        <c:v>25.670833333333334</c:v>
                      </c:pt>
                      <c:pt idx="155">
                        <c:v>25.837499999999999</c:v>
                      </c:pt>
                      <c:pt idx="156">
                        <c:v>26.00416666666667</c:v>
                      </c:pt>
                      <c:pt idx="157">
                        <c:v>26.170833333333334</c:v>
                      </c:pt>
                      <c:pt idx="158">
                        <c:v>26.337499999999999</c:v>
                      </c:pt>
                      <c:pt idx="159">
                        <c:v>26.504166666666666</c:v>
                      </c:pt>
                      <c:pt idx="160">
                        <c:v>26.670833333333334</c:v>
                      </c:pt>
                      <c:pt idx="161">
                        <c:v>26.837499999999999</c:v>
                      </c:pt>
                      <c:pt idx="162">
                        <c:v>27.004166666666663</c:v>
                      </c:pt>
                      <c:pt idx="163">
                        <c:v>27.170833333333334</c:v>
                      </c:pt>
                      <c:pt idx="164">
                        <c:v>27.337499999999999</c:v>
                      </c:pt>
                      <c:pt idx="165">
                        <c:v>27.50416666666667</c:v>
                      </c:pt>
                      <c:pt idx="166">
                        <c:v>27.670833333333334</c:v>
                      </c:pt>
                      <c:pt idx="167">
                        <c:v>27.837499999999999</c:v>
                      </c:pt>
                      <c:pt idx="168">
                        <c:v>28.004166666666666</c:v>
                      </c:pt>
                      <c:pt idx="169">
                        <c:v>28.170833333333334</c:v>
                      </c:pt>
                      <c:pt idx="170">
                        <c:v>28.337499999999999</c:v>
                      </c:pt>
                      <c:pt idx="171">
                        <c:v>28.504166666666663</c:v>
                      </c:pt>
                      <c:pt idx="172">
                        <c:v>28.670833333333334</c:v>
                      </c:pt>
                      <c:pt idx="173">
                        <c:v>28.837499999999999</c:v>
                      </c:pt>
                      <c:pt idx="174">
                        <c:v>29.00416666666667</c:v>
                      </c:pt>
                      <c:pt idx="175">
                        <c:v>29.170833333333334</c:v>
                      </c:pt>
                      <c:pt idx="176">
                        <c:v>29.337499999999999</c:v>
                      </c:pt>
                      <c:pt idx="177">
                        <c:v>29.504166666666666</c:v>
                      </c:pt>
                      <c:pt idx="178">
                        <c:v>29.670833333333334</c:v>
                      </c:pt>
                      <c:pt idx="179">
                        <c:v>29.837499999999999</c:v>
                      </c:pt>
                      <c:pt idx="180">
                        <c:v>30.004166666666663</c:v>
                      </c:pt>
                      <c:pt idx="181">
                        <c:v>30.170833333333334</c:v>
                      </c:pt>
                      <c:pt idx="182">
                        <c:v>30.337499999999999</c:v>
                      </c:pt>
                      <c:pt idx="183">
                        <c:v>30.50416666666667</c:v>
                      </c:pt>
                      <c:pt idx="184">
                        <c:v>30.670833333333334</c:v>
                      </c:pt>
                      <c:pt idx="185">
                        <c:v>30.837499999999999</c:v>
                      </c:pt>
                      <c:pt idx="186">
                        <c:v>31.004166666666666</c:v>
                      </c:pt>
                      <c:pt idx="187">
                        <c:v>31.170833333333334</c:v>
                      </c:pt>
                      <c:pt idx="188">
                        <c:v>31.337499999999999</c:v>
                      </c:pt>
                      <c:pt idx="189">
                        <c:v>31.504166666666663</c:v>
                      </c:pt>
                      <c:pt idx="190">
                        <c:v>31.670833333333334</c:v>
                      </c:pt>
                      <c:pt idx="191">
                        <c:v>31.837499999999999</c:v>
                      </c:pt>
                      <c:pt idx="192">
                        <c:v>32.00416666666667</c:v>
                      </c:pt>
                      <c:pt idx="193">
                        <c:v>32.170833333333334</c:v>
                      </c:pt>
                      <c:pt idx="194">
                        <c:v>32.337499999999999</c:v>
                      </c:pt>
                      <c:pt idx="195">
                        <c:v>32.50416666666667</c:v>
                      </c:pt>
                      <c:pt idx="196">
                        <c:v>32.670833333333334</c:v>
                      </c:pt>
                      <c:pt idx="197">
                        <c:v>32.837499999999999</c:v>
                      </c:pt>
                      <c:pt idx="198">
                        <c:v>33.00416666666667</c:v>
                      </c:pt>
                      <c:pt idx="199">
                        <c:v>33.170833333333334</c:v>
                      </c:pt>
                      <c:pt idx="200">
                        <c:v>33.337499999999999</c:v>
                      </c:pt>
                      <c:pt idx="201">
                        <c:v>33.50416666666667</c:v>
                      </c:pt>
                      <c:pt idx="202">
                        <c:v>33.670833333333334</c:v>
                      </c:pt>
                      <c:pt idx="203">
                        <c:v>33.837499999999999</c:v>
                      </c:pt>
                      <c:pt idx="204">
                        <c:v>34.00416666666667</c:v>
                      </c:pt>
                      <c:pt idx="205">
                        <c:v>34.170833333333334</c:v>
                      </c:pt>
                      <c:pt idx="206">
                        <c:v>34.337499999999999</c:v>
                      </c:pt>
                      <c:pt idx="207">
                        <c:v>34.50416666666667</c:v>
                      </c:pt>
                      <c:pt idx="208">
                        <c:v>34.670833333333334</c:v>
                      </c:pt>
                      <c:pt idx="209">
                        <c:v>34.837499999999999</c:v>
                      </c:pt>
                      <c:pt idx="210">
                        <c:v>35.00416666666667</c:v>
                      </c:pt>
                      <c:pt idx="211">
                        <c:v>35.170833333333334</c:v>
                      </c:pt>
                      <c:pt idx="212">
                        <c:v>35.337499999999999</c:v>
                      </c:pt>
                      <c:pt idx="213">
                        <c:v>35.50416666666667</c:v>
                      </c:pt>
                      <c:pt idx="214">
                        <c:v>35.670833333333334</c:v>
                      </c:pt>
                      <c:pt idx="215">
                        <c:v>35.837499999999999</c:v>
                      </c:pt>
                      <c:pt idx="216">
                        <c:v>36.00416666666667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'vit data'!$BS$5:$BS$221</c15:sqref>
                        </c15:formulaRef>
                      </c:ext>
                    </c:extLst>
                    <c:numCache>
                      <c:formatCode>General</c:formatCode>
                      <c:ptCount val="217"/>
                      <c:pt idx="0">
                        <c:v>-5.0000000000000044E-4</c:v>
                      </c:pt>
                      <c:pt idx="1">
                        <c:v>5.0000000000000044E-4</c:v>
                      </c:pt>
                      <c:pt idx="2">
                        <c:v>5.0000000000000044E-4</c:v>
                      </c:pt>
                      <c:pt idx="3">
                        <c:v>1.5000000000000013E-3</c:v>
                      </c:pt>
                      <c:pt idx="4">
                        <c:v>1.5000000000000013E-3</c:v>
                      </c:pt>
                      <c:pt idx="5">
                        <c:v>1.0000000000000009E-3</c:v>
                      </c:pt>
                      <c:pt idx="6">
                        <c:v>1.0000000000000009E-3</c:v>
                      </c:pt>
                      <c:pt idx="7">
                        <c:v>1.0000000000000009E-3</c:v>
                      </c:pt>
                      <c:pt idx="8">
                        <c:v>2.0000000000000018E-3</c:v>
                      </c:pt>
                      <c:pt idx="9">
                        <c:v>2.0000000000000018E-3</c:v>
                      </c:pt>
                      <c:pt idx="10">
                        <c:v>2.0000000000000018E-3</c:v>
                      </c:pt>
                      <c:pt idx="11">
                        <c:v>2.0000000000000018E-3</c:v>
                      </c:pt>
                      <c:pt idx="12">
                        <c:v>2.0000000000000018E-3</c:v>
                      </c:pt>
                      <c:pt idx="13">
                        <c:v>2.0000000000000018E-3</c:v>
                      </c:pt>
                      <c:pt idx="14">
                        <c:v>2.0000000000000018E-3</c:v>
                      </c:pt>
                      <c:pt idx="15">
                        <c:v>2.0000000000000018E-3</c:v>
                      </c:pt>
                      <c:pt idx="16">
                        <c:v>2.0000000000000018E-3</c:v>
                      </c:pt>
                      <c:pt idx="17">
                        <c:v>2.0000000000000018E-3</c:v>
                      </c:pt>
                      <c:pt idx="18">
                        <c:v>2.0000000000000018E-3</c:v>
                      </c:pt>
                      <c:pt idx="19">
                        <c:v>2.0000000000000018E-3</c:v>
                      </c:pt>
                      <c:pt idx="20">
                        <c:v>2.0000000000000018E-3</c:v>
                      </c:pt>
                      <c:pt idx="21">
                        <c:v>3.0000000000000027E-3</c:v>
                      </c:pt>
                      <c:pt idx="22">
                        <c:v>3.0000000000000027E-3</c:v>
                      </c:pt>
                      <c:pt idx="23">
                        <c:v>3.0000000000000027E-3</c:v>
                      </c:pt>
                      <c:pt idx="24">
                        <c:v>3.0000000000000027E-3</c:v>
                      </c:pt>
                      <c:pt idx="25">
                        <c:v>3.0000000000000027E-3</c:v>
                      </c:pt>
                      <c:pt idx="26">
                        <c:v>4.0000000000000036E-3</c:v>
                      </c:pt>
                      <c:pt idx="27">
                        <c:v>4.0000000000000036E-3</c:v>
                      </c:pt>
                      <c:pt idx="28">
                        <c:v>4.0000000000000036E-3</c:v>
                      </c:pt>
                      <c:pt idx="29">
                        <c:v>5.0000000000000044E-3</c:v>
                      </c:pt>
                      <c:pt idx="30">
                        <c:v>5.0000000000000044E-3</c:v>
                      </c:pt>
                      <c:pt idx="31">
                        <c:v>5.0000000000000044E-3</c:v>
                      </c:pt>
                      <c:pt idx="32">
                        <c:v>6.0000000000000053E-3</c:v>
                      </c:pt>
                      <c:pt idx="33">
                        <c:v>6.5000000000000058E-3</c:v>
                      </c:pt>
                      <c:pt idx="34">
                        <c:v>6.5000000000000058E-3</c:v>
                      </c:pt>
                      <c:pt idx="35">
                        <c:v>7.5000000000000067E-3</c:v>
                      </c:pt>
                      <c:pt idx="36">
                        <c:v>8.5000000000000075E-3</c:v>
                      </c:pt>
                      <c:pt idx="37">
                        <c:v>8.5000000000000075E-3</c:v>
                      </c:pt>
                      <c:pt idx="38">
                        <c:v>9.5000000000000084E-3</c:v>
                      </c:pt>
                      <c:pt idx="39">
                        <c:v>1.0500000000000009E-2</c:v>
                      </c:pt>
                      <c:pt idx="40">
                        <c:v>1.150000000000001E-2</c:v>
                      </c:pt>
                      <c:pt idx="41">
                        <c:v>1.3500000000000012E-2</c:v>
                      </c:pt>
                      <c:pt idx="42">
                        <c:v>1.4500000000000013E-2</c:v>
                      </c:pt>
                      <c:pt idx="43">
                        <c:v>1.6500000000000015E-2</c:v>
                      </c:pt>
                      <c:pt idx="44">
                        <c:v>1.8500000000000016E-2</c:v>
                      </c:pt>
                      <c:pt idx="45">
                        <c:v>2.049999999999999E-2</c:v>
                      </c:pt>
                      <c:pt idx="46">
                        <c:v>2.2499999999999992E-2</c:v>
                      </c:pt>
                      <c:pt idx="47">
                        <c:v>2.5499999999999995E-2</c:v>
                      </c:pt>
                      <c:pt idx="48">
                        <c:v>2.8499999999999998E-2</c:v>
                      </c:pt>
                      <c:pt idx="49">
                        <c:v>3.2500000000000001E-2</c:v>
                      </c:pt>
                      <c:pt idx="50">
                        <c:v>3.5500000000000004E-2</c:v>
                      </c:pt>
                      <c:pt idx="51">
                        <c:v>3.9500000000000007E-2</c:v>
                      </c:pt>
                      <c:pt idx="52">
                        <c:v>4.4500000000000012E-2</c:v>
                      </c:pt>
                      <c:pt idx="53">
                        <c:v>5.0500000000000017E-2</c:v>
                      </c:pt>
                      <c:pt idx="54">
                        <c:v>5.6499999999999995E-2</c:v>
                      </c:pt>
                      <c:pt idx="55">
                        <c:v>6.3500000000000001E-2</c:v>
                      </c:pt>
                      <c:pt idx="56">
                        <c:v>7.1500000000000008E-2</c:v>
                      </c:pt>
                      <c:pt idx="57">
                        <c:v>8.0500000000000016E-2</c:v>
                      </c:pt>
                      <c:pt idx="58">
                        <c:v>9.0499999999999997E-2</c:v>
                      </c:pt>
                      <c:pt idx="59">
                        <c:v>0.10150000000000001</c:v>
                      </c:pt>
                      <c:pt idx="60">
                        <c:v>0.11549999999999999</c:v>
                      </c:pt>
                      <c:pt idx="61">
                        <c:v>0.1305</c:v>
                      </c:pt>
                      <c:pt idx="62">
                        <c:v>0.14650000000000002</c:v>
                      </c:pt>
                      <c:pt idx="63">
                        <c:v>0.16449999999999998</c:v>
                      </c:pt>
                      <c:pt idx="64">
                        <c:v>0.1825</c:v>
                      </c:pt>
                      <c:pt idx="65">
                        <c:v>0.20450000000000002</c:v>
                      </c:pt>
                      <c:pt idx="66">
                        <c:v>0.22749999999999998</c:v>
                      </c:pt>
                      <c:pt idx="67">
                        <c:v>0.253</c:v>
                      </c:pt>
                      <c:pt idx="68">
                        <c:v>0.27950000000000003</c:v>
                      </c:pt>
                      <c:pt idx="69">
                        <c:v>0.3085</c:v>
                      </c:pt>
                      <c:pt idx="70">
                        <c:v>0.33900000000000002</c:v>
                      </c:pt>
                      <c:pt idx="71">
                        <c:v>0.3725</c:v>
                      </c:pt>
                      <c:pt idx="72">
                        <c:v>0.40250000000000002</c:v>
                      </c:pt>
                      <c:pt idx="73">
                        <c:v>0.43850000000000006</c:v>
                      </c:pt>
                      <c:pt idx="74">
                        <c:v>0.46849999999999997</c:v>
                      </c:pt>
                      <c:pt idx="75">
                        <c:v>0.50350000000000006</c:v>
                      </c:pt>
                      <c:pt idx="76">
                        <c:v>0.53150000000000008</c:v>
                      </c:pt>
                      <c:pt idx="77">
                        <c:v>0.56150000000000011</c:v>
                      </c:pt>
                      <c:pt idx="78">
                        <c:v>0.58749999999999991</c:v>
                      </c:pt>
                      <c:pt idx="79">
                        <c:v>0.61149999999999993</c:v>
                      </c:pt>
                      <c:pt idx="80">
                        <c:v>0.63450000000000006</c:v>
                      </c:pt>
                      <c:pt idx="81">
                        <c:v>0.65900000000000003</c:v>
                      </c:pt>
                      <c:pt idx="82">
                        <c:v>0.6805000000000001</c:v>
                      </c:pt>
                      <c:pt idx="83">
                        <c:v>0.71249999999999991</c:v>
                      </c:pt>
                      <c:pt idx="84">
                        <c:v>0.72849999999999993</c:v>
                      </c:pt>
                      <c:pt idx="85">
                        <c:v>0.75150000000000006</c:v>
                      </c:pt>
                      <c:pt idx="86">
                        <c:v>0.75750000000000006</c:v>
                      </c:pt>
                      <c:pt idx="87">
                        <c:v>0.78049999999999997</c:v>
                      </c:pt>
                      <c:pt idx="88">
                        <c:v>0.79350000000000009</c:v>
                      </c:pt>
                      <c:pt idx="89">
                        <c:v>0.8035000000000001</c:v>
                      </c:pt>
                      <c:pt idx="90">
                        <c:v>0.82250000000000001</c:v>
                      </c:pt>
                      <c:pt idx="91">
                        <c:v>0.8274999999999999</c:v>
                      </c:pt>
                      <c:pt idx="92">
                        <c:v>0.84349999999999992</c:v>
                      </c:pt>
                      <c:pt idx="93">
                        <c:v>0.84650000000000003</c:v>
                      </c:pt>
                      <c:pt idx="94">
                        <c:v>0.86399999999999999</c:v>
                      </c:pt>
                      <c:pt idx="95">
                        <c:v>0.86799999999999999</c:v>
                      </c:pt>
                      <c:pt idx="96">
                        <c:v>0.87999999999999989</c:v>
                      </c:pt>
                      <c:pt idx="97">
                        <c:v>0.89049999999999985</c:v>
                      </c:pt>
                      <c:pt idx="98">
                        <c:v>0.89749999999999996</c:v>
                      </c:pt>
                      <c:pt idx="99">
                        <c:v>0.90049999999999986</c:v>
                      </c:pt>
                      <c:pt idx="100">
                        <c:v>0.90449999999999986</c:v>
                      </c:pt>
                      <c:pt idx="101">
                        <c:v>0.91349999999999998</c:v>
                      </c:pt>
                      <c:pt idx="102">
                        <c:v>0.91349999999999998</c:v>
                      </c:pt>
                      <c:pt idx="103">
                        <c:v>0.92649999999999988</c:v>
                      </c:pt>
                      <c:pt idx="104">
                        <c:v>0.93049999999999988</c:v>
                      </c:pt>
                      <c:pt idx="105">
                        <c:v>0.93249999999999988</c:v>
                      </c:pt>
                      <c:pt idx="106">
                        <c:v>0.9395</c:v>
                      </c:pt>
                      <c:pt idx="107">
                        <c:v>0.9464999999999999</c:v>
                      </c:pt>
                      <c:pt idx="108">
                        <c:v>0.95350000000000001</c:v>
                      </c:pt>
                      <c:pt idx="109">
                        <c:v>0.95299999999999996</c:v>
                      </c:pt>
                      <c:pt idx="110">
                        <c:v>0.96150000000000002</c:v>
                      </c:pt>
                      <c:pt idx="111">
                        <c:v>0.96249999999999991</c:v>
                      </c:pt>
                      <c:pt idx="112">
                        <c:v>0.96299999999999997</c:v>
                      </c:pt>
                      <c:pt idx="113">
                        <c:v>0.96699999999999997</c:v>
                      </c:pt>
                      <c:pt idx="114">
                        <c:v>0.96800000000000008</c:v>
                      </c:pt>
                      <c:pt idx="115">
                        <c:v>0.97000000000000008</c:v>
                      </c:pt>
                      <c:pt idx="116">
                        <c:v>0.96800000000000008</c:v>
                      </c:pt>
                      <c:pt idx="117">
                        <c:v>0.97200000000000009</c:v>
                      </c:pt>
                      <c:pt idx="118">
                        <c:v>0.97600000000000009</c:v>
                      </c:pt>
                      <c:pt idx="119">
                        <c:v>0.97499999999999998</c:v>
                      </c:pt>
                      <c:pt idx="120">
                        <c:v>0.97600000000000009</c:v>
                      </c:pt>
                      <c:pt idx="121">
                        <c:v>0.97200000000000009</c:v>
                      </c:pt>
                      <c:pt idx="122">
                        <c:v>0.97299999999999998</c:v>
                      </c:pt>
                      <c:pt idx="123">
                        <c:v>0.97099999999999997</c:v>
                      </c:pt>
                      <c:pt idx="124">
                        <c:v>0.97200000000000009</c:v>
                      </c:pt>
                      <c:pt idx="125">
                        <c:v>0.97400000000000009</c:v>
                      </c:pt>
                      <c:pt idx="126">
                        <c:v>0.97200000000000009</c:v>
                      </c:pt>
                      <c:pt idx="127">
                        <c:v>0.97499999999999998</c:v>
                      </c:pt>
                      <c:pt idx="128">
                        <c:v>0.98150000000000004</c:v>
                      </c:pt>
                      <c:pt idx="129">
                        <c:v>0.97899999999999998</c:v>
                      </c:pt>
                      <c:pt idx="130">
                        <c:v>0.97800000000000009</c:v>
                      </c:pt>
                      <c:pt idx="131">
                        <c:v>0.98000000000000009</c:v>
                      </c:pt>
                      <c:pt idx="132">
                        <c:v>0.98299999999999998</c:v>
                      </c:pt>
                      <c:pt idx="133">
                        <c:v>0.9820000000000001</c:v>
                      </c:pt>
                      <c:pt idx="134">
                        <c:v>0.97299999999999998</c:v>
                      </c:pt>
                      <c:pt idx="135">
                        <c:v>0.98099999999999998</c:v>
                      </c:pt>
                      <c:pt idx="136">
                        <c:v>0.98099999999999998</c:v>
                      </c:pt>
                      <c:pt idx="137">
                        <c:v>0.98499999999999999</c:v>
                      </c:pt>
                      <c:pt idx="138">
                        <c:v>0.98499999999999999</c:v>
                      </c:pt>
                      <c:pt idx="139">
                        <c:v>0.98699999999999999</c:v>
                      </c:pt>
                      <c:pt idx="140">
                        <c:v>0.9840000000000001</c:v>
                      </c:pt>
                      <c:pt idx="141">
                        <c:v>0.9840000000000001</c:v>
                      </c:pt>
                      <c:pt idx="142">
                        <c:v>0.98299999999999998</c:v>
                      </c:pt>
                      <c:pt idx="143">
                        <c:v>0.98899999999999999</c:v>
                      </c:pt>
                      <c:pt idx="144">
                        <c:v>0.98499999999999999</c:v>
                      </c:pt>
                      <c:pt idx="145">
                        <c:v>0.98499999999999999</c:v>
                      </c:pt>
                      <c:pt idx="146">
                        <c:v>0.9820000000000001</c:v>
                      </c:pt>
                      <c:pt idx="147">
                        <c:v>0.97800000000000009</c:v>
                      </c:pt>
                      <c:pt idx="148">
                        <c:v>0.98000000000000009</c:v>
                      </c:pt>
                      <c:pt idx="149">
                        <c:v>0.97699999999999998</c:v>
                      </c:pt>
                      <c:pt idx="150">
                        <c:v>0.97099999999999997</c:v>
                      </c:pt>
                      <c:pt idx="151">
                        <c:v>0.96499999999999997</c:v>
                      </c:pt>
                      <c:pt idx="152">
                        <c:v>0.96200000000000008</c:v>
                      </c:pt>
                      <c:pt idx="153">
                        <c:v>0.95800000000000007</c:v>
                      </c:pt>
                      <c:pt idx="154">
                        <c:v>0.95299999999999996</c:v>
                      </c:pt>
                      <c:pt idx="155">
                        <c:v>0.94699999999999995</c:v>
                      </c:pt>
                      <c:pt idx="156">
                        <c:v>0.93899999999999995</c:v>
                      </c:pt>
                      <c:pt idx="157">
                        <c:v>0.93099999999999994</c:v>
                      </c:pt>
                      <c:pt idx="158">
                        <c:v>0.92499999999999993</c:v>
                      </c:pt>
                      <c:pt idx="159">
                        <c:v>0.91600000000000004</c:v>
                      </c:pt>
                      <c:pt idx="160">
                        <c:v>0.91</c:v>
                      </c:pt>
                      <c:pt idx="161">
                        <c:v>0.90200000000000002</c:v>
                      </c:pt>
                      <c:pt idx="162">
                        <c:v>0.89200000000000002</c:v>
                      </c:pt>
                      <c:pt idx="163">
                        <c:v>0.88600000000000001</c:v>
                      </c:pt>
                      <c:pt idx="164">
                        <c:v>0.879</c:v>
                      </c:pt>
                      <c:pt idx="165">
                        <c:v>0.872</c:v>
                      </c:pt>
                      <c:pt idx="166">
                        <c:v>0.86799999999999999</c:v>
                      </c:pt>
                      <c:pt idx="167">
                        <c:v>0.86250000000000004</c:v>
                      </c:pt>
                      <c:pt idx="168">
                        <c:v>0.85599999999999998</c:v>
                      </c:pt>
                      <c:pt idx="169">
                        <c:v>0.84749999999999992</c:v>
                      </c:pt>
                      <c:pt idx="170">
                        <c:v>0.84450000000000003</c:v>
                      </c:pt>
                      <c:pt idx="171">
                        <c:v>0.84149999999999991</c:v>
                      </c:pt>
                      <c:pt idx="172">
                        <c:v>0.83450000000000002</c:v>
                      </c:pt>
                      <c:pt idx="173">
                        <c:v>0.83050000000000002</c:v>
                      </c:pt>
                      <c:pt idx="174">
                        <c:v>0.8254999999999999</c:v>
                      </c:pt>
                      <c:pt idx="175">
                        <c:v>0.8214999999999999</c:v>
                      </c:pt>
                      <c:pt idx="176">
                        <c:v>0.81749999999999989</c:v>
                      </c:pt>
                      <c:pt idx="177">
                        <c:v>0.81550000000000011</c:v>
                      </c:pt>
                      <c:pt idx="178">
                        <c:v>0.81150000000000011</c:v>
                      </c:pt>
                      <c:pt idx="179">
                        <c:v>0.8085</c:v>
                      </c:pt>
                      <c:pt idx="180">
                        <c:v>0.80649999999999999</c:v>
                      </c:pt>
                      <c:pt idx="181">
                        <c:v>0.80249999999999999</c:v>
                      </c:pt>
                      <c:pt idx="182">
                        <c:v>0.80049999999999999</c:v>
                      </c:pt>
                      <c:pt idx="183">
                        <c:v>0.79649999999999999</c:v>
                      </c:pt>
                      <c:pt idx="184">
                        <c:v>0.79350000000000009</c:v>
                      </c:pt>
                      <c:pt idx="185">
                        <c:v>0.79449999999999998</c:v>
                      </c:pt>
                      <c:pt idx="186">
                        <c:v>0.79049999999999998</c:v>
                      </c:pt>
                      <c:pt idx="187">
                        <c:v>0.78849999999999998</c:v>
                      </c:pt>
                      <c:pt idx="188">
                        <c:v>0.78550000000000009</c:v>
                      </c:pt>
                      <c:pt idx="189">
                        <c:v>0.78449999999999998</c:v>
                      </c:pt>
                      <c:pt idx="190">
                        <c:v>0.78300000000000003</c:v>
                      </c:pt>
                      <c:pt idx="191">
                        <c:v>0.77950000000000008</c:v>
                      </c:pt>
                      <c:pt idx="192">
                        <c:v>0.77900000000000003</c:v>
                      </c:pt>
                      <c:pt idx="193">
                        <c:v>0.77800000000000002</c:v>
                      </c:pt>
                      <c:pt idx="194">
                        <c:v>0.77700000000000002</c:v>
                      </c:pt>
                      <c:pt idx="195">
                        <c:v>0.77700000000000002</c:v>
                      </c:pt>
                      <c:pt idx="196">
                        <c:v>0.77350000000000008</c:v>
                      </c:pt>
                      <c:pt idx="197">
                        <c:v>0.77400000000000002</c:v>
                      </c:pt>
                      <c:pt idx="198">
                        <c:v>0.77300000000000002</c:v>
                      </c:pt>
                      <c:pt idx="199">
                        <c:v>0.77300000000000002</c:v>
                      </c:pt>
                      <c:pt idx="200">
                        <c:v>0.77100000000000002</c:v>
                      </c:pt>
                      <c:pt idx="201">
                        <c:v>0.77100000000000002</c:v>
                      </c:pt>
                      <c:pt idx="202">
                        <c:v>0.76900000000000002</c:v>
                      </c:pt>
                      <c:pt idx="203">
                        <c:v>0.76900000000000002</c:v>
                      </c:pt>
                      <c:pt idx="204">
                        <c:v>0.76800000000000002</c:v>
                      </c:pt>
                      <c:pt idx="205">
                        <c:v>0.76649999999999996</c:v>
                      </c:pt>
                      <c:pt idx="206">
                        <c:v>0.76449999999999996</c:v>
                      </c:pt>
                      <c:pt idx="207">
                        <c:v>0.76449999999999996</c:v>
                      </c:pt>
                      <c:pt idx="208">
                        <c:v>0.76449999999999996</c:v>
                      </c:pt>
                      <c:pt idx="209">
                        <c:v>0.76449999999999996</c:v>
                      </c:pt>
                      <c:pt idx="210">
                        <c:v>0.76350000000000007</c:v>
                      </c:pt>
                      <c:pt idx="211">
                        <c:v>0.76150000000000007</c:v>
                      </c:pt>
                      <c:pt idx="212">
                        <c:v>0.76150000000000007</c:v>
                      </c:pt>
                      <c:pt idx="213">
                        <c:v>0.76049999999999995</c:v>
                      </c:pt>
                      <c:pt idx="214">
                        <c:v>0.76049999999999995</c:v>
                      </c:pt>
                      <c:pt idx="215">
                        <c:v>0.75950000000000006</c:v>
                      </c:pt>
                      <c:pt idx="216">
                        <c:v>0.75849999999999995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'vit data'!$BT$4</c15:sqref>
                        </c15:formulaRef>
                      </c:ext>
                    </c:extLst>
                    <c:strCache>
                      <c:ptCount val="1"/>
                      <c:pt idx="0">
                        <c:v>riboflavin</c:v>
                      </c:pt>
                    </c:strCache>
                  </c:strRef>
                </c:tx>
                <c:spPr>
                  <a:ln w="19050" cap="rnd">
                    <a:solidFill>
                      <a:srgbClr val="FFC000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'vit data'!$AY$5:$AY$221</c15:sqref>
                        </c15:formulaRef>
                      </c:ext>
                    </c:extLst>
                    <c:numCache>
                      <c:formatCode>General</c:formatCode>
                      <c:ptCount val="217"/>
                      <c:pt idx="0">
                        <c:v>4.1666666666666666E-3</c:v>
                      </c:pt>
                      <c:pt idx="1">
                        <c:v>0.17083333333333334</c:v>
                      </c:pt>
                      <c:pt idx="2">
                        <c:v>0.33750000000000002</c:v>
                      </c:pt>
                      <c:pt idx="3">
                        <c:v>0.50416666666666665</c:v>
                      </c:pt>
                      <c:pt idx="4">
                        <c:v>0.67083333333333328</c:v>
                      </c:pt>
                      <c:pt idx="5">
                        <c:v>0.83750000000000002</c:v>
                      </c:pt>
                      <c:pt idx="6">
                        <c:v>1.0041666666666667</c:v>
                      </c:pt>
                      <c:pt idx="7">
                        <c:v>1.1708333333333334</c:v>
                      </c:pt>
                      <c:pt idx="8">
                        <c:v>1.3374999999999999</c:v>
                      </c:pt>
                      <c:pt idx="9">
                        <c:v>1.5041666666666667</c:v>
                      </c:pt>
                      <c:pt idx="10">
                        <c:v>1.6708333333333334</c:v>
                      </c:pt>
                      <c:pt idx="11">
                        <c:v>1.8374999999999999</c:v>
                      </c:pt>
                      <c:pt idx="12">
                        <c:v>2.0041666666666669</c:v>
                      </c:pt>
                      <c:pt idx="13">
                        <c:v>2.1708333333333334</c:v>
                      </c:pt>
                      <c:pt idx="14">
                        <c:v>2.3374999999999999</c:v>
                      </c:pt>
                      <c:pt idx="15">
                        <c:v>2.5041666666666664</c:v>
                      </c:pt>
                      <c:pt idx="16">
                        <c:v>2.6708333333333334</c:v>
                      </c:pt>
                      <c:pt idx="17">
                        <c:v>2.8374999999999999</c:v>
                      </c:pt>
                      <c:pt idx="18">
                        <c:v>3.0041666666666664</c:v>
                      </c:pt>
                      <c:pt idx="19">
                        <c:v>3.1708333333333334</c:v>
                      </c:pt>
                      <c:pt idx="20">
                        <c:v>3.3375000000000004</c:v>
                      </c:pt>
                      <c:pt idx="21">
                        <c:v>3.5041666666666664</c:v>
                      </c:pt>
                      <c:pt idx="22">
                        <c:v>3.6708333333333334</c:v>
                      </c:pt>
                      <c:pt idx="23">
                        <c:v>3.8374999999999995</c:v>
                      </c:pt>
                      <c:pt idx="24">
                        <c:v>4.0041666666666664</c:v>
                      </c:pt>
                      <c:pt idx="25">
                        <c:v>4.1708333333333334</c:v>
                      </c:pt>
                      <c:pt idx="26">
                        <c:v>4.3375000000000004</c:v>
                      </c:pt>
                      <c:pt idx="27">
                        <c:v>4.5041666666666664</c:v>
                      </c:pt>
                      <c:pt idx="28">
                        <c:v>4.6708333333333334</c:v>
                      </c:pt>
                      <c:pt idx="29">
                        <c:v>4.8375000000000004</c:v>
                      </c:pt>
                      <c:pt idx="30">
                        <c:v>5.0041666666666664</c:v>
                      </c:pt>
                      <c:pt idx="31">
                        <c:v>5.1708333333333334</c:v>
                      </c:pt>
                      <c:pt idx="32">
                        <c:v>5.3375000000000004</c:v>
                      </c:pt>
                      <c:pt idx="33">
                        <c:v>5.5041666666666664</c:v>
                      </c:pt>
                      <c:pt idx="34">
                        <c:v>5.6708333333333334</c:v>
                      </c:pt>
                      <c:pt idx="35">
                        <c:v>5.8375000000000004</c:v>
                      </c:pt>
                      <c:pt idx="36">
                        <c:v>6.0041666666666664</c:v>
                      </c:pt>
                      <c:pt idx="37">
                        <c:v>6.1708333333333334</c:v>
                      </c:pt>
                      <c:pt idx="38">
                        <c:v>6.3375000000000004</c:v>
                      </c:pt>
                      <c:pt idx="39">
                        <c:v>6.5041666666666664</c:v>
                      </c:pt>
                      <c:pt idx="40">
                        <c:v>6.6708333333333325</c:v>
                      </c:pt>
                      <c:pt idx="41">
                        <c:v>6.8375000000000004</c:v>
                      </c:pt>
                      <c:pt idx="42">
                        <c:v>7.0041666666666664</c:v>
                      </c:pt>
                      <c:pt idx="43">
                        <c:v>7.1708333333333343</c:v>
                      </c:pt>
                      <c:pt idx="44">
                        <c:v>7.3375000000000004</c:v>
                      </c:pt>
                      <c:pt idx="45">
                        <c:v>7.5041666666666664</c:v>
                      </c:pt>
                      <c:pt idx="46">
                        <c:v>7.6708333333333334</c:v>
                      </c:pt>
                      <c:pt idx="47">
                        <c:v>7.8375000000000004</c:v>
                      </c:pt>
                      <c:pt idx="48">
                        <c:v>8.0041666666666664</c:v>
                      </c:pt>
                      <c:pt idx="49">
                        <c:v>8.1708333333333325</c:v>
                      </c:pt>
                      <c:pt idx="50">
                        <c:v>8.3375000000000004</c:v>
                      </c:pt>
                      <c:pt idx="51">
                        <c:v>8.5041666666666664</c:v>
                      </c:pt>
                      <c:pt idx="52">
                        <c:v>8.6708333333333325</c:v>
                      </c:pt>
                      <c:pt idx="53">
                        <c:v>8.8375000000000004</c:v>
                      </c:pt>
                      <c:pt idx="54">
                        <c:v>9.0041666666666664</c:v>
                      </c:pt>
                      <c:pt idx="55">
                        <c:v>9.1708333333333325</c:v>
                      </c:pt>
                      <c:pt idx="56">
                        <c:v>9.3375000000000004</c:v>
                      </c:pt>
                      <c:pt idx="57">
                        <c:v>9.5041666666666664</c:v>
                      </c:pt>
                      <c:pt idx="58">
                        <c:v>9.6708333333333325</c:v>
                      </c:pt>
                      <c:pt idx="59">
                        <c:v>9.8375000000000004</c:v>
                      </c:pt>
                      <c:pt idx="60">
                        <c:v>10.004166666666666</c:v>
                      </c:pt>
                      <c:pt idx="61">
                        <c:v>10.170833333333333</c:v>
                      </c:pt>
                      <c:pt idx="62">
                        <c:v>10.3375</c:v>
                      </c:pt>
                      <c:pt idx="63">
                        <c:v>10.504166666666666</c:v>
                      </c:pt>
                      <c:pt idx="64">
                        <c:v>10.670833333333333</c:v>
                      </c:pt>
                      <c:pt idx="65">
                        <c:v>10.8375</c:v>
                      </c:pt>
                      <c:pt idx="66">
                        <c:v>11.004166666666666</c:v>
                      </c:pt>
                      <c:pt idx="67">
                        <c:v>11.170833333333333</c:v>
                      </c:pt>
                      <c:pt idx="68">
                        <c:v>11.3375</c:v>
                      </c:pt>
                      <c:pt idx="69">
                        <c:v>11.504166666666666</c:v>
                      </c:pt>
                      <c:pt idx="70">
                        <c:v>11.670833333333333</c:v>
                      </c:pt>
                      <c:pt idx="71">
                        <c:v>11.8375</c:v>
                      </c:pt>
                      <c:pt idx="72">
                        <c:v>12.004166666666666</c:v>
                      </c:pt>
                      <c:pt idx="73">
                        <c:v>12.170833333333334</c:v>
                      </c:pt>
                      <c:pt idx="74">
                        <c:v>12.337499999999999</c:v>
                      </c:pt>
                      <c:pt idx="75">
                        <c:v>12.504166666666666</c:v>
                      </c:pt>
                      <c:pt idx="76">
                        <c:v>12.670833333333331</c:v>
                      </c:pt>
                      <c:pt idx="77">
                        <c:v>12.8375</c:v>
                      </c:pt>
                      <c:pt idx="78">
                        <c:v>13.004166666666666</c:v>
                      </c:pt>
                      <c:pt idx="79">
                        <c:v>13.170833333333333</c:v>
                      </c:pt>
                      <c:pt idx="80">
                        <c:v>13.337500000000002</c:v>
                      </c:pt>
                      <c:pt idx="81">
                        <c:v>13.504166666666666</c:v>
                      </c:pt>
                      <c:pt idx="82">
                        <c:v>13.670833333333334</c:v>
                      </c:pt>
                      <c:pt idx="83">
                        <c:v>13.837499999999999</c:v>
                      </c:pt>
                      <c:pt idx="84">
                        <c:v>14.004166666666666</c:v>
                      </c:pt>
                      <c:pt idx="85">
                        <c:v>14.170833333333331</c:v>
                      </c:pt>
                      <c:pt idx="86">
                        <c:v>14.3375</c:v>
                      </c:pt>
                      <c:pt idx="87">
                        <c:v>14.504166666666666</c:v>
                      </c:pt>
                      <c:pt idx="88">
                        <c:v>14.670833333333333</c:v>
                      </c:pt>
                      <c:pt idx="89">
                        <c:v>14.837500000000002</c:v>
                      </c:pt>
                      <c:pt idx="90">
                        <c:v>15.004166666666666</c:v>
                      </c:pt>
                      <c:pt idx="91">
                        <c:v>15.170833333333334</c:v>
                      </c:pt>
                      <c:pt idx="92">
                        <c:v>15.337499999999999</c:v>
                      </c:pt>
                      <c:pt idx="93">
                        <c:v>15.504166666666666</c:v>
                      </c:pt>
                      <c:pt idx="94">
                        <c:v>15.670833333333331</c:v>
                      </c:pt>
                      <c:pt idx="95">
                        <c:v>15.8375</c:v>
                      </c:pt>
                      <c:pt idx="96">
                        <c:v>16.004166666666666</c:v>
                      </c:pt>
                      <c:pt idx="97">
                        <c:v>16.170833333333334</c:v>
                      </c:pt>
                      <c:pt idx="98">
                        <c:v>16.337499999999999</c:v>
                      </c:pt>
                      <c:pt idx="99">
                        <c:v>16.504166666666666</c:v>
                      </c:pt>
                      <c:pt idx="100">
                        <c:v>16.670833333333334</c:v>
                      </c:pt>
                      <c:pt idx="101">
                        <c:v>16.837499999999999</c:v>
                      </c:pt>
                      <c:pt idx="102">
                        <c:v>17.004166666666666</c:v>
                      </c:pt>
                      <c:pt idx="103">
                        <c:v>17.170833333333334</c:v>
                      </c:pt>
                      <c:pt idx="104">
                        <c:v>17.337499999999999</c:v>
                      </c:pt>
                      <c:pt idx="105">
                        <c:v>17.504166666666666</c:v>
                      </c:pt>
                      <c:pt idx="106">
                        <c:v>17.670833333333334</c:v>
                      </c:pt>
                      <c:pt idx="107">
                        <c:v>17.837499999999999</c:v>
                      </c:pt>
                      <c:pt idx="108">
                        <c:v>18.004166666666666</c:v>
                      </c:pt>
                      <c:pt idx="109">
                        <c:v>18.170833333333334</c:v>
                      </c:pt>
                      <c:pt idx="110">
                        <c:v>18.337499999999999</c:v>
                      </c:pt>
                      <c:pt idx="111">
                        <c:v>18.503888888888888</c:v>
                      </c:pt>
                      <c:pt idx="112">
                        <c:v>18.670833333333334</c:v>
                      </c:pt>
                      <c:pt idx="113">
                        <c:v>18.837499999999999</c:v>
                      </c:pt>
                      <c:pt idx="114">
                        <c:v>19.004166666666666</c:v>
                      </c:pt>
                      <c:pt idx="115">
                        <c:v>19.170833333333334</c:v>
                      </c:pt>
                      <c:pt idx="116">
                        <c:v>19.337499999999999</c:v>
                      </c:pt>
                      <c:pt idx="117">
                        <c:v>19.504166666666666</c:v>
                      </c:pt>
                      <c:pt idx="118">
                        <c:v>19.670833333333334</c:v>
                      </c:pt>
                      <c:pt idx="119">
                        <c:v>19.837499999999999</c:v>
                      </c:pt>
                      <c:pt idx="120">
                        <c:v>20.004166666666666</c:v>
                      </c:pt>
                      <c:pt idx="121">
                        <c:v>20.170833333333334</c:v>
                      </c:pt>
                      <c:pt idx="122">
                        <c:v>20.337499999999999</c:v>
                      </c:pt>
                      <c:pt idx="123">
                        <c:v>20.504166666666666</c:v>
                      </c:pt>
                      <c:pt idx="124">
                        <c:v>20.670833333333334</c:v>
                      </c:pt>
                      <c:pt idx="125">
                        <c:v>20.837499999999999</c:v>
                      </c:pt>
                      <c:pt idx="126">
                        <c:v>21.004166666666666</c:v>
                      </c:pt>
                      <c:pt idx="127">
                        <c:v>21.170833333333334</c:v>
                      </c:pt>
                      <c:pt idx="128">
                        <c:v>21.337499999999999</c:v>
                      </c:pt>
                      <c:pt idx="129">
                        <c:v>21.504166666666666</c:v>
                      </c:pt>
                      <c:pt idx="130">
                        <c:v>21.670833333333334</c:v>
                      </c:pt>
                      <c:pt idx="131">
                        <c:v>21.837499999999999</c:v>
                      </c:pt>
                      <c:pt idx="132">
                        <c:v>22.004166666666666</c:v>
                      </c:pt>
                      <c:pt idx="133">
                        <c:v>22.170833333333334</c:v>
                      </c:pt>
                      <c:pt idx="134">
                        <c:v>22.337499999999999</c:v>
                      </c:pt>
                      <c:pt idx="135">
                        <c:v>22.504166666666666</c:v>
                      </c:pt>
                      <c:pt idx="136">
                        <c:v>22.670833333333334</c:v>
                      </c:pt>
                      <c:pt idx="137">
                        <c:v>22.837499999999999</c:v>
                      </c:pt>
                      <c:pt idx="138">
                        <c:v>23.004166666666666</c:v>
                      </c:pt>
                      <c:pt idx="139">
                        <c:v>23.170833333333334</c:v>
                      </c:pt>
                      <c:pt idx="140">
                        <c:v>23.337499999999999</c:v>
                      </c:pt>
                      <c:pt idx="141">
                        <c:v>23.504166666666666</c:v>
                      </c:pt>
                      <c:pt idx="142">
                        <c:v>23.670833333333334</c:v>
                      </c:pt>
                      <c:pt idx="143">
                        <c:v>23.837222222222223</c:v>
                      </c:pt>
                      <c:pt idx="144">
                        <c:v>24.004166666666663</c:v>
                      </c:pt>
                      <c:pt idx="145">
                        <c:v>24.170833333333334</c:v>
                      </c:pt>
                      <c:pt idx="146">
                        <c:v>24.337499999999999</c:v>
                      </c:pt>
                      <c:pt idx="147">
                        <c:v>24.50416666666667</c:v>
                      </c:pt>
                      <c:pt idx="148">
                        <c:v>24.670833333333334</c:v>
                      </c:pt>
                      <c:pt idx="149">
                        <c:v>24.837499999999999</c:v>
                      </c:pt>
                      <c:pt idx="150">
                        <c:v>25.004166666666666</c:v>
                      </c:pt>
                      <c:pt idx="151">
                        <c:v>25.170833333333334</c:v>
                      </c:pt>
                      <c:pt idx="152">
                        <c:v>25.337499999999999</c:v>
                      </c:pt>
                      <c:pt idx="153">
                        <c:v>25.504166666666663</c:v>
                      </c:pt>
                      <c:pt idx="154">
                        <c:v>25.670833333333334</c:v>
                      </c:pt>
                      <c:pt idx="155">
                        <c:v>25.837499999999999</c:v>
                      </c:pt>
                      <c:pt idx="156">
                        <c:v>26.00416666666667</c:v>
                      </c:pt>
                      <c:pt idx="157">
                        <c:v>26.170833333333334</c:v>
                      </c:pt>
                      <c:pt idx="158">
                        <c:v>26.337499999999999</c:v>
                      </c:pt>
                      <c:pt idx="159">
                        <c:v>26.504166666666666</c:v>
                      </c:pt>
                      <c:pt idx="160">
                        <c:v>26.670833333333334</c:v>
                      </c:pt>
                      <c:pt idx="161">
                        <c:v>26.837499999999999</c:v>
                      </c:pt>
                      <c:pt idx="162">
                        <c:v>27.004166666666663</c:v>
                      </c:pt>
                      <c:pt idx="163">
                        <c:v>27.170833333333334</c:v>
                      </c:pt>
                      <c:pt idx="164">
                        <c:v>27.337499999999999</c:v>
                      </c:pt>
                      <c:pt idx="165">
                        <c:v>27.50416666666667</c:v>
                      </c:pt>
                      <c:pt idx="166">
                        <c:v>27.670833333333334</c:v>
                      </c:pt>
                      <c:pt idx="167">
                        <c:v>27.837499999999999</c:v>
                      </c:pt>
                      <c:pt idx="168">
                        <c:v>28.004166666666666</c:v>
                      </c:pt>
                      <c:pt idx="169">
                        <c:v>28.170833333333334</c:v>
                      </c:pt>
                      <c:pt idx="170">
                        <c:v>28.337499999999999</c:v>
                      </c:pt>
                      <c:pt idx="171">
                        <c:v>28.504166666666663</c:v>
                      </c:pt>
                      <c:pt idx="172">
                        <c:v>28.670833333333334</c:v>
                      </c:pt>
                      <c:pt idx="173">
                        <c:v>28.837499999999999</c:v>
                      </c:pt>
                      <c:pt idx="174">
                        <c:v>29.00416666666667</c:v>
                      </c:pt>
                      <c:pt idx="175">
                        <c:v>29.170833333333334</c:v>
                      </c:pt>
                      <c:pt idx="176">
                        <c:v>29.337499999999999</c:v>
                      </c:pt>
                      <c:pt idx="177">
                        <c:v>29.504166666666666</c:v>
                      </c:pt>
                      <c:pt idx="178">
                        <c:v>29.670833333333334</c:v>
                      </c:pt>
                      <c:pt idx="179">
                        <c:v>29.837499999999999</c:v>
                      </c:pt>
                      <c:pt idx="180">
                        <c:v>30.004166666666663</c:v>
                      </c:pt>
                      <c:pt idx="181">
                        <c:v>30.170833333333334</c:v>
                      </c:pt>
                      <c:pt idx="182">
                        <c:v>30.337499999999999</c:v>
                      </c:pt>
                      <c:pt idx="183">
                        <c:v>30.50416666666667</c:v>
                      </c:pt>
                      <c:pt idx="184">
                        <c:v>30.670833333333334</c:v>
                      </c:pt>
                      <c:pt idx="185">
                        <c:v>30.837499999999999</c:v>
                      </c:pt>
                      <c:pt idx="186">
                        <c:v>31.004166666666666</c:v>
                      </c:pt>
                      <c:pt idx="187">
                        <c:v>31.170833333333334</c:v>
                      </c:pt>
                      <c:pt idx="188">
                        <c:v>31.337499999999999</c:v>
                      </c:pt>
                      <c:pt idx="189">
                        <c:v>31.504166666666663</c:v>
                      </c:pt>
                      <c:pt idx="190">
                        <c:v>31.670833333333334</c:v>
                      </c:pt>
                      <c:pt idx="191">
                        <c:v>31.837499999999999</c:v>
                      </c:pt>
                      <c:pt idx="192">
                        <c:v>32.00416666666667</c:v>
                      </c:pt>
                      <c:pt idx="193">
                        <c:v>32.170833333333334</c:v>
                      </c:pt>
                      <c:pt idx="194">
                        <c:v>32.337499999999999</c:v>
                      </c:pt>
                      <c:pt idx="195">
                        <c:v>32.50416666666667</c:v>
                      </c:pt>
                      <c:pt idx="196">
                        <c:v>32.670833333333334</c:v>
                      </c:pt>
                      <c:pt idx="197">
                        <c:v>32.837499999999999</c:v>
                      </c:pt>
                      <c:pt idx="198">
                        <c:v>33.00416666666667</c:v>
                      </c:pt>
                      <c:pt idx="199">
                        <c:v>33.170833333333334</c:v>
                      </c:pt>
                      <c:pt idx="200">
                        <c:v>33.337499999999999</c:v>
                      </c:pt>
                      <c:pt idx="201">
                        <c:v>33.50416666666667</c:v>
                      </c:pt>
                      <c:pt idx="202">
                        <c:v>33.670833333333334</c:v>
                      </c:pt>
                      <c:pt idx="203">
                        <c:v>33.837499999999999</c:v>
                      </c:pt>
                      <c:pt idx="204">
                        <c:v>34.00416666666667</c:v>
                      </c:pt>
                      <c:pt idx="205">
                        <c:v>34.170833333333334</c:v>
                      </c:pt>
                      <c:pt idx="206">
                        <c:v>34.337499999999999</c:v>
                      </c:pt>
                      <c:pt idx="207">
                        <c:v>34.50416666666667</c:v>
                      </c:pt>
                      <c:pt idx="208">
                        <c:v>34.670833333333334</c:v>
                      </c:pt>
                      <c:pt idx="209">
                        <c:v>34.837499999999999</c:v>
                      </c:pt>
                      <c:pt idx="210">
                        <c:v>35.00416666666667</c:v>
                      </c:pt>
                      <c:pt idx="211">
                        <c:v>35.170833333333334</c:v>
                      </c:pt>
                      <c:pt idx="212">
                        <c:v>35.337499999999999</c:v>
                      </c:pt>
                      <c:pt idx="213">
                        <c:v>35.50416666666667</c:v>
                      </c:pt>
                      <c:pt idx="214">
                        <c:v>35.670833333333334</c:v>
                      </c:pt>
                      <c:pt idx="215">
                        <c:v>35.837499999999999</c:v>
                      </c:pt>
                      <c:pt idx="216">
                        <c:v>36.00416666666667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'vit data'!$BT$5:$BT$221</c15:sqref>
                        </c15:formulaRef>
                      </c:ext>
                    </c:extLst>
                    <c:numCache>
                      <c:formatCode>General</c:formatCode>
                      <c:ptCount val="217"/>
                      <c:pt idx="0">
                        <c:v>1.0500000000000009E-2</c:v>
                      </c:pt>
                      <c:pt idx="1">
                        <c:v>1.0500000000000009E-2</c:v>
                      </c:pt>
                      <c:pt idx="2">
                        <c:v>1.0500000000000009E-2</c:v>
                      </c:pt>
                      <c:pt idx="3">
                        <c:v>1.100000000000001E-2</c:v>
                      </c:pt>
                      <c:pt idx="4">
                        <c:v>1.100000000000001E-2</c:v>
                      </c:pt>
                      <c:pt idx="5">
                        <c:v>1.2000000000000011E-2</c:v>
                      </c:pt>
                      <c:pt idx="6">
                        <c:v>1.3000000000000012E-2</c:v>
                      </c:pt>
                      <c:pt idx="7">
                        <c:v>1.2500000000000011E-2</c:v>
                      </c:pt>
                      <c:pt idx="8">
                        <c:v>1.2500000000000011E-2</c:v>
                      </c:pt>
                      <c:pt idx="9">
                        <c:v>1.150000000000001E-2</c:v>
                      </c:pt>
                      <c:pt idx="10">
                        <c:v>1.2000000000000011E-2</c:v>
                      </c:pt>
                      <c:pt idx="11">
                        <c:v>1.2000000000000011E-2</c:v>
                      </c:pt>
                      <c:pt idx="12">
                        <c:v>1.2000000000000011E-2</c:v>
                      </c:pt>
                      <c:pt idx="13">
                        <c:v>1.2000000000000011E-2</c:v>
                      </c:pt>
                      <c:pt idx="14">
                        <c:v>1.2000000000000011E-2</c:v>
                      </c:pt>
                      <c:pt idx="15">
                        <c:v>1.2000000000000011E-2</c:v>
                      </c:pt>
                      <c:pt idx="16">
                        <c:v>1.2000000000000011E-2</c:v>
                      </c:pt>
                      <c:pt idx="17">
                        <c:v>1.2000000000000011E-2</c:v>
                      </c:pt>
                      <c:pt idx="18">
                        <c:v>1.2500000000000011E-2</c:v>
                      </c:pt>
                      <c:pt idx="19">
                        <c:v>1.2500000000000011E-2</c:v>
                      </c:pt>
                      <c:pt idx="20">
                        <c:v>1.2500000000000011E-2</c:v>
                      </c:pt>
                      <c:pt idx="21">
                        <c:v>1.2500000000000011E-2</c:v>
                      </c:pt>
                      <c:pt idx="22">
                        <c:v>1.2500000000000011E-2</c:v>
                      </c:pt>
                      <c:pt idx="23">
                        <c:v>1.2500000000000011E-2</c:v>
                      </c:pt>
                      <c:pt idx="24">
                        <c:v>1.2000000000000011E-2</c:v>
                      </c:pt>
                      <c:pt idx="25">
                        <c:v>1.3000000000000012E-2</c:v>
                      </c:pt>
                      <c:pt idx="26">
                        <c:v>1.2500000000000011E-2</c:v>
                      </c:pt>
                      <c:pt idx="27">
                        <c:v>1.2500000000000011E-2</c:v>
                      </c:pt>
                      <c:pt idx="28">
                        <c:v>1.2500000000000011E-2</c:v>
                      </c:pt>
                      <c:pt idx="29">
                        <c:v>1.2500000000000011E-2</c:v>
                      </c:pt>
                      <c:pt idx="30">
                        <c:v>1.3500000000000012E-2</c:v>
                      </c:pt>
                      <c:pt idx="31">
                        <c:v>1.3500000000000012E-2</c:v>
                      </c:pt>
                      <c:pt idx="32">
                        <c:v>1.3500000000000012E-2</c:v>
                      </c:pt>
                      <c:pt idx="33">
                        <c:v>1.4500000000000013E-2</c:v>
                      </c:pt>
                      <c:pt idx="34">
                        <c:v>1.5500000000000014E-2</c:v>
                      </c:pt>
                      <c:pt idx="35">
                        <c:v>1.5500000000000014E-2</c:v>
                      </c:pt>
                      <c:pt idx="36">
                        <c:v>1.6499999999999987E-2</c:v>
                      </c:pt>
                      <c:pt idx="37">
                        <c:v>1.6499999999999987E-2</c:v>
                      </c:pt>
                      <c:pt idx="38">
                        <c:v>1.6499999999999987E-2</c:v>
                      </c:pt>
                      <c:pt idx="39">
                        <c:v>1.8499999999999989E-2</c:v>
                      </c:pt>
                      <c:pt idx="40">
                        <c:v>2.049999999999999E-2</c:v>
                      </c:pt>
                      <c:pt idx="41">
                        <c:v>2.1499999999999991E-2</c:v>
                      </c:pt>
                      <c:pt idx="42">
                        <c:v>2.3499999999999993E-2</c:v>
                      </c:pt>
                      <c:pt idx="43">
                        <c:v>2.4499999999999994E-2</c:v>
                      </c:pt>
                      <c:pt idx="44">
                        <c:v>2.7499999999999997E-2</c:v>
                      </c:pt>
                      <c:pt idx="45">
                        <c:v>2.9499999999999998E-2</c:v>
                      </c:pt>
                      <c:pt idx="46">
                        <c:v>3.2500000000000001E-2</c:v>
                      </c:pt>
                      <c:pt idx="47">
                        <c:v>3.7000000000000005E-2</c:v>
                      </c:pt>
                      <c:pt idx="48">
                        <c:v>4.1000000000000009E-2</c:v>
                      </c:pt>
                      <c:pt idx="49">
                        <c:v>4.6000000000000013E-2</c:v>
                      </c:pt>
                      <c:pt idx="50">
                        <c:v>5.1999999999999991E-2</c:v>
                      </c:pt>
                      <c:pt idx="51">
                        <c:v>0.06</c:v>
                      </c:pt>
                      <c:pt idx="52">
                        <c:v>7.0000000000000007E-2</c:v>
                      </c:pt>
                      <c:pt idx="53">
                        <c:v>8.0999999999999989E-2</c:v>
                      </c:pt>
                      <c:pt idx="54">
                        <c:v>9.4E-2</c:v>
                      </c:pt>
                      <c:pt idx="55">
                        <c:v>0.10900000000000001</c:v>
                      </c:pt>
                      <c:pt idx="56">
                        <c:v>0.1265</c:v>
                      </c:pt>
                      <c:pt idx="57">
                        <c:v>0.14950000000000002</c:v>
                      </c:pt>
                      <c:pt idx="58">
                        <c:v>0.17749999999999999</c:v>
                      </c:pt>
                      <c:pt idx="59">
                        <c:v>0.20700000000000002</c:v>
                      </c:pt>
                      <c:pt idx="60">
                        <c:v>0.249</c:v>
                      </c:pt>
                      <c:pt idx="61">
                        <c:v>0.28599999999999998</c:v>
                      </c:pt>
                      <c:pt idx="62">
                        <c:v>0.32600000000000001</c:v>
                      </c:pt>
                      <c:pt idx="63">
                        <c:v>0.377</c:v>
                      </c:pt>
                      <c:pt idx="64">
                        <c:v>0.42200000000000004</c:v>
                      </c:pt>
                      <c:pt idx="65">
                        <c:v>0.47199999999999998</c:v>
                      </c:pt>
                      <c:pt idx="66">
                        <c:v>0.52249999999999996</c:v>
                      </c:pt>
                      <c:pt idx="67">
                        <c:v>0.5665</c:v>
                      </c:pt>
                      <c:pt idx="68">
                        <c:v>0.62549999999999994</c:v>
                      </c:pt>
                      <c:pt idx="69">
                        <c:v>0.68250000000000011</c:v>
                      </c:pt>
                      <c:pt idx="70">
                        <c:v>0.73449999999999993</c:v>
                      </c:pt>
                      <c:pt idx="71">
                        <c:v>0.78100000000000003</c:v>
                      </c:pt>
                      <c:pt idx="72">
                        <c:v>0.82699999999999996</c:v>
                      </c:pt>
                      <c:pt idx="73">
                        <c:v>0.86949999999999994</c:v>
                      </c:pt>
                      <c:pt idx="74">
                        <c:v>0.95</c:v>
                      </c:pt>
                      <c:pt idx="75">
                        <c:v>1.0165</c:v>
                      </c:pt>
                      <c:pt idx="76">
                        <c:v>1.046</c:v>
                      </c:pt>
                      <c:pt idx="77">
                        <c:v>1.1140000000000001</c:v>
                      </c:pt>
                      <c:pt idx="78">
                        <c:v>1.155</c:v>
                      </c:pt>
                      <c:pt idx="79">
                        <c:v>1.226</c:v>
                      </c:pt>
                      <c:pt idx="80">
                        <c:v>1.2969999999999999</c:v>
                      </c:pt>
                      <c:pt idx="81">
                        <c:v>1.3149999999999999</c:v>
                      </c:pt>
                      <c:pt idx="82">
                        <c:v>1.33</c:v>
                      </c:pt>
                      <c:pt idx="83">
                        <c:v>1.3314999999999999</c:v>
                      </c:pt>
                      <c:pt idx="84">
                        <c:v>1.321</c:v>
                      </c:pt>
                      <c:pt idx="85">
                        <c:v>1.3690000000000002</c:v>
                      </c:pt>
                      <c:pt idx="86">
                        <c:v>1.3794999999999999</c:v>
                      </c:pt>
                      <c:pt idx="87">
                        <c:v>1.397</c:v>
                      </c:pt>
                      <c:pt idx="88">
                        <c:v>1.401</c:v>
                      </c:pt>
                      <c:pt idx="89">
                        <c:v>1.3794999999999999</c:v>
                      </c:pt>
                      <c:pt idx="90">
                        <c:v>1.3779999999999999</c:v>
                      </c:pt>
                      <c:pt idx="91">
                        <c:v>1.4024999999999999</c:v>
                      </c:pt>
                      <c:pt idx="92">
                        <c:v>1.3879999999999999</c:v>
                      </c:pt>
                      <c:pt idx="93">
                        <c:v>1.391</c:v>
                      </c:pt>
                      <c:pt idx="94">
                        <c:v>1.35</c:v>
                      </c:pt>
                      <c:pt idx="95">
                        <c:v>1.3239999999999998</c:v>
                      </c:pt>
                      <c:pt idx="96">
                        <c:v>1.375</c:v>
                      </c:pt>
                      <c:pt idx="97">
                        <c:v>1.274</c:v>
                      </c:pt>
                      <c:pt idx="98">
                        <c:v>1.335</c:v>
                      </c:pt>
                      <c:pt idx="99">
                        <c:v>1.351</c:v>
                      </c:pt>
                      <c:pt idx="100">
                        <c:v>1.3290000000000002</c:v>
                      </c:pt>
                      <c:pt idx="101">
                        <c:v>1.3130000000000002</c:v>
                      </c:pt>
                      <c:pt idx="102">
                        <c:v>1.2269999999999999</c:v>
                      </c:pt>
                      <c:pt idx="103">
                        <c:v>1.2490000000000001</c:v>
                      </c:pt>
                      <c:pt idx="104">
                        <c:v>1.2849999999999999</c:v>
                      </c:pt>
                      <c:pt idx="105">
                        <c:v>1.2675000000000001</c:v>
                      </c:pt>
                      <c:pt idx="106">
                        <c:v>1.2569999999999999</c:v>
                      </c:pt>
                      <c:pt idx="107">
                        <c:v>1.1819999999999999</c:v>
                      </c:pt>
                      <c:pt idx="108">
                        <c:v>1.1880000000000002</c:v>
                      </c:pt>
                      <c:pt idx="109">
                        <c:v>1.1419999999999999</c:v>
                      </c:pt>
                      <c:pt idx="110">
                        <c:v>1.1479999999999999</c:v>
                      </c:pt>
                      <c:pt idx="111">
                        <c:v>1.151</c:v>
                      </c:pt>
                      <c:pt idx="112">
                        <c:v>1.159</c:v>
                      </c:pt>
                      <c:pt idx="113">
                        <c:v>1.175</c:v>
                      </c:pt>
                      <c:pt idx="114">
                        <c:v>1.151</c:v>
                      </c:pt>
                      <c:pt idx="115">
                        <c:v>1.151</c:v>
                      </c:pt>
                      <c:pt idx="116">
                        <c:v>1.1519999999999999</c:v>
                      </c:pt>
                      <c:pt idx="117">
                        <c:v>1.1379999999999999</c:v>
                      </c:pt>
                      <c:pt idx="118">
                        <c:v>1.143</c:v>
                      </c:pt>
                      <c:pt idx="119">
                        <c:v>1.143</c:v>
                      </c:pt>
                      <c:pt idx="120">
                        <c:v>1.143</c:v>
                      </c:pt>
                      <c:pt idx="121">
                        <c:v>1.1439999999999999</c:v>
                      </c:pt>
                      <c:pt idx="122">
                        <c:v>1.145</c:v>
                      </c:pt>
                      <c:pt idx="123">
                        <c:v>1.143</c:v>
                      </c:pt>
                      <c:pt idx="124">
                        <c:v>1.1439999999999999</c:v>
                      </c:pt>
                      <c:pt idx="125">
                        <c:v>1.1439999999999999</c:v>
                      </c:pt>
                      <c:pt idx="126">
                        <c:v>1.1479999999999999</c:v>
                      </c:pt>
                      <c:pt idx="127">
                        <c:v>1.1419999999999999</c:v>
                      </c:pt>
                      <c:pt idx="128">
                        <c:v>1.143</c:v>
                      </c:pt>
                      <c:pt idx="129">
                        <c:v>1.1479999999999999</c:v>
                      </c:pt>
                      <c:pt idx="130">
                        <c:v>1.145</c:v>
                      </c:pt>
                      <c:pt idx="131">
                        <c:v>1.1419999999999999</c:v>
                      </c:pt>
                      <c:pt idx="132">
                        <c:v>1.1419999999999999</c:v>
                      </c:pt>
                      <c:pt idx="133">
                        <c:v>1.143</c:v>
                      </c:pt>
                      <c:pt idx="134">
                        <c:v>1.1439999999999999</c:v>
                      </c:pt>
                      <c:pt idx="135">
                        <c:v>1.1419999999999999</c:v>
                      </c:pt>
                      <c:pt idx="136">
                        <c:v>1.143</c:v>
                      </c:pt>
                      <c:pt idx="137">
                        <c:v>1.1439999999999999</c:v>
                      </c:pt>
                      <c:pt idx="138">
                        <c:v>1.1439999999999999</c:v>
                      </c:pt>
                      <c:pt idx="139">
                        <c:v>1.1439999999999999</c:v>
                      </c:pt>
                      <c:pt idx="140">
                        <c:v>1.1459999999999999</c:v>
                      </c:pt>
                      <c:pt idx="141">
                        <c:v>1.141</c:v>
                      </c:pt>
                      <c:pt idx="142">
                        <c:v>1.147</c:v>
                      </c:pt>
                      <c:pt idx="143">
                        <c:v>1.1439999999999999</c:v>
                      </c:pt>
                      <c:pt idx="144">
                        <c:v>1.145</c:v>
                      </c:pt>
                      <c:pt idx="145">
                        <c:v>1.1479999999999999</c:v>
                      </c:pt>
                      <c:pt idx="146">
                        <c:v>1.1499999999999999</c:v>
                      </c:pt>
                      <c:pt idx="147">
                        <c:v>1.151</c:v>
                      </c:pt>
                      <c:pt idx="148">
                        <c:v>1.1499999999999999</c:v>
                      </c:pt>
                      <c:pt idx="149">
                        <c:v>1.147</c:v>
                      </c:pt>
                      <c:pt idx="150">
                        <c:v>1.147</c:v>
                      </c:pt>
                      <c:pt idx="151">
                        <c:v>1.147</c:v>
                      </c:pt>
                      <c:pt idx="152">
                        <c:v>1.145</c:v>
                      </c:pt>
                      <c:pt idx="153">
                        <c:v>1.1375</c:v>
                      </c:pt>
                      <c:pt idx="154">
                        <c:v>1.1319999999999999</c:v>
                      </c:pt>
                      <c:pt idx="155">
                        <c:v>1.127</c:v>
                      </c:pt>
                      <c:pt idx="156">
                        <c:v>1.1220000000000001</c:v>
                      </c:pt>
                      <c:pt idx="157">
                        <c:v>1.115</c:v>
                      </c:pt>
                      <c:pt idx="158">
                        <c:v>1.1100000000000001</c:v>
                      </c:pt>
                      <c:pt idx="159">
                        <c:v>1.107</c:v>
                      </c:pt>
                      <c:pt idx="160">
                        <c:v>1.101</c:v>
                      </c:pt>
                      <c:pt idx="161">
                        <c:v>1.097</c:v>
                      </c:pt>
                      <c:pt idx="162">
                        <c:v>1.0940000000000001</c:v>
                      </c:pt>
                      <c:pt idx="163">
                        <c:v>1.091</c:v>
                      </c:pt>
                      <c:pt idx="164">
                        <c:v>1.087</c:v>
                      </c:pt>
                      <c:pt idx="165">
                        <c:v>1.0845</c:v>
                      </c:pt>
                      <c:pt idx="166">
                        <c:v>1.0805</c:v>
                      </c:pt>
                      <c:pt idx="167">
                        <c:v>1.08</c:v>
                      </c:pt>
                      <c:pt idx="168">
                        <c:v>1.0735000000000001</c:v>
                      </c:pt>
                      <c:pt idx="169">
                        <c:v>1.0705</c:v>
                      </c:pt>
                      <c:pt idx="170">
                        <c:v>1.0695000000000001</c:v>
                      </c:pt>
                      <c:pt idx="171">
                        <c:v>1.0665</c:v>
                      </c:pt>
                      <c:pt idx="172">
                        <c:v>1.0645</c:v>
                      </c:pt>
                      <c:pt idx="173">
                        <c:v>1.0645</c:v>
                      </c:pt>
                      <c:pt idx="174">
                        <c:v>1.0615000000000001</c:v>
                      </c:pt>
                      <c:pt idx="175">
                        <c:v>1.0595000000000001</c:v>
                      </c:pt>
                      <c:pt idx="176">
                        <c:v>1.0585</c:v>
                      </c:pt>
                      <c:pt idx="177">
                        <c:v>1.0545</c:v>
                      </c:pt>
                      <c:pt idx="178">
                        <c:v>1.0525</c:v>
                      </c:pt>
                      <c:pt idx="179">
                        <c:v>1.0505</c:v>
                      </c:pt>
                      <c:pt idx="180">
                        <c:v>1.0495000000000001</c:v>
                      </c:pt>
                      <c:pt idx="181">
                        <c:v>1.0495000000000001</c:v>
                      </c:pt>
                      <c:pt idx="182">
                        <c:v>1.048</c:v>
                      </c:pt>
                      <c:pt idx="183">
                        <c:v>1.0465</c:v>
                      </c:pt>
                      <c:pt idx="184">
                        <c:v>1.0435000000000001</c:v>
                      </c:pt>
                      <c:pt idx="185">
                        <c:v>1.0375000000000001</c:v>
                      </c:pt>
                      <c:pt idx="186">
                        <c:v>1.0375000000000001</c:v>
                      </c:pt>
                      <c:pt idx="187">
                        <c:v>1.0325</c:v>
                      </c:pt>
                      <c:pt idx="188">
                        <c:v>1.0325</c:v>
                      </c:pt>
                      <c:pt idx="189">
                        <c:v>1.0315000000000001</c:v>
                      </c:pt>
                      <c:pt idx="190">
                        <c:v>1.0295000000000001</c:v>
                      </c:pt>
                      <c:pt idx="191">
                        <c:v>1.0275000000000001</c:v>
                      </c:pt>
                      <c:pt idx="192">
                        <c:v>1.0265</c:v>
                      </c:pt>
                      <c:pt idx="193">
                        <c:v>1.0245</c:v>
                      </c:pt>
                      <c:pt idx="194">
                        <c:v>1.0225</c:v>
                      </c:pt>
                      <c:pt idx="195">
                        <c:v>1.022</c:v>
                      </c:pt>
                      <c:pt idx="196">
                        <c:v>1.0215000000000001</c:v>
                      </c:pt>
                      <c:pt idx="197">
                        <c:v>1.0189999999999999</c:v>
                      </c:pt>
                      <c:pt idx="198">
                        <c:v>1.0175000000000001</c:v>
                      </c:pt>
                      <c:pt idx="199">
                        <c:v>1.0149999999999999</c:v>
                      </c:pt>
                      <c:pt idx="200">
                        <c:v>1.016</c:v>
                      </c:pt>
                      <c:pt idx="201">
                        <c:v>1.0145</c:v>
                      </c:pt>
                      <c:pt idx="202">
                        <c:v>1.014</c:v>
                      </c:pt>
                      <c:pt idx="203">
                        <c:v>1.012</c:v>
                      </c:pt>
                      <c:pt idx="204">
                        <c:v>1.012</c:v>
                      </c:pt>
                      <c:pt idx="205">
                        <c:v>1.0089999999999999</c:v>
                      </c:pt>
                      <c:pt idx="206">
                        <c:v>1.0095000000000001</c:v>
                      </c:pt>
                      <c:pt idx="207">
                        <c:v>1.0075000000000001</c:v>
                      </c:pt>
                      <c:pt idx="208">
                        <c:v>1.0049999999999999</c:v>
                      </c:pt>
                      <c:pt idx="209">
                        <c:v>1.0059999999999998</c:v>
                      </c:pt>
                      <c:pt idx="210">
                        <c:v>1.0030000000000001</c:v>
                      </c:pt>
                      <c:pt idx="211">
                        <c:v>1.0019999999999998</c:v>
                      </c:pt>
                      <c:pt idx="212">
                        <c:v>1.0009999999999999</c:v>
                      </c:pt>
                      <c:pt idx="213">
                        <c:v>1.0009999999999999</c:v>
                      </c:pt>
                      <c:pt idx="214">
                        <c:v>0.99800000000000011</c:v>
                      </c:pt>
                      <c:pt idx="215">
                        <c:v>0.997</c:v>
                      </c:pt>
                      <c:pt idx="216">
                        <c:v>0.997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22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'vit data'!$BV$4</c15:sqref>
                        </c15:formulaRef>
                      </c:ext>
                    </c:extLst>
                    <c:strCache>
                      <c:ptCount val="1"/>
                      <c:pt idx="0">
                        <c:v>menaquinone</c:v>
                      </c:pt>
                    </c:strCache>
                  </c:strRef>
                </c:tx>
                <c:spPr>
                  <a:ln w="19050" cap="rnd">
                    <a:solidFill>
                      <a:srgbClr val="7030A0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'vit data'!$AY$5:$AY$221</c15:sqref>
                        </c15:formulaRef>
                      </c:ext>
                    </c:extLst>
                    <c:numCache>
                      <c:formatCode>General</c:formatCode>
                      <c:ptCount val="217"/>
                      <c:pt idx="0">
                        <c:v>4.1666666666666666E-3</c:v>
                      </c:pt>
                      <c:pt idx="1">
                        <c:v>0.17083333333333334</c:v>
                      </c:pt>
                      <c:pt idx="2">
                        <c:v>0.33750000000000002</c:v>
                      </c:pt>
                      <c:pt idx="3">
                        <c:v>0.50416666666666665</c:v>
                      </c:pt>
                      <c:pt idx="4">
                        <c:v>0.67083333333333328</c:v>
                      </c:pt>
                      <c:pt idx="5">
                        <c:v>0.83750000000000002</c:v>
                      </c:pt>
                      <c:pt idx="6">
                        <c:v>1.0041666666666667</c:v>
                      </c:pt>
                      <c:pt idx="7">
                        <c:v>1.1708333333333334</c:v>
                      </c:pt>
                      <c:pt idx="8">
                        <c:v>1.3374999999999999</c:v>
                      </c:pt>
                      <c:pt idx="9">
                        <c:v>1.5041666666666667</c:v>
                      </c:pt>
                      <c:pt idx="10">
                        <c:v>1.6708333333333334</c:v>
                      </c:pt>
                      <c:pt idx="11">
                        <c:v>1.8374999999999999</c:v>
                      </c:pt>
                      <c:pt idx="12">
                        <c:v>2.0041666666666669</c:v>
                      </c:pt>
                      <c:pt idx="13">
                        <c:v>2.1708333333333334</c:v>
                      </c:pt>
                      <c:pt idx="14">
                        <c:v>2.3374999999999999</c:v>
                      </c:pt>
                      <c:pt idx="15">
                        <c:v>2.5041666666666664</c:v>
                      </c:pt>
                      <c:pt idx="16">
                        <c:v>2.6708333333333334</c:v>
                      </c:pt>
                      <c:pt idx="17">
                        <c:v>2.8374999999999999</c:v>
                      </c:pt>
                      <c:pt idx="18">
                        <c:v>3.0041666666666664</c:v>
                      </c:pt>
                      <c:pt idx="19">
                        <c:v>3.1708333333333334</c:v>
                      </c:pt>
                      <c:pt idx="20">
                        <c:v>3.3375000000000004</c:v>
                      </c:pt>
                      <c:pt idx="21">
                        <c:v>3.5041666666666664</c:v>
                      </c:pt>
                      <c:pt idx="22">
                        <c:v>3.6708333333333334</c:v>
                      </c:pt>
                      <c:pt idx="23">
                        <c:v>3.8374999999999995</c:v>
                      </c:pt>
                      <c:pt idx="24">
                        <c:v>4.0041666666666664</c:v>
                      </c:pt>
                      <c:pt idx="25">
                        <c:v>4.1708333333333334</c:v>
                      </c:pt>
                      <c:pt idx="26">
                        <c:v>4.3375000000000004</c:v>
                      </c:pt>
                      <c:pt idx="27">
                        <c:v>4.5041666666666664</c:v>
                      </c:pt>
                      <c:pt idx="28">
                        <c:v>4.6708333333333334</c:v>
                      </c:pt>
                      <c:pt idx="29">
                        <c:v>4.8375000000000004</c:v>
                      </c:pt>
                      <c:pt idx="30">
                        <c:v>5.0041666666666664</c:v>
                      </c:pt>
                      <c:pt idx="31">
                        <c:v>5.1708333333333334</c:v>
                      </c:pt>
                      <c:pt idx="32">
                        <c:v>5.3375000000000004</c:v>
                      </c:pt>
                      <c:pt idx="33">
                        <c:v>5.5041666666666664</c:v>
                      </c:pt>
                      <c:pt idx="34">
                        <c:v>5.6708333333333334</c:v>
                      </c:pt>
                      <c:pt idx="35">
                        <c:v>5.8375000000000004</c:v>
                      </c:pt>
                      <c:pt idx="36">
                        <c:v>6.0041666666666664</c:v>
                      </c:pt>
                      <c:pt idx="37">
                        <c:v>6.1708333333333334</c:v>
                      </c:pt>
                      <c:pt idx="38">
                        <c:v>6.3375000000000004</c:v>
                      </c:pt>
                      <c:pt idx="39">
                        <c:v>6.5041666666666664</c:v>
                      </c:pt>
                      <c:pt idx="40">
                        <c:v>6.6708333333333325</c:v>
                      </c:pt>
                      <c:pt idx="41">
                        <c:v>6.8375000000000004</c:v>
                      </c:pt>
                      <c:pt idx="42">
                        <c:v>7.0041666666666664</c:v>
                      </c:pt>
                      <c:pt idx="43">
                        <c:v>7.1708333333333343</c:v>
                      </c:pt>
                      <c:pt idx="44">
                        <c:v>7.3375000000000004</c:v>
                      </c:pt>
                      <c:pt idx="45">
                        <c:v>7.5041666666666664</c:v>
                      </c:pt>
                      <c:pt idx="46">
                        <c:v>7.6708333333333334</c:v>
                      </c:pt>
                      <c:pt idx="47">
                        <c:v>7.8375000000000004</c:v>
                      </c:pt>
                      <c:pt idx="48">
                        <c:v>8.0041666666666664</c:v>
                      </c:pt>
                      <c:pt idx="49">
                        <c:v>8.1708333333333325</c:v>
                      </c:pt>
                      <c:pt idx="50">
                        <c:v>8.3375000000000004</c:v>
                      </c:pt>
                      <c:pt idx="51">
                        <c:v>8.5041666666666664</c:v>
                      </c:pt>
                      <c:pt idx="52">
                        <c:v>8.6708333333333325</c:v>
                      </c:pt>
                      <c:pt idx="53">
                        <c:v>8.8375000000000004</c:v>
                      </c:pt>
                      <c:pt idx="54">
                        <c:v>9.0041666666666664</c:v>
                      </c:pt>
                      <c:pt idx="55">
                        <c:v>9.1708333333333325</c:v>
                      </c:pt>
                      <c:pt idx="56">
                        <c:v>9.3375000000000004</c:v>
                      </c:pt>
                      <c:pt idx="57">
                        <c:v>9.5041666666666664</c:v>
                      </c:pt>
                      <c:pt idx="58">
                        <c:v>9.6708333333333325</c:v>
                      </c:pt>
                      <c:pt idx="59">
                        <c:v>9.8375000000000004</c:v>
                      </c:pt>
                      <c:pt idx="60">
                        <c:v>10.004166666666666</c:v>
                      </c:pt>
                      <c:pt idx="61">
                        <c:v>10.170833333333333</c:v>
                      </c:pt>
                      <c:pt idx="62">
                        <c:v>10.3375</c:v>
                      </c:pt>
                      <c:pt idx="63">
                        <c:v>10.504166666666666</c:v>
                      </c:pt>
                      <c:pt idx="64">
                        <c:v>10.670833333333333</c:v>
                      </c:pt>
                      <c:pt idx="65">
                        <c:v>10.8375</c:v>
                      </c:pt>
                      <c:pt idx="66">
                        <c:v>11.004166666666666</c:v>
                      </c:pt>
                      <c:pt idx="67">
                        <c:v>11.170833333333333</c:v>
                      </c:pt>
                      <c:pt idx="68">
                        <c:v>11.3375</c:v>
                      </c:pt>
                      <c:pt idx="69">
                        <c:v>11.504166666666666</c:v>
                      </c:pt>
                      <c:pt idx="70">
                        <c:v>11.670833333333333</c:v>
                      </c:pt>
                      <c:pt idx="71">
                        <c:v>11.8375</c:v>
                      </c:pt>
                      <c:pt idx="72">
                        <c:v>12.004166666666666</c:v>
                      </c:pt>
                      <c:pt idx="73">
                        <c:v>12.170833333333334</c:v>
                      </c:pt>
                      <c:pt idx="74">
                        <c:v>12.337499999999999</c:v>
                      </c:pt>
                      <c:pt idx="75">
                        <c:v>12.504166666666666</c:v>
                      </c:pt>
                      <c:pt idx="76">
                        <c:v>12.670833333333331</c:v>
                      </c:pt>
                      <c:pt idx="77">
                        <c:v>12.8375</c:v>
                      </c:pt>
                      <c:pt idx="78">
                        <c:v>13.004166666666666</c:v>
                      </c:pt>
                      <c:pt idx="79">
                        <c:v>13.170833333333333</c:v>
                      </c:pt>
                      <c:pt idx="80">
                        <c:v>13.337500000000002</c:v>
                      </c:pt>
                      <c:pt idx="81">
                        <c:v>13.504166666666666</c:v>
                      </c:pt>
                      <c:pt idx="82">
                        <c:v>13.670833333333334</c:v>
                      </c:pt>
                      <c:pt idx="83">
                        <c:v>13.837499999999999</c:v>
                      </c:pt>
                      <c:pt idx="84">
                        <c:v>14.004166666666666</c:v>
                      </c:pt>
                      <c:pt idx="85">
                        <c:v>14.170833333333331</c:v>
                      </c:pt>
                      <c:pt idx="86">
                        <c:v>14.3375</c:v>
                      </c:pt>
                      <c:pt idx="87">
                        <c:v>14.504166666666666</c:v>
                      </c:pt>
                      <c:pt idx="88">
                        <c:v>14.670833333333333</c:v>
                      </c:pt>
                      <c:pt idx="89">
                        <c:v>14.837500000000002</c:v>
                      </c:pt>
                      <c:pt idx="90">
                        <c:v>15.004166666666666</c:v>
                      </c:pt>
                      <c:pt idx="91">
                        <c:v>15.170833333333334</c:v>
                      </c:pt>
                      <c:pt idx="92">
                        <c:v>15.337499999999999</c:v>
                      </c:pt>
                      <c:pt idx="93">
                        <c:v>15.504166666666666</c:v>
                      </c:pt>
                      <c:pt idx="94">
                        <c:v>15.670833333333331</c:v>
                      </c:pt>
                      <c:pt idx="95">
                        <c:v>15.8375</c:v>
                      </c:pt>
                      <c:pt idx="96">
                        <c:v>16.004166666666666</c:v>
                      </c:pt>
                      <c:pt idx="97">
                        <c:v>16.170833333333334</c:v>
                      </c:pt>
                      <c:pt idx="98">
                        <c:v>16.337499999999999</c:v>
                      </c:pt>
                      <c:pt idx="99">
                        <c:v>16.504166666666666</c:v>
                      </c:pt>
                      <c:pt idx="100">
                        <c:v>16.670833333333334</c:v>
                      </c:pt>
                      <c:pt idx="101">
                        <c:v>16.837499999999999</c:v>
                      </c:pt>
                      <c:pt idx="102">
                        <c:v>17.004166666666666</c:v>
                      </c:pt>
                      <c:pt idx="103">
                        <c:v>17.170833333333334</c:v>
                      </c:pt>
                      <c:pt idx="104">
                        <c:v>17.337499999999999</c:v>
                      </c:pt>
                      <c:pt idx="105">
                        <c:v>17.504166666666666</c:v>
                      </c:pt>
                      <c:pt idx="106">
                        <c:v>17.670833333333334</c:v>
                      </c:pt>
                      <c:pt idx="107">
                        <c:v>17.837499999999999</c:v>
                      </c:pt>
                      <c:pt idx="108">
                        <c:v>18.004166666666666</c:v>
                      </c:pt>
                      <c:pt idx="109">
                        <c:v>18.170833333333334</c:v>
                      </c:pt>
                      <c:pt idx="110">
                        <c:v>18.337499999999999</c:v>
                      </c:pt>
                      <c:pt idx="111">
                        <c:v>18.503888888888888</c:v>
                      </c:pt>
                      <c:pt idx="112">
                        <c:v>18.670833333333334</c:v>
                      </c:pt>
                      <c:pt idx="113">
                        <c:v>18.837499999999999</c:v>
                      </c:pt>
                      <c:pt idx="114">
                        <c:v>19.004166666666666</c:v>
                      </c:pt>
                      <c:pt idx="115">
                        <c:v>19.170833333333334</c:v>
                      </c:pt>
                      <c:pt idx="116">
                        <c:v>19.337499999999999</c:v>
                      </c:pt>
                      <c:pt idx="117">
                        <c:v>19.504166666666666</c:v>
                      </c:pt>
                      <c:pt idx="118">
                        <c:v>19.670833333333334</c:v>
                      </c:pt>
                      <c:pt idx="119">
                        <c:v>19.837499999999999</c:v>
                      </c:pt>
                      <c:pt idx="120">
                        <c:v>20.004166666666666</c:v>
                      </c:pt>
                      <c:pt idx="121">
                        <c:v>20.170833333333334</c:v>
                      </c:pt>
                      <c:pt idx="122">
                        <c:v>20.337499999999999</c:v>
                      </c:pt>
                      <c:pt idx="123">
                        <c:v>20.504166666666666</c:v>
                      </c:pt>
                      <c:pt idx="124">
                        <c:v>20.670833333333334</c:v>
                      </c:pt>
                      <c:pt idx="125">
                        <c:v>20.837499999999999</c:v>
                      </c:pt>
                      <c:pt idx="126">
                        <c:v>21.004166666666666</c:v>
                      </c:pt>
                      <c:pt idx="127">
                        <c:v>21.170833333333334</c:v>
                      </c:pt>
                      <c:pt idx="128">
                        <c:v>21.337499999999999</c:v>
                      </c:pt>
                      <c:pt idx="129">
                        <c:v>21.504166666666666</c:v>
                      </c:pt>
                      <c:pt idx="130">
                        <c:v>21.670833333333334</c:v>
                      </c:pt>
                      <c:pt idx="131">
                        <c:v>21.837499999999999</c:v>
                      </c:pt>
                      <c:pt idx="132">
                        <c:v>22.004166666666666</c:v>
                      </c:pt>
                      <c:pt idx="133">
                        <c:v>22.170833333333334</c:v>
                      </c:pt>
                      <c:pt idx="134">
                        <c:v>22.337499999999999</c:v>
                      </c:pt>
                      <c:pt idx="135">
                        <c:v>22.504166666666666</c:v>
                      </c:pt>
                      <c:pt idx="136">
                        <c:v>22.670833333333334</c:v>
                      </c:pt>
                      <c:pt idx="137">
                        <c:v>22.837499999999999</c:v>
                      </c:pt>
                      <c:pt idx="138">
                        <c:v>23.004166666666666</c:v>
                      </c:pt>
                      <c:pt idx="139">
                        <c:v>23.170833333333334</c:v>
                      </c:pt>
                      <c:pt idx="140">
                        <c:v>23.337499999999999</c:v>
                      </c:pt>
                      <c:pt idx="141">
                        <c:v>23.504166666666666</c:v>
                      </c:pt>
                      <c:pt idx="142">
                        <c:v>23.670833333333334</c:v>
                      </c:pt>
                      <c:pt idx="143">
                        <c:v>23.837222222222223</c:v>
                      </c:pt>
                      <c:pt idx="144">
                        <c:v>24.004166666666663</c:v>
                      </c:pt>
                      <c:pt idx="145">
                        <c:v>24.170833333333334</c:v>
                      </c:pt>
                      <c:pt idx="146">
                        <c:v>24.337499999999999</c:v>
                      </c:pt>
                      <c:pt idx="147">
                        <c:v>24.50416666666667</c:v>
                      </c:pt>
                      <c:pt idx="148">
                        <c:v>24.670833333333334</c:v>
                      </c:pt>
                      <c:pt idx="149">
                        <c:v>24.837499999999999</c:v>
                      </c:pt>
                      <c:pt idx="150">
                        <c:v>25.004166666666666</c:v>
                      </c:pt>
                      <c:pt idx="151">
                        <c:v>25.170833333333334</c:v>
                      </c:pt>
                      <c:pt idx="152">
                        <c:v>25.337499999999999</c:v>
                      </c:pt>
                      <c:pt idx="153">
                        <c:v>25.504166666666663</c:v>
                      </c:pt>
                      <c:pt idx="154">
                        <c:v>25.670833333333334</c:v>
                      </c:pt>
                      <c:pt idx="155">
                        <c:v>25.837499999999999</c:v>
                      </c:pt>
                      <c:pt idx="156">
                        <c:v>26.00416666666667</c:v>
                      </c:pt>
                      <c:pt idx="157">
                        <c:v>26.170833333333334</c:v>
                      </c:pt>
                      <c:pt idx="158">
                        <c:v>26.337499999999999</c:v>
                      </c:pt>
                      <c:pt idx="159">
                        <c:v>26.504166666666666</c:v>
                      </c:pt>
                      <c:pt idx="160">
                        <c:v>26.670833333333334</c:v>
                      </c:pt>
                      <c:pt idx="161">
                        <c:v>26.837499999999999</c:v>
                      </c:pt>
                      <c:pt idx="162">
                        <c:v>27.004166666666663</c:v>
                      </c:pt>
                      <c:pt idx="163">
                        <c:v>27.170833333333334</c:v>
                      </c:pt>
                      <c:pt idx="164">
                        <c:v>27.337499999999999</c:v>
                      </c:pt>
                      <c:pt idx="165">
                        <c:v>27.50416666666667</c:v>
                      </c:pt>
                      <c:pt idx="166">
                        <c:v>27.670833333333334</c:v>
                      </c:pt>
                      <c:pt idx="167">
                        <c:v>27.837499999999999</c:v>
                      </c:pt>
                      <c:pt idx="168">
                        <c:v>28.004166666666666</c:v>
                      </c:pt>
                      <c:pt idx="169">
                        <c:v>28.170833333333334</c:v>
                      </c:pt>
                      <c:pt idx="170">
                        <c:v>28.337499999999999</c:v>
                      </c:pt>
                      <c:pt idx="171">
                        <c:v>28.504166666666663</c:v>
                      </c:pt>
                      <c:pt idx="172">
                        <c:v>28.670833333333334</c:v>
                      </c:pt>
                      <c:pt idx="173">
                        <c:v>28.837499999999999</c:v>
                      </c:pt>
                      <c:pt idx="174">
                        <c:v>29.00416666666667</c:v>
                      </c:pt>
                      <c:pt idx="175">
                        <c:v>29.170833333333334</c:v>
                      </c:pt>
                      <c:pt idx="176">
                        <c:v>29.337499999999999</c:v>
                      </c:pt>
                      <c:pt idx="177">
                        <c:v>29.504166666666666</c:v>
                      </c:pt>
                      <c:pt idx="178">
                        <c:v>29.670833333333334</c:v>
                      </c:pt>
                      <c:pt idx="179">
                        <c:v>29.837499999999999</c:v>
                      </c:pt>
                      <c:pt idx="180">
                        <c:v>30.004166666666663</c:v>
                      </c:pt>
                      <c:pt idx="181">
                        <c:v>30.170833333333334</c:v>
                      </c:pt>
                      <c:pt idx="182">
                        <c:v>30.337499999999999</c:v>
                      </c:pt>
                      <c:pt idx="183">
                        <c:v>30.50416666666667</c:v>
                      </c:pt>
                      <c:pt idx="184">
                        <c:v>30.670833333333334</c:v>
                      </c:pt>
                      <c:pt idx="185">
                        <c:v>30.837499999999999</c:v>
                      </c:pt>
                      <c:pt idx="186">
                        <c:v>31.004166666666666</c:v>
                      </c:pt>
                      <c:pt idx="187">
                        <c:v>31.170833333333334</c:v>
                      </c:pt>
                      <c:pt idx="188">
                        <c:v>31.337499999999999</c:v>
                      </c:pt>
                      <c:pt idx="189">
                        <c:v>31.504166666666663</c:v>
                      </c:pt>
                      <c:pt idx="190">
                        <c:v>31.670833333333334</c:v>
                      </c:pt>
                      <c:pt idx="191">
                        <c:v>31.837499999999999</c:v>
                      </c:pt>
                      <c:pt idx="192">
                        <c:v>32.00416666666667</c:v>
                      </c:pt>
                      <c:pt idx="193">
                        <c:v>32.170833333333334</c:v>
                      </c:pt>
                      <c:pt idx="194">
                        <c:v>32.337499999999999</c:v>
                      </c:pt>
                      <c:pt idx="195">
                        <c:v>32.50416666666667</c:v>
                      </c:pt>
                      <c:pt idx="196">
                        <c:v>32.670833333333334</c:v>
                      </c:pt>
                      <c:pt idx="197">
                        <c:v>32.837499999999999</c:v>
                      </c:pt>
                      <c:pt idx="198">
                        <c:v>33.00416666666667</c:v>
                      </c:pt>
                      <c:pt idx="199">
                        <c:v>33.170833333333334</c:v>
                      </c:pt>
                      <c:pt idx="200">
                        <c:v>33.337499999999999</c:v>
                      </c:pt>
                      <c:pt idx="201">
                        <c:v>33.50416666666667</c:v>
                      </c:pt>
                      <c:pt idx="202">
                        <c:v>33.670833333333334</c:v>
                      </c:pt>
                      <c:pt idx="203">
                        <c:v>33.837499999999999</c:v>
                      </c:pt>
                      <c:pt idx="204">
                        <c:v>34.00416666666667</c:v>
                      </c:pt>
                      <c:pt idx="205">
                        <c:v>34.170833333333334</c:v>
                      </c:pt>
                      <c:pt idx="206">
                        <c:v>34.337499999999999</c:v>
                      </c:pt>
                      <c:pt idx="207">
                        <c:v>34.50416666666667</c:v>
                      </c:pt>
                      <c:pt idx="208">
                        <c:v>34.670833333333334</c:v>
                      </c:pt>
                      <c:pt idx="209">
                        <c:v>34.837499999999999</c:v>
                      </c:pt>
                      <c:pt idx="210">
                        <c:v>35.00416666666667</c:v>
                      </c:pt>
                      <c:pt idx="211">
                        <c:v>35.170833333333334</c:v>
                      </c:pt>
                      <c:pt idx="212">
                        <c:v>35.337499999999999</c:v>
                      </c:pt>
                      <c:pt idx="213">
                        <c:v>35.50416666666667</c:v>
                      </c:pt>
                      <c:pt idx="214">
                        <c:v>35.670833333333334</c:v>
                      </c:pt>
                      <c:pt idx="215">
                        <c:v>35.837499999999999</c:v>
                      </c:pt>
                      <c:pt idx="216">
                        <c:v>36.00416666666667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'vit data'!$BV$5:$BV$221</c15:sqref>
                        </c15:formulaRef>
                      </c:ext>
                    </c:extLst>
                    <c:numCache>
                      <c:formatCode>General</c:formatCode>
                      <c:ptCount val="217"/>
                      <c:pt idx="0">
                        <c:v>1.2499999999999983E-2</c:v>
                      </c:pt>
                      <c:pt idx="1">
                        <c:v>1.1999999999999983E-2</c:v>
                      </c:pt>
                      <c:pt idx="2">
                        <c:v>1.0499999999999982E-2</c:v>
                      </c:pt>
                      <c:pt idx="3">
                        <c:v>9.9999999999999811E-3</c:v>
                      </c:pt>
                      <c:pt idx="4">
                        <c:v>9.4999999999999807E-3</c:v>
                      </c:pt>
                      <c:pt idx="5">
                        <c:v>9.9999999999999811E-3</c:v>
                      </c:pt>
                      <c:pt idx="6">
                        <c:v>1.0999999999999982E-2</c:v>
                      </c:pt>
                      <c:pt idx="7">
                        <c:v>1.2999999999999984E-2</c:v>
                      </c:pt>
                      <c:pt idx="8">
                        <c:v>1.4499999999999985E-2</c:v>
                      </c:pt>
                      <c:pt idx="9">
                        <c:v>1.4499999999999985E-2</c:v>
                      </c:pt>
                      <c:pt idx="10">
                        <c:v>1.5499999999999986E-2</c:v>
                      </c:pt>
                      <c:pt idx="11">
                        <c:v>1.5499999999999986E-2</c:v>
                      </c:pt>
                      <c:pt idx="12">
                        <c:v>1.4499999999999985E-2</c:v>
                      </c:pt>
                      <c:pt idx="13">
                        <c:v>1.5499999999999986E-2</c:v>
                      </c:pt>
                      <c:pt idx="14">
                        <c:v>1.4999999999999986E-2</c:v>
                      </c:pt>
                      <c:pt idx="15">
                        <c:v>1.5499999999999986E-2</c:v>
                      </c:pt>
                      <c:pt idx="16">
                        <c:v>1.5499999999999986E-2</c:v>
                      </c:pt>
                      <c:pt idx="17">
                        <c:v>1.6499999999999987E-2</c:v>
                      </c:pt>
                      <c:pt idx="18">
                        <c:v>1.6499999999999987E-2</c:v>
                      </c:pt>
                      <c:pt idx="19">
                        <c:v>1.6999999999999987E-2</c:v>
                      </c:pt>
                      <c:pt idx="20">
                        <c:v>1.7499999999999988E-2</c:v>
                      </c:pt>
                      <c:pt idx="21">
                        <c:v>1.8499999999999989E-2</c:v>
                      </c:pt>
                      <c:pt idx="22">
                        <c:v>1.8499999999999989E-2</c:v>
                      </c:pt>
                      <c:pt idx="23">
                        <c:v>2.049999999999999E-2</c:v>
                      </c:pt>
                      <c:pt idx="24">
                        <c:v>2.049999999999999E-2</c:v>
                      </c:pt>
                      <c:pt idx="25">
                        <c:v>2.1999999999999992E-2</c:v>
                      </c:pt>
                      <c:pt idx="26">
                        <c:v>2.2499999999999992E-2</c:v>
                      </c:pt>
                      <c:pt idx="27">
                        <c:v>2.3999999999999994E-2</c:v>
                      </c:pt>
                      <c:pt idx="28">
                        <c:v>2.4999999999999994E-2</c:v>
                      </c:pt>
                      <c:pt idx="29">
                        <c:v>2.6999999999999996E-2</c:v>
                      </c:pt>
                      <c:pt idx="30">
                        <c:v>2.8999999999999998E-2</c:v>
                      </c:pt>
                      <c:pt idx="31">
                        <c:v>3.0499999999999999E-2</c:v>
                      </c:pt>
                      <c:pt idx="32">
                        <c:v>3.3500000000000002E-2</c:v>
                      </c:pt>
                      <c:pt idx="33">
                        <c:v>3.5500000000000004E-2</c:v>
                      </c:pt>
                      <c:pt idx="34">
                        <c:v>3.8500000000000006E-2</c:v>
                      </c:pt>
                      <c:pt idx="35">
                        <c:v>4.1999999999999982E-2</c:v>
                      </c:pt>
                      <c:pt idx="36">
                        <c:v>4.5499999999999985E-2</c:v>
                      </c:pt>
                      <c:pt idx="37">
                        <c:v>4.9499999999999988E-2</c:v>
                      </c:pt>
                      <c:pt idx="38">
                        <c:v>5.3999999999999992E-2</c:v>
                      </c:pt>
                      <c:pt idx="39">
                        <c:v>0.06</c:v>
                      </c:pt>
                      <c:pt idx="40">
                        <c:v>6.5500000000000003E-2</c:v>
                      </c:pt>
                      <c:pt idx="41">
                        <c:v>7.149999999999998E-2</c:v>
                      </c:pt>
                      <c:pt idx="42">
                        <c:v>7.8999999999999987E-2</c:v>
                      </c:pt>
                      <c:pt idx="43">
                        <c:v>8.4999999999999992E-2</c:v>
                      </c:pt>
                      <c:pt idx="44">
                        <c:v>9.5500000000000002E-2</c:v>
                      </c:pt>
                      <c:pt idx="45">
                        <c:v>0.10649999999999998</c:v>
                      </c:pt>
                      <c:pt idx="46">
                        <c:v>0.11749999999999999</c:v>
                      </c:pt>
                      <c:pt idx="47">
                        <c:v>0.1295</c:v>
                      </c:pt>
                      <c:pt idx="48">
                        <c:v>0.14400000000000002</c:v>
                      </c:pt>
                      <c:pt idx="49">
                        <c:v>0.15999999999999998</c:v>
                      </c:pt>
                      <c:pt idx="50">
                        <c:v>0.17699999999999999</c:v>
                      </c:pt>
                      <c:pt idx="51">
                        <c:v>0.19600000000000001</c:v>
                      </c:pt>
                      <c:pt idx="52">
                        <c:v>0.21699999999999997</c:v>
                      </c:pt>
                      <c:pt idx="53">
                        <c:v>0.23749999999999999</c:v>
                      </c:pt>
                      <c:pt idx="54">
                        <c:v>0.26150000000000001</c:v>
                      </c:pt>
                      <c:pt idx="55">
                        <c:v>0.28349999999999997</c:v>
                      </c:pt>
                      <c:pt idx="56">
                        <c:v>0.3075</c:v>
                      </c:pt>
                      <c:pt idx="57">
                        <c:v>0.33549999999999996</c:v>
                      </c:pt>
                      <c:pt idx="58">
                        <c:v>0.36649999999999999</c:v>
                      </c:pt>
                      <c:pt idx="59">
                        <c:v>0.39900000000000002</c:v>
                      </c:pt>
                      <c:pt idx="60">
                        <c:v>0.42900000000000005</c:v>
                      </c:pt>
                      <c:pt idx="61">
                        <c:v>0.45799999999999996</c:v>
                      </c:pt>
                      <c:pt idx="62">
                        <c:v>0.48899999999999999</c:v>
                      </c:pt>
                      <c:pt idx="63">
                        <c:v>0.52200000000000002</c:v>
                      </c:pt>
                      <c:pt idx="64">
                        <c:v>0.54400000000000004</c:v>
                      </c:pt>
                      <c:pt idx="65">
                        <c:v>0.57099999999999995</c:v>
                      </c:pt>
                      <c:pt idx="66">
                        <c:v>0.60399999999999998</c:v>
                      </c:pt>
                      <c:pt idx="67">
                        <c:v>0.625</c:v>
                      </c:pt>
                      <c:pt idx="68">
                        <c:v>0.64749999999999996</c:v>
                      </c:pt>
                      <c:pt idx="69">
                        <c:v>0.66600000000000004</c:v>
                      </c:pt>
                      <c:pt idx="70">
                        <c:v>0.68849999999999989</c:v>
                      </c:pt>
                      <c:pt idx="71">
                        <c:v>0.70199999999999996</c:v>
                      </c:pt>
                      <c:pt idx="72">
                        <c:v>0.72350000000000003</c:v>
                      </c:pt>
                      <c:pt idx="73">
                        <c:v>0.72950000000000004</c:v>
                      </c:pt>
                      <c:pt idx="74">
                        <c:v>0.73899999999999999</c:v>
                      </c:pt>
                      <c:pt idx="75">
                        <c:v>0.753</c:v>
                      </c:pt>
                      <c:pt idx="76">
                        <c:v>0.76800000000000002</c:v>
                      </c:pt>
                      <c:pt idx="77">
                        <c:v>0.78049999999999997</c:v>
                      </c:pt>
                      <c:pt idx="78">
                        <c:v>0.78950000000000009</c:v>
                      </c:pt>
                      <c:pt idx="79">
                        <c:v>0.79649999999999999</c:v>
                      </c:pt>
                      <c:pt idx="80">
                        <c:v>0.80449999999999999</c:v>
                      </c:pt>
                      <c:pt idx="81">
                        <c:v>0.82099999999999995</c:v>
                      </c:pt>
                      <c:pt idx="82">
                        <c:v>0.82699999999999996</c:v>
                      </c:pt>
                      <c:pt idx="83">
                        <c:v>0.82899999999999996</c:v>
                      </c:pt>
                      <c:pt idx="84">
                        <c:v>0.84499999999999997</c:v>
                      </c:pt>
                      <c:pt idx="85">
                        <c:v>0.84599999999999997</c:v>
                      </c:pt>
                      <c:pt idx="86">
                        <c:v>0.86</c:v>
                      </c:pt>
                      <c:pt idx="87">
                        <c:v>0.86250000000000004</c:v>
                      </c:pt>
                      <c:pt idx="88">
                        <c:v>0.87050000000000005</c:v>
                      </c:pt>
                      <c:pt idx="89">
                        <c:v>0.87749999999999995</c:v>
                      </c:pt>
                      <c:pt idx="90">
                        <c:v>0.88250000000000006</c:v>
                      </c:pt>
                      <c:pt idx="91">
                        <c:v>0.88749999999999996</c:v>
                      </c:pt>
                      <c:pt idx="92">
                        <c:v>0.89799999999999991</c:v>
                      </c:pt>
                      <c:pt idx="93">
                        <c:v>0.90100000000000002</c:v>
                      </c:pt>
                      <c:pt idx="94">
                        <c:v>0.89849999999999985</c:v>
                      </c:pt>
                      <c:pt idx="95">
                        <c:v>0.91299999999999992</c:v>
                      </c:pt>
                      <c:pt idx="96">
                        <c:v>0.91600000000000004</c:v>
                      </c:pt>
                      <c:pt idx="97">
                        <c:v>0.92399999999999993</c:v>
                      </c:pt>
                      <c:pt idx="98">
                        <c:v>0.92900000000000005</c:v>
                      </c:pt>
                      <c:pt idx="99">
                        <c:v>0.93300000000000005</c:v>
                      </c:pt>
                      <c:pt idx="100">
                        <c:v>0.93849999999999989</c:v>
                      </c:pt>
                      <c:pt idx="101">
                        <c:v>0.9444999999999999</c:v>
                      </c:pt>
                      <c:pt idx="102">
                        <c:v>0.94750000000000001</c:v>
                      </c:pt>
                      <c:pt idx="103">
                        <c:v>0.95150000000000001</c:v>
                      </c:pt>
                      <c:pt idx="104">
                        <c:v>0.95649999999999991</c:v>
                      </c:pt>
                      <c:pt idx="105">
                        <c:v>0.95750000000000002</c:v>
                      </c:pt>
                      <c:pt idx="106">
                        <c:v>0.96049999999999991</c:v>
                      </c:pt>
                      <c:pt idx="107">
                        <c:v>0.96200000000000008</c:v>
                      </c:pt>
                      <c:pt idx="108">
                        <c:v>0.96099999999999997</c:v>
                      </c:pt>
                      <c:pt idx="109">
                        <c:v>0.96499999999999997</c:v>
                      </c:pt>
                      <c:pt idx="110">
                        <c:v>0.96800000000000008</c:v>
                      </c:pt>
                      <c:pt idx="111">
                        <c:v>0.96800000000000008</c:v>
                      </c:pt>
                      <c:pt idx="112">
                        <c:v>0.97050000000000014</c:v>
                      </c:pt>
                      <c:pt idx="113">
                        <c:v>0.97250000000000014</c:v>
                      </c:pt>
                      <c:pt idx="114">
                        <c:v>0.97300000000000009</c:v>
                      </c:pt>
                      <c:pt idx="115">
                        <c:v>0.96900000000000008</c:v>
                      </c:pt>
                      <c:pt idx="116">
                        <c:v>0.97300000000000009</c:v>
                      </c:pt>
                      <c:pt idx="117">
                        <c:v>0.97300000000000009</c:v>
                      </c:pt>
                      <c:pt idx="118">
                        <c:v>0.97</c:v>
                      </c:pt>
                      <c:pt idx="119">
                        <c:v>0.97300000000000009</c:v>
                      </c:pt>
                      <c:pt idx="120">
                        <c:v>0.97300000000000009</c:v>
                      </c:pt>
                      <c:pt idx="121">
                        <c:v>0.97</c:v>
                      </c:pt>
                      <c:pt idx="122">
                        <c:v>0.97</c:v>
                      </c:pt>
                      <c:pt idx="123">
                        <c:v>0.97049999999999992</c:v>
                      </c:pt>
                      <c:pt idx="124">
                        <c:v>0.97350000000000003</c:v>
                      </c:pt>
                      <c:pt idx="125">
                        <c:v>0.97049999999999992</c:v>
                      </c:pt>
                      <c:pt idx="126">
                        <c:v>0.97249999999999992</c:v>
                      </c:pt>
                      <c:pt idx="127">
                        <c:v>0.96649999999999991</c:v>
                      </c:pt>
                      <c:pt idx="128">
                        <c:v>0.97249999999999992</c:v>
                      </c:pt>
                      <c:pt idx="129">
                        <c:v>0.97449999999999992</c:v>
                      </c:pt>
                      <c:pt idx="130">
                        <c:v>0.97249999999999992</c:v>
                      </c:pt>
                      <c:pt idx="131">
                        <c:v>0.97249999999999992</c:v>
                      </c:pt>
                      <c:pt idx="132">
                        <c:v>0.97150000000000003</c:v>
                      </c:pt>
                      <c:pt idx="133">
                        <c:v>0.97249999999999992</c:v>
                      </c:pt>
                      <c:pt idx="134">
                        <c:v>0.96950000000000003</c:v>
                      </c:pt>
                      <c:pt idx="135">
                        <c:v>0.97449999999999992</c:v>
                      </c:pt>
                      <c:pt idx="136">
                        <c:v>0.97649999999999992</c:v>
                      </c:pt>
                      <c:pt idx="137">
                        <c:v>0.96850000000000014</c:v>
                      </c:pt>
                      <c:pt idx="138">
                        <c:v>0.96599999999999997</c:v>
                      </c:pt>
                      <c:pt idx="139">
                        <c:v>0.96849999999999992</c:v>
                      </c:pt>
                      <c:pt idx="140">
                        <c:v>0.96399999999999997</c:v>
                      </c:pt>
                      <c:pt idx="141">
                        <c:v>0.95500000000000007</c:v>
                      </c:pt>
                      <c:pt idx="142">
                        <c:v>0.94900000000000007</c:v>
                      </c:pt>
                      <c:pt idx="143">
                        <c:v>0.9464999999999999</c:v>
                      </c:pt>
                      <c:pt idx="144">
                        <c:v>0.93649999999999989</c:v>
                      </c:pt>
                      <c:pt idx="145">
                        <c:v>0.93100000000000005</c:v>
                      </c:pt>
                      <c:pt idx="146">
                        <c:v>0.92249999999999988</c:v>
                      </c:pt>
                      <c:pt idx="147">
                        <c:v>0.91249999999999987</c:v>
                      </c:pt>
                      <c:pt idx="148">
                        <c:v>0.90249999999999986</c:v>
                      </c:pt>
                      <c:pt idx="149">
                        <c:v>0.89549999999999996</c:v>
                      </c:pt>
                      <c:pt idx="150">
                        <c:v>0.88949999999999996</c:v>
                      </c:pt>
                      <c:pt idx="151">
                        <c:v>0.88149999999999995</c:v>
                      </c:pt>
                      <c:pt idx="152">
                        <c:v>0.87449999999999983</c:v>
                      </c:pt>
                      <c:pt idx="153">
                        <c:v>0.86799999999999999</c:v>
                      </c:pt>
                      <c:pt idx="154">
                        <c:v>0.86149999999999993</c:v>
                      </c:pt>
                      <c:pt idx="155">
                        <c:v>0.85749999999999993</c:v>
                      </c:pt>
                      <c:pt idx="156">
                        <c:v>0.84949999999999992</c:v>
                      </c:pt>
                      <c:pt idx="157">
                        <c:v>0.84349999999999992</c:v>
                      </c:pt>
                      <c:pt idx="158">
                        <c:v>0.84149999999999991</c:v>
                      </c:pt>
                      <c:pt idx="159">
                        <c:v>0.83349999999999991</c:v>
                      </c:pt>
                      <c:pt idx="160">
                        <c:v>0.83250000000000002</c:v>
                      </c:pt>
                      <c:pt idx="161">
                        <c:v>0.82850000000000001</c:v>
                      </c:pt>
                      <c:pt idx="162">
                        <c:v>0.82650000000000001</c:v>
                      </c:pt>
                      <c:pt idx="163">
                        <c:v>0.82250000000000001</c:v>
                      </c:pt>
                      <c:pt idx="164">
                        <c:v>0.81850000000000001</c:v>
                      </c:pt>
                      <c:pt idx="165">
                        <c:v>0.8165</c:v>
                      </c:pt>
                      <c:pt idx="166">
                        <c:v>0.8145</c:v>
                      </c:pt>
                      <c:pt idx="167">
                        <c:v>0.81099999999999994</c:v>
                      </c:pt>
                      <c:pt idx="168">
                        <c:v>0.8105</c:v>
                      </c:pt>
                      <c:pt idx="169">
                        <c:v>0.80899999999999994</c:v>
                      </c:pt>
                      <c:pt idx="170">
                        <c:v>0.80600000000000005</c:v>
                      </c:pt>
                      <c:pt idx="171">
                        <c:v>0.80400000000000005</c:v>
                      </c:pt>
                      <c:pt idx="172">
                        <c:v>0.80100000000000005</c:v>
                      </c:pt>
                      <c:pt idx="173">
                        <c:v>0.79849999999999999</c:v>
                      </c:pt>
                      <c:pt idx="174">
                        <c:v>0.7975000000000001</c:v>
                      </c:pt>
                      <c:pt idx="175">
                        <c:v>0.79700000000000004</c:v>
                      </c:pt>
                      <c:pt idx="176">
                        <c:v>0.79649999999999999</c:v>
                      </c:pt>
                      <c:pt idx="177">
                        <c:v>0.7955000000000001</c:v>
                      </c:pt>
                      <c:pt idx="178">
                        <c:v>0.79400000000000004</c:v>
                      </c:pt>
                      <c:pt idx="179">
                        <c:v>0.79400000000000004</c:v>
                      </c:pt>
                      <c:pt idx="180">
                        <c:v>0.79150000000000009</c:v>
                      </c:pt>
                      <c:pt idx="181">
                        <c:v>0.79300000000000004</c:v>
                      </c:pt>
                      <c:pt idx="182">
                        <c:v>0.79200000000000004</c:v>
                      </c:pt>
                      <c:pt idx="183">
                        <c:v>0.79100000000000004</c:v>
                      </c:pt>
                      <c:pt idx="184">
                        <c:v>0.79200000000000004</c:v>
                      </c:pt>
                      <c:pt idx="185">
                        <c:v>0.78849999999999998</c:v>
                      </c:pt>
                      <c:pt idx="186">
                        <c:v>0.78900000000000003</c:v>
                      </c:pt>
                      <c:pt idx="187">
                        <c:v>0.78700000000000003</c:v>
                      </c:pt>
                      <c:pt idx="188">
                        <c:v>0.78800000000000003</c:v>
                      </c:pt>
                      <c:pt idx="189">
                        <c:v>0.78700000000000003</c:v>
                      </c:pt>
                      <c:pt idx="190">
                        <c:v>0.78500000000000003</c:v>
                      </c:pt>
                      <c:pt idx="191">
                        <c:v>0.78500000000000003</c:v>
                      </c:pt>
                      <c:pt idx="192">
                        <c:v>0.78400000000000003</c:v>
                      </c:pt>
                      <c:pt idx="193">
                        <c:v>0.78350000000000009</c:v>
                      </c:pt>
                      <c:pt idx="194">
                        <c:v>0.78249999999999997</c:v>
                      </c:pt>
                      <c:pt idx="195">
                        <c:v>0.78150000000000008</c:v>
                      </c:pt>
                      <c:pt idx="196">
                        <c:v>0.78049999999999997</c:v>
                      </c:pt>
                      <c:pt idx="197">
                        <c:v>0.77950000000000008</c:v>
                      </c:pt>
                      <c:pt idx="198">
                        <c:v>0.78049999999999997</c:v>
                      </c:pt>
                      <c:pt idx="199">
                        <c:v>0.77849999999999997</c:v>
                      </c:pt>
                      <c:pt idx="200">
                        <c:v>0.77849999999999997</c:v>
                      </c:pt>
                      <c:pt idx="201">
                        <c:v>0.77849999999999997</c:v>
                      </c:pt>
                      <c:pt idx="202">
                        <c:v>0.77950000000000008</c:v>
                      </c:pt>
                      <c:pt idx="203">
                        <c:v>0.77649999999999997</c:v>
                      </c:pt>
                      <c:pt idx="204">
                        <c:v>0.77750000000000008</c:v>
                      </c:pt>
                      <c:pt idx="205">
                        <c:v>0.77600000000000002</c:v>
                      </c:pt>
                      <c:pt idx="206">
                        <c:v>0.77649999999999997</c:v>
                      </c:pt>
                      <c:pt idx="207">
                        <c:v>0.77700000000000002</c:v>
                      </c:pt>
                      <c:pt idx="208">
                        <c:v>0.77400000000000002</c:v>
                      </c:pt>
                      <c:pt idx="209">
                        <c:v>0.77500000000000002</c:v>
                      </c:pt>
                      <c:pt idx="210">
                        <c:v>0.77300000000000002</c:v>
                      </c:pt>
                      <c:pt idx="211">
                        <c:v>0.77200000000000002</c:v>
                      </c:pt>
                      <c:pt idx="212">
                        <c:v>0.77200000000000002</c:v>
                      </c:pt>
                      <c:pt idx="213">
                        <c:v>0.77400000000000002</c:v>
                      </c:pt>
                      <c:pt idx="214">
                        <c:v>0.77100000000000002</c:v>
                      </c:pt>
                      <c:pt idx="215">
                        <c:v>0.77100000000000002</c:v>
                      </c:pt>
                      <c:pt idx="216">
                        <c:v>0.77100000000000002</c:v>
                      </c:pt>
                    </c:numCache>
                  </c:numRef>
                </c:yVal>
                <c:smooth val="0"/>
              </c15:ser>
            </c15:filteredScatterSeries>
          </c:ext>
        </c:extLst>
      </c:scatterChart>
      <c:valAx>
        <c:axId val="378939920"/>
        <c:scaling>
          <c:orientation val="minMax"/>
          <c:max val="2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time [h]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8949328"/>
        <c:crosses val="autoZero"/>
        <c:crossBetween val="midCat"/>
        <c:majorUnit val="5"/>
      </c:valAx>
      <c:valAx>
        <c:axId val="378949328"/>
        <c:scaling>
          <c:orientation val="minMax"/>
          <c:min val="-0.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optical density [650 nm]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8939920"/>
        <c:crosses val="autoZero"/>
        <c:crossBetween val="midCat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'vit data'!$DX$4</c:f>
              <c:strCache>
                <c:ptCount val="1"/>
                <c:pt idx="0">
                  <c:v>all vit.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'vit data'!$DW$5:$DW$221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data'!$DX$5:$DX$221</c:f>
              <c:numCache>
                <c:formatCode>General</c:formatCode>
                <c:ptCount val="217"/>
                <c:pt idx="0">
                  <c:v>5.0000000000000044E-3</c:v>
                </c:pt>
                <c:pt idx="1">
                  <c:v>7.0000000000000062E-3</c:v>
                </c:pt>
                <c:pt idx="2">
                  <c:v>7.5000000000000067E-3</c:v>
                </c:pt>
                <c:pt idx="3">
                  <c:v>8.5000000000000075E-3</c:v>
                </c:pt>
                <c:pt idx="4">
                  <c:v>8.5000000000000075E-3</c:v>
                </c:pt>
                <c:pt idx="5">
                  <c:v>8.5000000000000075E-3</c:v>
                </c:pt>
                <c:pt idx="6">
                  <c:v>9.000000000000008E-3</c:v>
                </c:pt>
                <c:pt idx="7">
                  <c:v>1.0000000000000009E-2</c:v>
                </c:pt>
                <c:pt idx="8">
                  <c:v>9.000000000000008E-3</c:v>
                </c:pt>
                <c:pt idx="9">
                  <c:v>9.5000000000000084E-3</c:v>
                </c:pt>
                <c:pt idx="10">
                  <c:v>1.100000000000001E-2</c:v>
                </c:pt>
                <c:pt idx="11">
                  <c:v>1.0500000000000009E-2</c:v>
                </c:pt>
                <c:pt idx="12">
                  <c:v>1.2000000000000011E-2</c:v>
                </c:pt>
                <c:pt idx="13">
                  <c:v>1.2000000000000011E-2</c:v>
                </c:pt>
                <c:pt idx="14">
                  <c:v>1.2000000000000011E-2</c:v>
                </c:pt>
                <c:pt idx="15">
                  <c:v>1.3000000000000012E-2</c:v>
                </c:pt>
                <c:pt idx="16">
                  <c:v>1.3000000000000012E-2</c:v>
                </c:pt>
                <c:pt idx="17">
                  <c:v>1.4500000000000013E-2</c:v>
                </c:pt>
                <c:pt idx="18">
                  <c:v>1.5500000000000014E-2</c:v>
                </c:pt>
                <c:pt idx="19">
                  <c:v>1.5500000000000014E-2</c:v>
                </c:pt>
                <c:pt idx="20">
                  <c:v>1.7999999999999988E-2</c:v>
                </c:pt>
                <c:pt idx="21">
                  <c:v>1.8999999999999989E-2</c:v>
                </c:pt>
                <c:pt idx="22">
                  <c:v>1.9500000000000017E-2</c:v>
                </c:pt>
                <c:pt idx="23">
                  <c:v>2.1500000000000019E-2</c:v>
                </c:pt>
                <c:pt idx="24">
                  <c:v>2.3999999999999994E-2</c:v>
                </c:pt>
                <c:pt idx="25">
                  <c:v>2.6500000000000024E-2</c:v>
                </c:pt>
                <c:pt idx="26">
                  <c:v>3.0499999999999972E-2</c:v>
                </c:pt>
                <c:pt idx="27">
                  <c:v>3.1999999999999973E-2</c:v>
                </c:pt>
                <c:pt idx="28">
                  <c:v>3.4999999999999976E-2</c:v>
                </c:pt>
                <c:pt idx="29">
                  <c:v>3.8999999999999979E-2</c:v>
                </c:pt>
                <c:pt idx="30">
                  <c:v>4.2499999999999982E-2</c:v>
                </c:pt>
                <c:pt idx="31">
                  <c:v>4.6499999999999986E-2</c:v>
                </c:pt>
                <c:pt idx="32">
                  <c:v>5.0500000000000017E-2</c:v>
                </c:pt>
                <c:pt idx="33">
                  <c:v>5.5499999999999994E-2</c:v>
                </c:pt>
                <c:pt idx="34">
                  <c:v>6.1499999999999999E-2</c:v>
                </c:pt>
                <c:pt idx="35">
                  <c:v>6.6499999999999976E-2</c:v>
                </c:pt>
                <c:pt idx="36">
                  <c:v>7.149999999999998E-2</c:v>
                </c:pt>
                <c:pt idx="37">
                  <c:v>7.8499999999999986E-2</c:v>
                </c:pt>
                <c:pt idx="38">
                  <c:v>8.5499999999999993E-2</c:v>
                </c:pt>
                <c:pt idx="39">
                  <c:v>9.2499999999999999E-2</c:v>
                </c:pt>
                <c:pt idx="40">
                  <c:v>0.10049999999999998</c:v>
                </c:pt>
                <c:pt idx="41">
                  <c:v>0.10849999999999999</c:v>
                </c:pt>
                <c:pt idx="42">
                  <c:v>0.1195</c:v>
                </c:pt>
                <c:pt idx="43">
                  <c:v>0.13350000000000001</c:v>
                </c:pt>
                <c:pt idx="44">
                  <c:v>0.14549999999999996</c:v>
                </c:pt>
                <c:pt idx="45">
                  <c:v>0.15449999999999997</c:v>
                </c:pt>
                <c:pt idx="46">
                  <c:v>0.17349999999999999</c:v>
                </c:pt>
                <c:pt idx="47">
                  <c:v>0.1885</c:v>
                </c:pt>
                <c:pt idx="48">
                  <c:v>0.20549999999999996</c:v>
                </c:pt>
                <c:pt idx="49">
                  <c:v>0.22649999999999998</c:v>
                </c:pt>
                <c:pt idx="50">
                  <c:v>0.2465</c:v>
                </c:pt>
                <c:pt idx="51">
                  <c:v>0.27149999999999996</c:v>
                </c:pt>
                <c:pt idx="52">
                  <c:v>0.29749999999999999</c:v>
                </c:pt>
                <c:pt idx="53">
                  <c:v>0.32250000000000001</c:v>
                </c:pt>
                <c:pt idx="54">
                  <c:v>0.34749999999999998</c:v>
                </c:pt>
                <c:pt idx="55">
                  <c:v>0.3755</c:v>
                </c:pt>
                <c:pt idx="56">
                  <c:v>0.4</c:v>
                </c:pt>
                <c:pt idx="57">
                  <c:v>0.42299999999999993</c:v>
                </c:pt>
                <c:pt idx="58">
                  <c:v>0.44699999999999995</c:v>
                </c:pt>
                <c:pt idx="59">
                  <c:v>0.46899999999999997</c:v>
                </c:pt>
                <c:pt idx="60">
                  <c:v>0.48049999999999998</c:v>
                </c:pt>
                <c:pt idx="61">
                  <c:v>0.504</c:v>
                </c:pt>
                <c:pt idx="62">
                  <c:v>0.53350000000000009</c:v>
                </c:pt>
                <c:pt idx="63">
                  <c:v>0.55749999999999988</c:v>
                </c:pt>
                <c:pt idx="64">
                  <c:v>0.57399999999999995</c:v>
                </c:pt>
                <c:pt idx="65">
                  <c:v>0.57799999999999996</c:v>
                </c:pt>
                <c:pt idx="66">
                  <c:v>0.58499999999999996</c:v>
                </c:pt>
                <c:pt idx="67">
                  <c:v>0.58650000000000002</c:v>
                </c:pt>
                <c:pt idx="68">
                  <c:v>0.57499999999999996</c:v>
                </c:pt>
                <c:pt idx="69">
                  <c:v>0.59549999999999992</c:v>
                </c:pt>
                <c:pt idx="70">
                  <c:v>0.61699999999999999</c:v>
                </c:pt>
                <c:pt idx="71">
                  <c:v>0.63349999999999995</c:v>
                </c:pt>
                <c:pt idx="72">
                  <c:v>0.64549999999999996</c:v>
                </c:pt>
                <c:pt idx="73">
                  <c:v>0.65250000000000008</c:v>
                </c:pt>
                <c:pt idx="74">
                  <c:v>0.66200000000000003</c:v>
                </c:pt>
                <c:pt idx="75">
                  <c:v>0.67249999999999988</c:v>
                </c:pt>
                <c:pt idx="76">
                  <c:v>0.67499999999999993</c:v>
                </c:pt>
                <c:pt idx="77">
                  <c:v>0.68249999999999988</c:v>
                </c:pt>
                <c:pt idx="78">
                  <c:v>0.69099999999999995</c:v>
                </c:pt>
                <c:pt idx="79">
                  <c:v>0.69550000000000001</c:v>
                </c:pt>
                <c:pt idx="80">
                  <c:v>0.69950000000000001</c:v>
                </c:pt>
                <c:pt idx="81">
                  <c:v>0.7044999999999999</c:v>
                </c:pt>
                <c:pt idx="82">
                  <c:v>0.71350000000000002</c:v>
                </c:pt>
                <c:pt idx="83">
                  <c:v>0.71849999999999992</c:v>
                </c:pt>
                <c:pt idx="84">
                  <c:v>0.72649999999999992</c:v>
                </c:pt>
                <c:pt idx="85">
                  <c:v>0.73150000000000004</c:v>
                </c:pt>
                <c:pt idx="86">
                  <c:v>0.73950000000000005</c:v>
                </c:pt>
                <c:pt idx="87">
                  <c:v>0.74950000000000006</c:v>
                </c:pt>
                <c:pt idx="88">
                  <c:v>0.75750000000000006</c:v>
                </c:pt>
                <c:pt idx="89">
                  <c:v>0.75150000000000006</c:v>
                </c:pt>
                <c:pt idx="90">
                  <c:v>0.73750000000000004</c:v>
                </c:pt>
                <c:pt idx="91">
                  <c:v>0.72449999999999992</c:v>
                </c:pt>
                <c:pt idx="92">
                  <c:v>0.71750000000000003</c:v>
                </c:pt>
                <c:pt idx="93">
                  <c:v>0.71350000000000002</c:v>
                </c:pt>
                <c:pt idx="94">
                  <c:v>0.72249999999999992</c:v>
                </c:pt>
                <c:pt idx="95">
                  <c:v>0.72649999999999992</c:v>
                </c:pt>
                <c:pt idx="96">
                  <c:v>0.72750000000000004</c:v>
                </c:pt>
                <c:pt idx="97">
                  <c:v>0.72849999999999993</c:v>
                </c:pt>
                <c:pt idx="98">
                  <c:v>0.72550000000000003</c:v>
                </c:pt>
                <c:pt idx="99">
                  <c:v>0.72449999999999992</c:v>
                </c:pt>
                <c:pt idx="100">
                  <c:v>0.72249999999999992</c:v>
                </c:pt>
                <c:pt idx="101">
                  <c:v>0.72</c:v>
                </c:pt>
                <c:pt idx="102">
                  <c:v>0.72249999999999992</c:v>
                </c:pt>
                <c:pt idx="103">
                  <c:v>0.72249999999999992</c:v>
                </c:pt>
                <c:pt idx="104">
                  <c:v>0.72350000000000003</c:v>
                </c:pt>
                <c:pt idx="105">
                  <c:v>0.72449999999999992</c:v>
                </c:pt>
                <c:pt idx="106">
                  <c:v>0.72649999999999992</c:v>
                </c:pt>
                <c:pt idx="107">
                  <c:v>0.72849999999999993</c:v>
                </c:pt>
                <c:pt idx="108">
                  <c:v>0.73249999999999993</c:v>
                </c:pt>
                <c:pt idx="109">
                  <c:v>0.73449999999999993</c:v>
                </c:pt>
                <c:pt idx="110">
                  <c:v>0.73950000000000005</c:v>
                </c:pt>
                <c:pt idx="111">
                  <c:v>0.74449999999999994</c:v>
                </c:pt>
                <c:pt idx="112">
                  <c:v>0.74950000000000006</c:v>
                </c:pt>
                <c:pt idx="113">
                  <c:v>0.75449999999999995</c:v>
                </c:pt>
                <c:pt idx="114">
                  <c:v>0.76150000000000007</c:v>
                </c:pt>
                <c:pt idx="115">
                  <c:v>0.76649999999999996</c:v>
                </c:pt>
                <c:pt idx="116">
                  <c:v>0.77049999999999996</c:v>
                </c:pt>
                <c:pt idx="117">
                  <c:v>0.77750000000000008</c:v>
                </c:pt>
                <c:pt idx="118">
                  <c:v>0.78449999999999998</c:v>
                </c:pt>
                <c:pt idx="119">
                  <c:v>0.78950000000000009</c:v>
                </c:pt>
                <c:pt idx="120">
                  <c:v>0.79849999999999999</c:v>
                </c:pt>
                <c:pt idx="121">
                  <c:v>0.80749999999999988</c:v>
                </c:pt>
                <c:pt idx="122">
                  <c:v>0.8165</c:v>
                </c:pt>
                <c:pt idx="123">
                  <c:v>0.82450000000000001</c:v>
                </c:pt>
                <c:pt idx="124">
                  <c:v>0.83149999999999991</c:v>
                </c:pt>
                <c:pt idx="125">
                  <c:v>0.83749999999999991</c:v>
                </c:pt>
                <c:pt idx="126">
                  <c:v>0.84149999999999991</c:v>
                </c:pt>
                <c:pt idx="127">
                  <c:v>0.84850000000000003</c:v>
                </c:pt>
                <c:pt idx="128">
                  <c:v>0.85250000000000004</c:v>
                </c:pt>
                <c:pt idx="129">
                  <c:v>0.86149999999999993</c:v>
                </c:pt>
                <c:pt idx="130">
                  <c:v>0.86649999999999983</c:v>
                </c:pt>
                <c:pt idx="131">
                  <c:v>0.87249999999999983</c:v>
                </c:pt>
                <c:pt idx="132">
                  <c:v>0.87849999999999984</c:v>
                </c:pt>
                <c:pt idx="133">
                  <c:v>0.88449999999999984</c:v>
                </c:pt>
                <c:pt idx="134">
                  <c:v>0.88849999999999985</c:v>
                </c:pt>
                <c:pt idx="135">
                  <c:v>0.89149999999999996</c:v>
                </c:pt>
                <c:pt idx="136">
                  <c:v>0.89349999999999996</c:v>
                </c:pt>
                <c:pt idx="137">
                  <c:v>0.89949999999999997</c:v>
                </c:pt>
                <c:pt idx="138">
                  <c:v>0.90249999999999986</c:v>
                </c:pt>
                <c:pt idx="139">
                  <c:v>0.90449999999999986</c:v>
                </c:pt>
                <c:pt idx="140">
                  <c:v>0.90599999999999992</c:v>
                </c:pt>
                <c:pt idx="141">
                  <c:v>0.90649999999999986</c:v>
                </c:pt>
                <c:pt idx="142">
                  <c:v>0.90749999999999997</c:v>
                </c:pt>
                <c:pt idx="143">
                  <c:v>0.91300000000000003</c:v>
                </c:pt>
                <c:pt idx="144">
                  <c:v>0.91199999999999992</c:v>
                </c:pt>
                <c:pt idx="145">
                  <c:v>0.91649999999999987</c:v>
                </c:pt>
                <c:pt idx="146">
                  <c:v>0.92199999999999993</c:v>
                </c:pt>
                <c:pt idx="147">
                  <c:v>0.93249999999999988</c:v>
                </c:pt>
                <c:pt idx="148">
                  <c:v>0.93900000000000006</c:v>
                </c:pt>
                <c:pt idx="149">
                  <c:v>0.94249999999999989</c:v>
                </c:pt>
                <c:pt idx="150">
                  <c:v>0.94100000000000006</c:v>
                </c:pt>
                <c:pt idx="151">
                  <c:v>0.94350000000000001</c:v>
                </c:pt>
                <c:pt idx="152">
                  <c:v>0.93849999999999989</c:v>
                </c:pt>
                <c:pt idx="153">
                  <c:v>0.93599999999999994</c:v>
                </c:pt>
                <c:pt idx="154">
                  <c:v>0.93449999999999989</c:v>
                </c:pt>
                <c:pt idx="155">
                  <c:v>0.92949999999999999</c:v>
                </c:pt>
                <c:pt idx="156">
                  <c:v>0.92349999999999999</c:v>
                </c:pt>
                <c:pt idx="157">
                  <c:v>0.92049999999999987</c:v>
                </c:pt>
                <c:pt idx="158">
                  <c:v>0.91900000000000004</c:v>
                </c:pt>
                <c:pt idx="159">
                  <c:v>0.91500000000000004</c:v>
                </c:pt>
                <c:pt idx="160">
                  <c:v>0.90999999999999992</c:v>
                </c:pt>
                <c:pt idx="161">
                  <c:v>0.90649999999999986</c:v>
                </c:pt>
              </c:numCache>
            </c:numRef>
          </c:yVal>
          <c:smooth val="0"/>
        </c:ser>
        <c:ser>
          <c:idx val="9"/>
          <c:order val="9"/>
          <c:tx>
            <c:strRef>
              <c:f>'vit data'!$EG$4</c:f>
              <c:strCache>
                <c:ptCount val="1"/>
                <c:pt idx="0">
                  <c:v>thiamine</c:v>
                </c:pt>
              </c:strCache>
            </c:strRef>
          </c:tx>
          <c:spPr>
            <a:ln w="19050" cap="rnd">
              <a:solidFill>
                <a:srgbClr val="CC00FF"/>
              </a:solidFill>
              <a:round/>
            </a:ln>
            <a:effectLst/>
          </c:spPr>
          <c:marker>
            <c:symbol val="none"/>
          </c:marker>
          <c:xVal>
            <c:numRef>
              <c:f>'vit data'!$DW$5:$DW$221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data'!$EG$5:$EG$221</c:f>
              <c:numCache>
                <c:formatCode>General</c:formatCode>
                <c:ptCount val="217"/>
                <c:pt idx="0">
                  <c:v>1.9000000000000017E-2</c:v>
                </c:pt>
                <c:pt idx="1">
                  <c:v>1.9500000000000017E-2</c:v>
                </c:pt>
                <c:pt idx="2">
                  <c:v>1.8000000000000016E-2</c:v>
                </c:pt>
                <c:pt idx="3">
                  <c:v>1.9500000000000017E-2</c:v>
                </c:pt>
                <c:pt idx="4">
                  <c:v>1.9000000000000017E-2</c:v>
                </c:pt>
                <c:pt idx="5">
                  <c:v>1.9000000000000017E-2</c:v>
                </c:pt>
                <c:pt idx="6">
                  <c:v>1.8500000000000016E-2</c:v>
                </c:pt>
                <c:pt idx="7">
                  <c:v>1.8000000000000016E-2</c:v>
                </c:pt>
                <c:pt idx="8">
                  <c:v>1.8000000000000016E-2</c:v>
                </c:pt>
                <c:pt idx="9">
                  <c:v>1.7000000000000015E-2</c:v>
                </c:pt>
                <c:pt idx="10">
                  <c:v>1.7000000000000015E-2</c:v>
                </c:pt>
                <c:pt idx="11">
                  <c:v>1.7000000000000015E-2</c:v>
                </c:pt>
                <c:pt idx="12">
                  <c:v>1.8500000000000016E-2</c:v>
                </c:pt>
                <c:pt idx="13">
                  <c:v>1.8500000000000016E-2</c:v>
                </c:pt>
                <c:pt idx="14">
                  <c:v>1.8500000000000016E-2</c:v>
                </c:pt>
                <c:pt idx="15">
                  <c:v>1.8000000000000016E-2</c:v>
                </c:pt>
                <c:pt idx="16">
                  <c:v>1.9500000000000017E-2</c:v>
                </c:pt>
                <c:pt idx="17">
                  <c:v>1.9500000000000017E-2</c:v>
                </c:pt>
                <c:pt idx="18">
                  <c:v>2.1000000000000019E-2</c:v>
                </c:pt>
                <c:pt idx="19">
                  <c:v>2.1500000000000019E-2</c:v>
                </c:pt>
                <c:pt idx="20">
                  <c:v>2.4000000000000021E-2</c:v>
                </c:pt>
                <c:pt idx="21">
                  <c:v>2.5500000000000023E-2</c:v>
                </c:pt>
                <c:pt idx="22">
                  <c:v>2.7500000000000024E-2</c:v>
                </c:pt>
                <c:pt idx="23">
                  <c:v>3.1E-2</c:v>
                </c:pt>
                <c:pt idx="24">
                  <c:v>3.4000000000000002E-2</c:v>
                </c:pt>
                <c:pt idx="25">
                  <c:v>3.6500000000000005E-2</c:v>
                </c:pt>
                <c:pt idx="26">
                  <c:v>4.1000000000000009E-2</c:v>
                </c:pt>
                <c:pt idx="27">
                  <c:v>4.6000000000000013E-2</c:v>
                </c:pt>
                <c:pt idx="28">
                  <c:v>5.0000000000000017E-2</c:v>
                </c:pt>
                <c:pt idx="29">
                  <c:v>5.400000000000002E-2</c:v>
                </c:pt>
                <c:pt idx="30">
                  <c:v>5.9000000000000025E-2</c:v>
                </c:pt>
                <c:pt idx="31">
                  <c:v>6.4000000000000001E-2</c:v>
                </c:pt>
                <c:pt idx="32">
                  <c:v>7.0000000000000007E-2</c:v>
                </c:pt>
                <c:pt idx="33">
                  <c:v>7.6000000000000012E-2</c:v>
                </c:pt>
                <c:pt idx="34">
                  <c:v>8.3000000000000018E-2</c:v>
                </c:pt>
                <c:pt idx="35">
                  <c:v>9.0500000000000025E-2</c:v>
                </c:pt>
                <c:pt idx="36">
                  <c:v>9.8000000000000004E-2</c:v>
                </c:pt>
                <c:pt idx="37">
                  <c:v>0.10700000000000001</c:v>
                </c:pt>
                <c:pt idx="38">
                  <c:v>0.11500000000000002</c:v>
                </c:pt>
                <c:pt idx="39">
                  <c:v>0.12500000000000003</c:v>
                </c:pt>
                <c:pt idx="40">
                  <c:v>0.13700000000000004</c:v>
                </c:pt>
                <c:pt idx="41">
                  <c:v>0.14899999999999999</c:v>
                </c:pt>
                <c:pt idx="42">
                  <c:v>0.16600000000000001</c:v>
                </c:pt>
                <c:pt idx="43">
                  <c:v>0.18000000000000002</c:v>
                </c:pt>
                <c:pt idx="44">
                  <c:v>0.19600000000000004</c:v>
                </c:pt>
                <c:pt idx="45">
                  <c:v>0.216</c:v>
                </c:pt>
                <c:pt idx="46">
                  <c:v>0.23350000000000001</c:v>
                </c:pt>
                <c:pt idx="47">
                  <c:v>0.25600000000000001</c:v>
                </c:pt>
                <c:pt idx="48">
                  <c:v>0.28400000000000003</c:v>
                </c:pt>
                <c:pt idx="49">
                  <c:v>0.30800000000000005</c:v>
                </c:pt>
                <c:pt idx="50">
                  <c:v>0.33199999999999996</c:v>
                </c:pt>
                <c:pt idx="51">
                  <c:v>0.36199999999999999</c:v>
                </c:pt>
                <c:pt idx="52">
                  <c:v>0.39</c:v>
                </c:pt>
                <c:pt idx="53">
                  <c:v>0.41200000000000003</c:v>
                </c:pt>
                <c:pt idx="54">
                  <c:v>0.43499999999999994</c:v>
                </c:pt>
                <c:pt idx="55">
                  <c:v>0.46099999999999997</c:v>
                </c:pt>
                <c:pt idx="56">
                  <c:v>0.48499999999999999</c:v>
                </c:pt>
                <c:pt idx="57">
                  <c:v>0.50800000000000001</c:v>
                </c:pt>
                <c:pt idx="58">
                  <c:v>0.53600000000000003</c:v>
                </c:pt>
                <c:pt idx="59">
                  <c:v>0.56699999999999995</c:v>
                </c:pt>
                <c:pt idx="60">
                  <c:v>0.58099999999999996</c:v>
                </c:pt>
                <c:pt idx="61">
                  <c:v>0.58399999999999996</c:v>
                </c:pt>
                <c:pt idx="62">
                  <c:v>0.59299999999999997</c:v>
                </c:pt>
                <c:pt idx="63">
                  <c:v>0.60099999999999998</c:v>
                </c:pt>
                <c:pt idx="64">
                  <c:v>0.60699999999999998</c:v>
                </c:pt>
                <c:pt idx="65">
                  <c:v>0.6</c:v>
                </c:pt>
                <c:pt idx="66">
                  <c:v>0.61</c:v>
                </c:pt>
                <c:pt idx="67">
                  <c:v>0.624</c:v>
                </c:pt>
                <c:pt idx="68">
                  <c:v>0.63300000000000001</c:v>
                </c:pt>
                <c:pt idx="69">
                  <c:v>0.63900000000000001</c:v>
                </c:pt>
                <c:pt idx="70">
                  <c:v>0.65100000000000002</c:v>
                </c:pt>
                <c:pt idx="71">
                  <c:v>0.65800000000000003</c:v>
                </c:pt>
                <c:pt idx="72">
                  <c:v>0.66500000000000004</c:v>
                </c:pt>
                <c:pt idx="73">
                  <c:v>0.66600000000000004</c:v>
                </c:pt>
                <c:pt idx="74">
                  <c:v>0.67299999999999993</c:v>
                </c:pt>
                <c:pt idx="75">
                  <c:v>0.68399999999999994</c:v>
                </c:pt>
                <c:pt idx="76">
                  <c:v>0.68299999999999994</c:v>
                </c:pt>
                <c:pt idx="77">
                  <c:v>0.69599999999999995</c:v>
                </c:pt>
                <c:pt idx="78">
                  <c:v>0.7</c:v>
                </c:pt>
                <c:pt idx="79">
                  <c:v>0.70299999999999996</c:v>
                </c:pt>
                <c:pt idx="80">
                  <c:v>0.70799999999999996</c:v>
                </c:pt>
                <c:pt idx="81">
                  <c:v>0.71799999999999997</c:v>
                </c:pt>
                <c:pt idx="82">
                  <c:v>0.71699999999999997</c:v>
                </c:pt>
                <c:pt idx="83">
                  <c:v>0.73099999999999998</c:v>
                </c:pt>
                <c:pt idx="84">
                  <c:v>0.746</c:v>
                </c:pt>
                <c:pt idx="85">
                  <c:v>0.74099999999999999</c:v>
                </c:pt>
                <c:pt idx="86">
                  <c:v>0.72799999999999998</c:v>
                </c:pt>
                <c:pt idx="87">
                  <c:v>0.71199999999999997</c:v>
                </c:pt>
                <c:pt idx="88">
                  <c:v>0.70199999999999996</c:v>
                </c:pt>
                <c:pt idx="89">
                  <c:v>0.69899999999999995</c:v>
                </c:pt>
                <c:pt idx="90">
                  <c:v>0.70099999999999996</c:v>
                </c:pt>
                <c:pt idx="91">
                  <c:v>0.70599999999999996</c:v>
                </c:pt>
                <c:pt idx="92">
                  <c:v>0.70699999999999996</c:v>
                </c:pt>
                <c:pt idx="93">
                  <c:v>0.70599999999999996</c:v>
                </c:pt>
                <c:pt idx="94">
                  <c:v>0.70599999999999996</c:v>
                </c:pt>
                <c:pt idx="95">
                  <c:v>0.70399999999999996</c:v>
                </c:pt>
                <c:pt idx="96">
                  <c:v>0.70299999999999996</c:v>
                </c:pt>
                <c:pt idx="97">
                  <c:v>0.70550000000000002</c:v>
                </c:pt>
                <c:pt idx="98">
                  <c:v>0.7024999999999999</c:v>
                </c:pt>
                <c:pt idx="99">
                  <c:v>0.70099999999999996</c:v>
                </c:pt>
                <c:pt idx="100">
                  <c:v>0.71</c:v>
                </c:pt>
                <c:pt idx="101">
                  <c:v>0.70899999999999996</c:v>
                </c:pt>
                <c:pt idx="102">
                  <c:v>0.71849999999999992</c:v>
                </c:pt>
                <c:pt idx="103">
                  <c:v>0.71399999999999997</c:v>
                </c:pt>
                <c:pt idx="104">
                  <c:v>0.71450000000000002</c:v>
                </c:pt>
                <c:pt idx="105">
                  <c:v>0.71799999999999997</c:v>
                </c:pt>
                <c:pt idx="106">
                  <c:v>0.72350000000000003</c:v>
                </c:pt>
                <c:pt idx="107">
                  <c:v>0.72650000000000003</c:v>
                </c:pt>
                <c:pt idx="108">
                  <c:v>0.72950000000000004</c:v>
                </c:pt>
                <c:pt idx="109">
                  <c:v>0.73750000000000004</c:v>
                </c:pt>
                <c:pt idx="110">
                  <c:v>0.74150000000000005</c:v>
                </c:pt>
                <c:pt idx="111">
                  <c:v>0.752</c:v>
                </c:pt>
                <c:pt idx="112">
                  <c:v>0.75250000000000006</c:v>
                </c:pt>
                <c:pt idx="113">
                  <c:v>0.76150000000000007</c:v>
                </c:pt>
                <c:pt idx="114">
                  <c:v>0.76450000000000007</c:v>
                </c:pt>
                <c:pt idx="115">
                  <c:v>0.76950000000000007</c:v>
                </c:pt>
                <c:pt idx="116">
                  <c:v>0.77850000000000008</c:v>
                </c:pt>
                <c:pt idx="117">
                  <c:v>0.78150000000000008</c:v>
                </c:pt>
                <c:pt idx="118">
                  <c:v>0.79500000000000004</c:v>
                </c:pt>
                <c:pt idx="119">
                  <c:v>0.79849999999999999</c:v>
                </c:pt>
                <c:pt idx="120">
                  <c:v>0.80049999999999999</c:v>
                </c:pt>
                <c:pt idx="121">
                  <c:v>0.80999999999999994</c:v>
                </c:pt>
                <c:pt idx="122">
                  <c:v>0.81199999999999994</c:v>
                </c:pt>
                <c:pt idx="123">
                  <c:v>0.82299999999999995</c:v>
                </c:pt>
                <c:pt idx="124">
                  <c:v>0.82750000000000001</c:v>
                </c:pt>
                <c:pt idx="125">
                  <c:v>0.83399999999999996</c:v>
                </c:pt>
                <c:pt idx="126">
                  <c:v>0.83750000000000002</c:v>
                </c:pt>
                <c:pt idx="127">
                  <c:v>0.84549999999999992</c:v>
                </c:pt>
                <c:pt idx="128">
                  <c:v>0.85</c:v>
                </c:pt>
                <c:pt idx="129">
                  <c:v>0.85899999999999987</c:v>
                </c:pt>
                <c:pt idx="130">
                  <c:v>0.86199999999999999</c:v>
                </c:pt>
                <c:pt idx="131">
                  <c:v>0.86799999999999999</c:v>
                </c:pt>
                <c:pt idx="132">
                  <c:v>0.86950000000000005</c:v>
                </c:pt>
                <c:pt idx="133">
                  <c:v>0.87150000000000005</c:v>
                </c:pt>
                <c:pt idx="134">
                  <c:v>0.87899999999999989</c:v>
                </c:pt>
                <c:pt idx="135">
                  <c:v>0.88</c:v>
                </c:pt>
                <c:pt idx="136">
                  <c:v>0.87449999999999994</c:v>
                </c:pt>
                <c:pt idx="137">
                  <c:v>0.876</c:v>
                </c:pt>
                <c:pt idx="138">
                  <c:v>0.87549999999999994</c:v>
                </c:pt>
                <c:pt idx="139">
                  <c:v>0.87699999999999989</c:v>
                </c:pt>
                <c:pt idx="140">
                  <c:v>0.878</c:v>
                </c:pt>
                <c:pt idx="141">
                  <c:v>0.88150000000000006</c:v>
                </c:pt>
                <c:pt idx="142">
                  <c:v>0.878</c:v>
                </c:pt>
                <c:pt idx="143">
                  <c:v>0.88200000000000001</c:v>
                </c:pt>
                <c:pt idx="144">
                  <c:v>0.88549999999999995</c:v>
                </c:pt>
                <c:pt idx="145">
                  <c:v>0.89050000000000007</c:v>
                </c:pt>
                <c:pt idx="146">
                  <c:v>0.89549999999999996</c:v>
                </c:pt>
                <c:pt idx="147">
                  <c:v>0.90499999999999992</c:v>
                </c:pt>
                <c:pt idx="148">
                  <c:v>0.90749999999999997</c:v>
                </c:pt>
                <c:pt idx="149">
                  <c:v>0.90149999999999997</c:v>
                </c:pt>
                <c:pt idx="150">
                  <c:v>0.89349999999999996</c:v>
                </c:pt>
                <c:pt idx="151">
                  <c:v>0.88749999999999996</c:v>
                </c:pt>
                <c:pt idx="152">
                  <c:v>0.88450000000000006</c:v>
                </c:pt>
                <c:pt idx="153">
                  <c:v>0.87899999999999989</c:v>
                </c:pt>
                <c:pt idx="154">
                  <c:v>0.87450000000000006</c:v>
                </c:pt>
                <c:pt idx="155">
                  <c:v>0.86499999999999988</c:v>
                </c:pt>
                <c:pt idx="156">
                  <c:v>0.85899999999999987</c:v>
                </c:pt>
                <c:pt idx="157">
                  <c:v>0.85650000000000004</c:v>
                </c:pt>
                <c:pt idx="158">
                  <c:v>0.85349999999999993</c:v>
                </c:pt>
                <c:pt idx="159">
                  <c:v>0.84349999999999992</c:v>
                </c:pt>
                <c:pt idx="160">
                  <c:v>0.84149999999999991</c:v>
                </c:pt>
                <c:pt idx="161">
                  <c:v>0.84</c:v>
                </c:pt>
              </c:numCache>
            </c:numRef>
          </c:yVal>
          <c:smooth val="0"/>
        </c:ser>
        <c:ser>
          <c:idx val="11"/>
          <c:order val="11"/>
          <c:tx>
            <c:strRef>
              <c:f>'vit data'!$EI$4</c:f>
              <c:strCache>
                <c:ptCount val="1"/>
                <c:pt idx="0">
                  <c:v>no vit.</c:v>
                </c:pt>
              </c:strCache>
            </c:strRef>
          </c:tx>
          <c:spPr>
            <a:ln w="1905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'vit data'!$DW$5:$DW$221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data'!$EI$5:$EI$221</c:f>
              <c:numCache>
                <c:formatCode>General</c:formatCode>
                <c:ptCount val="217"/>
                <c:pt idx="0">
                  <c:v>-5.4999999999999771E-3</c:v>
                </c:pt>
                <c:pt idx="1">
                  <c:v>-5.9999999999999776E-3</c:v>
                </c:pt>
                <c:pt idx="2">
                  <c:v>-6.499999999999978E-3</c:v>
                </c:pt>
                <c:pt idx="3">
                  <c:v>-6.499999999999978E-3</c:v>
                </c:pt>
                <c:pt idx="4">
                  <c:v>-5.9999999999999776E-3</c:v>
                </c:pt>
                <c:pt idx="5">
                  <c:v>-5.4999999999999771E-3</c:v>
                </c:pt>
                <c:pt idx="6">
                  <c:v>-5.9999999999999776E-3</c:v>
                </c:pt>
                <c:pt idx="7">
                  <c:v>-5.4999999999999771E-3</c:v>
                </c:pt>
                <c:pt idx="8">
                  <c:v>-5.4999999999999771E-3</c:v>
                </c:pt>
                <c:pt idx="9">
                  <c:v>-5.9999999999999776E-3</c:v>
                </c:pt>
                <c:pt idx="10">
                  <c:v>-5.9999999999999776E-3</c:v>
                </c:pt>
                <c:pt idx="11">
                  <c:v>-5.9999999999999776E-3</c:v>
                </c:pt>
                <c:pt idx="12">
                  <c:v>-5.9999999999999776E-3</c:v>
                </c:pt>
                <c:pt idx="13">
                  <c:v>-5.9999999999999776E-3</c:v>
                </c:pt>
                <c:pt idx="14">
                  <c:v>-6.499999999999978E-3</c:v>
                </c:pt>
                <c:pt idx="15">
                  <c:v>-6.499999999999978E-3</c:v>
                </c:pt>
                <c:pt idx="16">
                  <c:v>-6.9999999999999785E-3</c:v>
                </c:pt>
                <c:pt idx="17">
                  <c:v>-6.499999999999978E-3</c:v>
                </c:pt>
                <c:pt idx="18">
                  <c:v>-6.499999999999978E-3</c:v>
                </c:pt>
                <c:pt idx="19">
                  <c:v>-6.499999999999978E-3</c:v>
                </c:pt>
                <c:pt idx="20">
                  <c:v>-6.9999999999999785E-3</c:v>
                </c:pt>
                <c:pt idx="21">
                  <c:v>-6.499999999999978E-3</c:v>
                </c:pt>
                <c:pt idx="22">
                  <c:v>-6.9999999999999785E-3</c:v>
                </c:pt>
                <c:pt idx="23">
                  <c:v>-7.4999999999999789E-3</c:v>
                </c:pt>
                <c:pt idx="24">
                  <c:v>-7.9999999999999793E-3</c:v>
                </c:pt>
                <c:pt idx="25">
                  <c:v>-7.9999999999999793E-3</c:v>
                </c:pt>
                <c:pt idx="26">
                  <c:v>-7.9999999999999793E-3</c:v>
                </c:pt>
                <c:pt idx="27">
                  <c:v>-7.9999999999999793E-3</c:v>
                </c:pt>
                <c:pt idx="28">
                  <c:v>-7.9999999999999793E-3</c:v>
                </c:pt>
                <c:pt idx="29">
                  <c:v>-7.4999999999999789E-3</c:v>
                </c:pt>
                <c:pt idx="30">
                  <c:v>-7.4999999999999789E-3</c:v>
                </c:pt>
                <c:pt idx="31">
                  <c:v>-7.4999999999999789E-3</c:v>
                </c:pt>
                <c:pt idx="32">
                  <c:v>-6.9999999999999785E-3</c:v>
                </c:pt>
                <c:pt idx="33">
                  <c:v>-6.9999999999999785E-3</c:v>
                </c:pt>
                <c:pt idx="34">
                  <c:v>-5.9999999999999776E-3</c:v>
                </c:pt>
                <c:pt idx="35">
                  <c:v>-6.499999999999978E-3</c:v>
                </c:pt>
                <c:pt idx="36">
                  <c:v>-6.499999999999978E-3</c:v>
                </c:pt>
                <c:pt idx="37">
                  <c:v>-6.9999999999999785E-3</c:v>
                </c:pt>
                <c:pt idx="38">
                  <c:v>-6.9999999999999785E-3</c:v>
                </c:pt>
                <c:pt idx="39">
                  <c:v>-7.4999999999999789E-3</c:v>
                </c:pt>
                <c:pt idx="40">
                  <c:v>-6.499999999999978E-3</c:v>
                </c:pt>
                <c:pt idx="41">
                  <c:v>-6.499999999999978E-3</c:v>
                </c:pt>
                <c:pt idx="42">
                  <c:v>-5.9999999999999776E-3</c:v>
                </c:pt>
                <c:pt idx="43">
                  <c:v>-6.499999999999978E-3</c:v>
                </c:pt>
                <c:pt idx="44">
                  <c:v>-6.9999999999999785E-3</c:v>
                </c:pt>
                <c:pt idx="45">
                  <c:v>-5.9999999999999776E-3</c:v>
                </c:pt>
                <c:pt idx="46">
                  <c:v>-5.9999999999999776E-3</c:v>
                </c:pt>
                <c:pt idx="47">
                  <c:v>-5.9999999999999776E-3</c:v>
                </c:pt>
                <c:pt idx="48">
                  <c:v>-4.9999999999999767E-3</c:v>
                </c:pt>
                <c:pt idx="49">
                  <c:v>-4.4999999999999762E-3</c:v>
                </c:pt>
                <c:pt idx="50">
                  <c:v>-4.9999999999999767E-3</c:v>
                </c:pt>
                <c:pt idx="51">
                  <c:v>-4.9999999999999767E-3</c:v>
                </c:pt>
                <c:pt idx="52">
                  <c:v>-4.9999999999999767E-3</c:v>
                </c:pt>
                <c:pt idx="53">
                  <c:v>-4.9999999999999767E-3</c:v>
                </c:pt>
                <c:pt idx="54">
                  <c:v>-4.9999999999999767E-3</c:v>
                </c:pt>
                <c:pt idx="55">
                  <c:v>-4.4999999999999762E-3</c:v>
                </c:pt>
                <c:pt idx="56">
                  <c:v>-4.4999999999999762E-3</c:v>
                </c:pt>
                <c:pt idx="57">
                  <c:v>-4.4999999999999762E-3</c:v>
                </c:pt>
                <c:pt idx="58">
                  <c:v>-4.4999999999999762E-3</c:v>
                </c:pt>
                <c:pt idx="59">
                  <c:v>-4.4999999999999762E-3</c:v>
                </c:pt>
                <c:pt idx="60">
                  <c:v>-4.4999999999999762E-3</c:v>
                </c:pt>
                <c:pt idx="61">
                  <c:v>-4.4999999999999762E-3</c:v>
                </c:pt>
                <c:pt idx="62">
                  <c:v>-4.4999999999999762E-3</c:v>
                </c:pt>
                <c:pt idx="63">
                  <c:v>-4.4999999999999762E-3</c:v>
                </c:pt>
                <c:pt idx="64">
                  <c:v>-4.4999999999999762E-3</c:v>
                </c:pt>
                <c:pt idx="65">
                  <c:v>-4.4999999999999762E-3</c:v>
                </c:pt>
                <c:pt idx="66">
                  <c:v>-4.4999999999999762E-3</c:v>
                </c:pt>
                <c:pt idx="67">
                  <c:v>-4.4999999999999762E-3</c:v>
                </c:pt>
                <c:pt idx="68">
                  <c:v>-4.4999999999999762E-3</c:v>
                </c:pt>
                <c:pt idx="69">
                  <c:v>-4.4999999999999762E-3</c:v>
                </c:pt>
                <c:pt idx="70">
                  <c:v>-4.4999999999999762E-3</c:v>
                </c:pt>
                <c:pt idx="71">
                  <c:v>-4.4999999999999762E-3</c:v>
                </c:pt>
                <c:pt idx="72">
                  <c:v>-4.4999999999999762E-3</c:v>
                </c:pt>
                <c:pt idx="73">
                  <c:v>-4.4999999999999762E-3</c:v>
                </c:pt>
                <c:pt idx="74">
                  <c:v>-4.4999999999999762E-3</c:v>
                </c:pt>
                <c:pt idx="75">
                  <c:v>-4.4999999999999762E-3</c:v>
                </c:pt>
                <c:pt idx="76">
                  <c:v>-4.4999999999999762E-3</c:v>
                </c:pt>
                <c:pt idx="77">
                  <c:v>-4.4999999999999762E-3</c:v>
                </c:pt>
                <c:pt idx="78">
                  <c:v>-4.4999999999999762E-3</c:v>
                </c:pt>
                <c:pt idx="79">
                  <c:v>-4.4999999999999762E-3</c:v>
                </c:pt>
                <c:pt idx="80">
                  <c:v>-4.4999999999999762E-3</c:v>
                </c:pt>
                <c:pt idx="81">
                  <c:v>-4.4999999999999762E-3</c:v>
                </c:pt>
                <c:pt idx="82">
                  <c:v>-4.4999999999999762E-3</c:v>
                </c:pt>
                <c:pt idx="83">
                  <c:v>-4.4999999999999762E-3</c:v>
                </c:pt>
                <c:pt idx="84">
                  <c:v>-4.4999999999999762E-3</c:v>
                </c:pt>
                <c:pt idx="85">
                  <c:v>-4.4999999999999762E-3</c:v>
                </c:pt>
                <c:pt idx="86">
                  <c:v>-4.4999999999999762E-3</c:v>
                </c:pt>
                <c:pt idx="87">
                  <c:v>-4.4999999999999762E-3</c:v>
                </c:pt>
                <c:pt idx="88">
                  <c:v>-4.4999999999999762E-3</c:v>
                </c:pt>
                <c:pt idx="89">
                  <c:v>-4.4999999999999762E-3</c:v>
                </c:pt>
                <c:pt idx="90">
                  <c:v>-4.4999999999999762E-3</c:v>
                </c:pt>
                <c:pt idx="91">
                  <c:v>-4.4999999999999762E-3</c:v>
                </c:pt>
                <c:pt idx="92">
                  <c:v>-4.4999999999999762E-3</c:v>
                </c:pt>
                <c:pt idx="93">
                  <c:v>-4.4999999999999762E-3</c:v>
                </c:pt>
                <c:pt idx="94">
                  <c:v>-4.4999999999999762E-3</c:v>
                </c:pt>
                <c:pt idx="95">
                  <c:v>-4.4999999999999762E-3</c:v>
                </c:pt>
                <c:pt idx="96">
                  <c:v>-3.9999999999999758E-3</c:v>
                </c:pt>
                <c:pt idx="97">
                  <c:v>-4.4999999999999762E-3</c:v>
                </c:pt>
                <c:pt idx="98">
                  <c:v>-4.4999999999999762E-3</c:v>
                </c:pt>
                <c:pt idx="99">
                  <c:v>-4.4999999999999762E-3</c:v>
                </c:pt>
                <c:pt idx="100">
                  <c:v>-4.4999999999999762E-3</c:v>
                </c:pt>
                <c:pt idx="101">
                  <c:v>-4.4999999999999762E-3</c:v>
                </c:pt>
                <c:pt idx="102">
                  <c:v>-3.9999999999999758E-3</c:v>
                </c:pt>
                <c:pt idx="103">
                  <c:v>-4.4999999999999762E-3</c:v>
                </c:pt>
                <c:pt idx="104">
                  <c:v>-4.4999999999999762E-3</c:v>
                </c:pt>
                <c:pt idx="105">
                  <c:v>-4.4999999999999762E-3</c:v>
                </c:pt>
                <c:pt idx="106">
                  <c:v>-4.4999999999999762E-3</c:v>
                </c:pt>
                <c:pt idx="107">
                  <c:v>-4.4999999999999762E-3</c:v>
                </c:pt>
                <c:pt idx="108">
                  <c:v>-4.4999999999999762E-3</c:v>
                </c:pt>
                <c:pt idx="109">
                  <c:v>-4.4999999999999762E-3</c:v>
                </c:pt>
                <c:pt idx="110">
                  <c:v>-4.4999999999999762E-3</c:v>
                </c:pt>
                <c:pt idx="111">
                  <c:v>-4.4999999999999762E-3</c:v>
                </c:pt>
                <c:pt idx="112">
                  <c:v>-4.4999999999999762E-3</c:v>
                </c:pt>
                <c:pt idx="113">
                  <c:v>-4.4999999999999762E-3</c:v>
                </c:pt>
                <c:pt idx="114">
                  <c:v>-4.4999999999999762E-3</c:v>
                </c:pt>
                <c:pt idx="115">
                  <c:v>-4.4999999999999762E-3</c:v>
                </c:pt>
                <c:pt idx="116">
                  <c:v>-4.4999999999999762E-3</c:v>
                </c:pt>
                <c:pt idx="117">
                  <c:v>-4.4999999999999762E-3</c:v>
                </c:pt>
                <c:pt idx="118">
                  <c:v>-4.4999999999999762E-3</c:v>
                </c:pt>
                <c:pt idx="119">
                  <c:v>-4.4999999999999762E-3</c:v>
                </c:pt>
                <c:pt idx="120">
                  <c:v>-4.4999999999999762E-3</c:v>
                </c:pt>
                <c:pt idx="121">
                  <c:v>-4.4999999999999762E-3</c:v>
                </c:pt>
                <c:pt idx="122">
                  <c:v>-4.4999999999999762E-3</c:v>
                </c:pt>
                <c:pt idx="123">
                  <c:v>-4.4999999999999762E-3</c:v>
                </c:pt>
                <c:pt idx="124">
                  <c:v>-4.4999999999999762E-3</c:v>
                </c:pt>
                <c:pt idx="125">
                  <c:v>-4.4999999999999762E-3</c:v>
                </c:pt>
                <c:pt idx="126">
                  <c:v>-4.4999999999999762E-3</c:v>
                </c:pt>
                <c:pt idx="127">
                  <c:v>-4.4999999999999762E-3</c:v>
                </c:pt>
                <c:pt idx="128">
                  <c:v>-4.4999999999999762E-3</c:v>
                </c:pt>
                <c:pt idx="129">
                  <c:v>-4.4999999999999762E-3</c:v>
                </c:pt>
                <c:pt idx="130">
                  <c:v>-4.4999999999999762E-3</c:v>
                </c:pt>
                <c:pt idx="131">
                  <c:v>-4.4999999999999762E-3</c:v>
                </c:pt>
                <c:pt idx="132">
                  <c:v>-4.4999999999999762E-3</c:v>
                </c:pt>
                <c:pt idx="133">
                  <c:v>-4.4999999999999762E-3</c:v>
                </c:pt>
                <c:pt idx="134">
                  <c:v>-4.4999999999999762E-3</c:v>
                </c:pt>
                <c:pt idx="135">
                  <c:v>-4.4999999999999762E-3</c:v>
                </c:pt>
                <c:pt idx="136">
                  <c:v>-4.4999999999999762E-3</c:v>
                </c:pt>
                <c:pt idx="137">
                  <c:v>-3.9999999999999758E-3</c:v>
                </c:pt>
                <c:pt idx="138">
                  <c:v>-3.9999999999999758E-3</c:v>
                </c:pt>
                <c:pt idx="139">
                  <c:v>-3.9999999999999758E-3</c:v>
                </c:pt>
                <c:pt idx="140">
                  <c:v>-3.9999999999999758E-3</c:v>
                </c:pt>
                <c:pt idx="141">
                  <c:v>-3.9999999999999758E-3</c:v>
                </c:pt>
                <c:pt idx="142">
                  <c:v>-3.9999999999999758E-3</c:v>
                </c:pt>
                <c:pt idx="143">
                  <c:v>-3.9999999999999758E-3</c:v>
                </c:pt>
                <c:pt idx="144">
                  <c:v>-3.4999999999999754E-3</c:v>
                </c:pt>
                <c:pt idx="145">
                  <c:v>-3.9999999999999758E-3</c:v>
                </c:pt>
                <c:pt idx="146">
                  <c:v>-3.9999999999999758E-3</c:v>
                </c:pt>
                <c:pt idx="147">
                  <c:v>-3.9999999999999758E-3</c:v>
                </c:pt>
                <c:pt idx="148">
                  <c:v>-3.9999999999999758E-3</c:v>
                </c:pt>
                <c:pt idx="149">
                  <c:v>-3.9999999999999758E-3</c:v>
                </c:pt>
                <c:pt idx="150">
                  <c:v>-3.4999999999999754E-3</c:v>
                </c:pt>
                <c:pt idx="151">
                  <c:v>-3.4999999999999754E-3</c:v>
                </c:pt>
                <c:pt idx="152">
                  <c:v>-2.9999999999999749E-3</c:v>
                </c:pt>
                <c:pt idx="153">
                  <c:v>-2.9999999999999749E-3</c:v>
                </c:pt>
                <c:pt idx="154">
                  <c:v>-2.9999999999999749E-3</c:v>
                </c:pt>
                <c:pt idx="155">
                  <c:v>-2.9999999999999749E-3</c:v>
                </c:pt>
                <c:pt idx="156">
                  <c:v>-2.9999999999999749E-3</c:v>
                </c:pt>
                <c:pt idx="157">
                  <c:v>-3.4999999999999754E-3</c:v>
                </c:pt>
                <c:pt idx="158">
                  <c:v>-2.9999999999999749E-3</c:v>
                </c:pt>
                <c:pt idx="159">
                  <c:v>-2.9999999999999749E-3</c:v>
                </c:pt>
                <c:pt idx="160">
                  <c:v>-3.4999999999999754E-3</c:v>
                </c:pt>
                <c:pt idx="161">
                  <c:v>-2.9999999999999749E-3</c:v>
                </c:pt>
              </c:numCache>
            </c:numRef>
          </c:yVal>
          <c:smooth val="0"/>
        </c:ser>
        <c:ser>
          <c:idx val="12"/>
          <c:order val="12"/>
          <c:tx>
            <c:strRef>
              <c:f>'vit data'!$EJ$4</c:f>
              <c:strCache>
                <c:ptCount val="1"/>
                <c:pt idx="0">
                  <c:v>all vit.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'vit data'!$DW$5:$DW$221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data'!$EJ$5:$EJ$221</c:f>
              <c:numCache>
                <c:formatCode>General</c:formatCode>
                <c:ptCount val="217"/>
                <c:pt idx="0">
                  <c:v>1.6000000000000014E-2</c:v>
                </c:pt>
                <c:pt idx="1">
                  <c:v>1.6000000000000014E-2</c:v>
                </c:pt>
                <c:pt idx="2">
                  <c:v>1.6500000000000015E-2</c:v>
                </c:pt>
                <c:pt idx="3">
                  <c:v>1.5500000000000014E-2</c:v>
                </c:pt>
                <c:pt idx="4">
                  <c:v>1.5500000000000014E-2</c:v>
                </c:pt>
                <c:pt idx="5">
                  <c:v>1.4500000000000013E-2</c:v>
                </c:pt>
                <c:pt idx="6">
                  <c:v>1.5000000000000013E-2</c:v>
                </c:pt>
                <c:pt idx="7">
                  <c:v>1.5000000000000013E-2</c:v>
                </c:pt>
                <c:pt idx="8">
                  <c:v>1.5000000000000013E-2</c:v>
                </c:pt>
                <c:pt idx="9">
                  <c:v>1.5500000000000014E-2</c:v>
                </c:pt>
                <c:pt idx="10">
                  <c:v>1.6000000000000014E-2</c:v>
                </c:pt>
                <c:pt idx="11">
                  <c:v>1.5500000000000014E-2</c:v>
                </c:pt>
                <c:pt idx="12">
                  <c:v>1.6000000000000014E-2</c:v>
                </c:pt>
                <c:pt idx="13">
                  <c:v>1.6000000000000014E-2</c:v>
                </c:pt>
                <c:pt idx="14">
                  <c:v>1.7000000000000015E-2</c:v>
                </c:pt>
                <c:pt idx="15">
                  <c:v>1.7000000000000015E-2</c:v>
                </c:pt>
                <c:pt idx="16">
                  <c:v>1.7000000000000015E-2</c:v>
                </c:pt>
                <c:pt idx="17">
                  <c:v>1.8500000000000016E-2</c:v>
                </c:pt>
                <c:pt idx="18">
                  <c:v>1.8500000000000016E-2</c:v>
                </c:pt>
                <c:pt idx="19">
                  <c:v>1.9500000000000017E-2</c:v>
                </c:pt>
                <c:pt idx="20">
                  <c:v>2.0999999999999991E-2</c:v>
                </c:pt>
                <c:pt idx="21">
                  <c:v>2.2999999999999993E-2</c:v>
                </c:pt>
                <c:pt idx="22">
                  <c:v>2.3500000000000021E-2</c:v>
                </c:pt>
                <c:pt idx="23">
                  <c:v>2.5500000000000023E-2</c:v>
                </c:pt>
                <c:pt idx="24">
                  <c:v>2.7999999999999997E-2</c:v>
                </c:pt>
                <c:pt idx="25">
                  <c:v>2.9499999999999998E-2</c:v>
                </c:pt>
                <c:pt idx="26">
                  <c:v>3.4499999999999975E-2</c:v>
                </c:pt>
                <c:pt idx="27">
                  <c:v>3.5999999999999976E-2</c:v>
                </c:pt>
                <c:pt idx="28">
                  <c:v>3.7999999999999978E-2</c:v>
                </c:pt>
                <c:pt idx="29">
                  <c:v>4.1999999999999982E-2</c:v>
                </c:pt>
                <c:pt idx="30">
                  <c:v>4.5499999999999985E-2</c:v>
                </c:pt>
                <c:pt idx="31">
                  <c:v>4.9499999999999988E-2</c:v>
                </c:pt>
                <c:pt idx="32">
                  <c:v>5.350000000000002E-2</c:v>
                </c:pt>
                <c:pt idx="33">
                  <c:v>5.7499999999999996E-2</c:v>
                </c:pt>
                <c:pt idx="34">
                  <c:v>6.3499999999999973E-2</c:v>
                </c:pt>
                <c:pt idx="35">
                  <c:v>6.8499999999999978E-2</c:v>
                </c:pt>
                <c:pt idx="36">
                  <c:v>7.5499999999999984E-2</c:v>
                </c:pt>
                <c:pt idx="37">
                  <c:v>8.249999999999999E-2</c:v>
                </c:pt>
                <c:pt idx="38">
                  <c:v>8.9499999999999996E-2</c:v>
                </c:pt>
                <c:pt idx="39">
                  <c:v>9.7499999999999976E-2</c:v>
                </c:pt>
                <c:pt idx="40">
                  <c:v>0.10549999999999998</c:v>
                </c:pt>
                <c:pt idx="41">
                  <c:v>0.11549999999999999</c:v>
                </c:pt>
                <c:pt idx="42">
                  <c:v>0.1305</c:v>
                </c:pt>
                <c:pt idx="43">
                  <c:v>0.14649999999999996</c:v>
                </c:pt>
                <c:pt idx="44">
                  <c:v>0.16249999999999998</c:v>
                </c:pt>
                <c:pt idx="45">
                  <c:v>0.17749999999999999</c:v>
                </c:pt>
                <c:pt idx="46">
                  <c:v>0.1925</c:v>
                </c:pt>
                <c:pt idx="47">
                  <c:v>0.21149999999999997</c:v>
                </c:pt>
                <c:pt idx="48">
                  <c:v>0.23249999999999998</c:v>
                </c:pt>
                <c:pt idx="49">
                  <c:v>0.2525</c:v>
                </c:pt>
                <c:pt idx="50">
                  <c:v>0.27449999999999997</c:v>
                </c:pt>
                <c:pt idx="51">
                  <c:v>0.29749999999999999</c:v>
                </c:pt>
                <c:pt idx="52">
                  <c:v>0.32050000000000001</c:v>
                </c:pt>
                <c:pt idx="53">
                  <c:v>0.34849999999999998</c:v>
                </c:pt>
                <c:pt idx="54">
                  <c:v>0.3775</c:v>
                </c:pt>
                <c:pt idx="55">
                  <c:v>0.40250000000000002</c:v>
                </c:pt>
                <c:pt idx="56">
                  <c:v>0.42899999999999994</c:v>
                </c:pt>
                <c:pt idx="57">
                  <c:v>0.45199999999999996</c:v>
                </c:pt>
                <c:pt idx="58">
                  <c:v>0.48099999999999998</c:v>
                </c:pt>
                <c:pt idx="59">
                  <c:v>0.498</c:v>
                </c:pt>
                <c:pt idx="60">
                  <c:v>0.52449999999999997</c:v>
                </c:pt>
                <c:pt idx="61">
                  <c:v>0.54899999999999993</c:v>
                </c:pt>
                <c:pt idx="62">
                  <c:v>0.5754999999999999</c:v>
                </c:pt>
                <c:pt idx="63">
                  <c:v>0.58149999999999991</c:v>
                </c:pt>
                <c:pt idx="64">
                  <c:v>0.58599999999999997</c:v>
                </c:pt>
                <c:pt idx="65">
                  <c:v>0.59199999999999997</c:v>
                </c:pt>
                <c:pt idx="66">
                  <c:v>0.59</c:v>
                </c:pt>
                <c:pt idx="67">
                  <c:v>0.60749999999999993</c:v>
                </c:pt>
                <c:pt idx="68">
                  <c:v>0.61499999999999999</c:v>
                </c:pt>
                <c:pt idx="69">
                  <c:v>0.62349999999999994</c:v>
                </c:pt>
                <c:pt idx="70">
                  <c:v>0.63200000000000001</c:v>
                </c:pt>
                <c:pt idx="71">
                  <c:v>0.64650000000000007</c:v>
                </c:pt>
                <c:pt idx="72">
                  <c:v>0.65650000000000008</c:v>
                </c:pt>
                <c:pt idx="73">
                  <c:v>0.66450000000000009</c:v>
                </c:pt>
                <c:pt idx="74">
                  <c:v>0.66700000000000004</c:v>
                </c:pt>
                <c:pt idx="75">
                  <c:v>0.67749999999999999</c:v>
                </c:pt>
                <c:pt idx="76">
                  <c:v>0.67999999999999994</c:v>
                </c:pt>
                <c:pt idx="77">
                  <c:v>0.6875</c:v>
                </c:pt>
                <c:pt idx="78">
                  <c:v>0.69299999999999995</c:v>
                </c:pt>
                <c:pt idx="79">
                  <c:v>0.6944999999999999</c:v>
                </c:pt>
                <c:pt idx="80">
                  <c:v>0.69249999999999989</c:v>
                </c:pt>
                <c:pt idx="81">
                  <c:v>0.6984999999999999</c:v>
                </c:pt>
                <c:pt idx="82">
                  <c:v>0.70849999999999991</c:v>
                </c:pt>
                <c:pt idx="83">
                  <c:v>0.72550000000000003</c:v>
                </c:pt>
                <c:pt idx="84">
                  <c:v>0.72950000000000004</c:v>
                </c:pt>
                <c:pt idx="85">
                  <c:v>0.74449999999999994</c:v>
                </c:pt>
                <c:pt idx="86">
                  <c:v>0.74950000000000006</c:v>
                </c:pt>
                <c:pt idx="87">
                  <c:v>0.74049999999999994</c:v>
                </c:pt>
                <c:pt idx="88">
                  <c:v>0.72950000000000004</c:v>
                </c:pt>
                <c:pt idx="89">
                  <c:v>0.71649999999999991</c:v>
                </c:pt>
                <c:pt idx="90">
                  <c:v>0.71049999999999991</c:v>
                </c:pt>
                <c:pt idx="91">
                  <c:v>0.71350000000000002</c:v>
                </c:pt>
                <c:pt idx="92">
                  <c:v>0.71849999999999992</c:v>
                </c:pt>
                <c:pt idx="93">
                  <c:v>0.72249999999999992</c:v>
                </c:pt>
                <c:pt idx="94">
                  <c:v>0.72249999999999992</c:v>
                </c:pt>
                <c:pt idx="95">
                  <c:v>0.72150000000000003</c:v>
                </c:pt>
                <c:pt idx="96">
                  <c:v>0.71849999999999992</c:v>
                </c:pt>
                <c:pt idx="97">
                  <c:v>0.71950000000000003</c:v>
                </c:pt>
                <c:pt idx="98">
                  <c:v>0.71849999999999992</c:v>
                </c:pt>
                <c:pt idx="99">
                  <c:v>0.72049999999999992</c:v>
                </c:pt>
                <c:pt idx="100">
                  <c:v>0.72150000000000003</c:v>
                </c:pt>
                <c:pt idx="101">
                  <c:v>0.72399999999999998</c:v>
                </c:pt>
                <c:pt idx="102">
                  <c:v>0.72550000000000003</c:v>
                </c:pt>
                <c:pt idx="103">
                  <c:v>0.72649999999999992</c:v>
                </c:pt>
                <c:pt idx="104">
                  <c:v>0.73150000000000004</c:v>
                </c:pt>
                <c:pt idx="105">
                  <c:v>0.73249999999999993</c:v>
                </c:pt>
                <c:pt idx="106">
                  <c:v>0.73649999999999993</c:v>
                </c:pt>
                <c:pt idx="107">
                  <c:v>0.74049999999999994</c:v>
                </c:pt>
                <c:pt idx="108">
                  <c:v>0.74649999999999994</c:v>
                </c:pt>
                <c:pt idx="109">
                  <c:v>0.75049999999999994</c:v>
                </c:pt>
                <c:pt idx="110">
                  <c:v>0.75649999999999995</c:v>
                </c:pt>
                <c:pt idx="111">
                  <c:v>0.76350000000000007</c:v>
                </c:pt>
                <c:pt idx="112">
                  <c:v>0.77049999999999996</c:v>
                </c:pt>
                <c:pt idx="113">
                  <c:v>0.77649999999999997</c:v>
                </c:pt>
                <c:pt idx="114">
                  <c:v>0.78249999999999997</c:v>
                </c:pt>
                <c:pt idx="115">
                  <c:v>0.78849999999999998</c:v>
                </c:pt>
                <c:pt idx="116">
                  <c:v>0.79949999999999988</c:v>
                </c:pt>
                <c:pt idx="117">
                  <c:v>0.80449999999999999</c:v>
                </c:pt>
                <c:pt idx="118">
                  <c:v>0.81349999999999989</c:v>
                </c:pt>
                <c:pt idx="119">
                  <c:v>0.8194999999999999</c:v>
                </c:pt>
                <c:pt idx="120">
                  <c:v>0.8254999999999999</c:v>
                </c:pt>
                <c:pt idx="121">
                  <c:v>0.8294999999999999</c:v>
                </c:pt>
                <c:pt idx="122">
                  <c:v>0.83650000000000002</c:v>
                </c:pt>
                <c:pt idx="123">
                  <c:v>0.84349999999999992</c:v>
                </c:pt>
                <c:pt idx="124">
                  <c:v>0.84850000000000003</c:v>
                </c:pt>
                <c:pt idx="125">
                  <c:v>0.85650000000000004</c:v>
                </c:pt>
                <c:pt idx="126">
                  <c:v>0.86349999999999993</c:v>
                </c:pt>
                <c:pt idx="127">
                  <c:v>0.87049999999999983</c:v>
                </c:pt>
                <c:pt idx="128">
                  <c:v>0.87449999999999983</c:v>
                </c:pt>
                <c:pt idx="129">
                  <c:v>0.87749999999999995</c:v>
                </c:pt>
                <c:pt idx="130">
                  <c:v>0.88349999999999995</c:v>
                </c:pt>
                <c:pt idx="131">
                  <c:v>0.88549999999999995</c:v>
                </c:pt>
                <c:pt idx="132">
                  <c:v>0.88849999999999985</c:v>
                </c:pt>
                <c:pt idx="133">
                  <c:v>0.89149999999999996</c:v>
                </c:pt>
                <c:pt idx="134">
                  <c:v>0.89749999999999996</c:v>
                </c:pt>
                <c:pt idx="135">
                  <c:v>0.90049999999999986</c:v>
                </c:pt>
                <c:pt idx="136">
                  <c:v>0.90149999999999997</c:v>
                </c:pt>
                <c:pt idx="137">
                  <c:v>0.90349999999999997</c:v>
                </c:pt>
                <c:pt idx="138">
                  <c:v>0.90449999999999986</c:v>
                </c:pt>
                <c:pt idx="139">
                  <c:v>0.90849999999999986</c:v>
                </c:pt>
                <c:pt idx="140">
                  <c:v>0.90900000000000003</c:v>
                </c:pt>
                <c:pt idx="141">
                  <c:v>0.91349999999999998</c:v>
                </c:pt>
                <c:pt idx="142">
                  <c:v>0.91549999999999998</c:v>
                </c:pt>
                <c:pt idx="143">
                  <c:v>0.91999999999999993</c:v>
                </c:pt>
                <c:pt idx="144">
                  <c:v>0.92300000000000004</c:v>
                </c:pt>
                <c:pt idx="145">
                  <c:v>0.92549999999999999</c:v>
                </c:pt>
                <c:pt idx="146">
                  <c:v>0.92799999999999994</c:v>
                </c:pt>
                <c:pt idx="147">
                  <c:v>0.93649999999999989</c:v>
                </c:pt>
                <c:pt idx="148">
                  <c:v>0.94</c:v>
                </c:pt>
                <c:pt idx="149">
                  <c:v>0.9395</c:v>
                </c:pt>
                <c:pt idx="150">
                  <c:v>0.93599999999999994</c:v>
                </c:pt>
                <c:pt idx="151">
                  <c:v>0.9335</c:v>
                </c:pt>
                <c:pt idx="152">
                  <c:v>0.92949999999999999</c:v>
                </c:pt>
                <c:pt idx="153">
                  <c:v>0.92300000000000004</c:v>
                </c:pt>
                <c:pt idx="154">
                  <c:v>0.92049999999999987</c:v>
                </c:pt>
                <c:pt idx="155">
                  <c:v>0.91749999999999998</c:v>
                </c:pt>
                <c:pt idx="156">
                  <c:v>0.91249999999999987</c:v>
                </c:pt>
                <c:pt idx="157">
                  <c:v>0.90949999999999998</c:v>
                </c:pt>
                <c:pt idx="158">
                  <c:v>0.90199999999999991</c:v>
                </c:pt>
                <c:pt idx="159">
                  <c:v>0.89599999999999991</c:v>
                </c:pt>
                <c:pt idx="160">
                  <c:v>0.8919999999999999</c:v>
                </c:pt>
                <c:pt idx="161">
                  <c:v>0.88549999999999995</c:v>
                </c:pt>
              </c:numCache>
            </c:numRef>
          </c:yVal>
          <c:smooth val="0"/>
        </c:ser>
        <c:ser>
          <c:idx val="21"/>
          <c:order val="21"/>
          <c:tx>
            <c:strRef>
              <c:f>'vit data'!$ES$4</c:f>
              <c:strCache>
                <c:ptCount val="1"/>
                <c:pt idx="0">
                  <c:v>thiamine</c:v>
                </c:pt>
              </c:strCache>
            </c:strRef>
          </c:tx>
          <c:spPr>
            <a:ln w="19050" cap="rnd">
              <a:solidFill>
                <a:srgbClr val="CC00FF"/>
              </a:solidFill>
              <a:round/>
            </a:ln>
            <a:effectLst/>
          </c:spPr>
          <c:marker>
            <c:symbol val="none"/>
          </c:marker>
          <c:xVal>
            <c:numRef>
              <c:f>'vit data'!$DW$5:$DW$221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data'!$ES$5:$ES$221</c:f>
              <c:numCache>
                <c:formatCode>General</c:formatCode>
                <c:ptCount val="217"/>
                <c:pt idx="0">
                  <c:v>7.0000000000000062E-3</c:v>
                </c:pt>
                <c:pt idx="1">
                  <c:v>8.5000000000000075E-3</c:v>
                </c:pt>
                <c:pt idx="2">
                  <c:v>1.0000000000000009E-2</c:v>
                </c:pt>
                <c:pt idx="3">
                  <c:v>1.0500000000000009E-2</c:v>
                </c:pt>
                <c:pt idx="4">
                  <c:v>1.100000000000001E-2</c:v>
                </c:pt>
                <c:pt idx="5">
                  <c:v>1.100000000000001E-2</c:v>
                </c:pt>
                <c:pt idx="6">
                  <c:v>1.0500000000000009E-2</c:v>
                </c:pt>
                <c:pt idx="7">
                  <c:v>1.0000000000000009E-2</c:v>
                </c:pt>
                <c:pt idx="8">
                  <c:v>1.100000000000001E-2</c:v>
                </c:pt>
                <c:pt idx="9">
                  <c:v>1.100000000000001E-2</c:v>
                </c:pt>
                <c:pt idx="10">
                  <c:v>1.100000000000001E-2</c:v>
                </c:pt>
                <c:pt idx="11">
                  <c:v>1.100000000000001E-2</c:v>
                </c:pt>
                <c:pt idx="12">
                  <c:v>1.2500000000000011E-2</c:v>
                </c:pt>
                <c:pt idx="13">
                  <c:v>1.2500000000000011E-2</c:v>
                </c:pt>
                <c:pt idx="14">
                  <c:v>1.3500000000000012E-2</c:v>
                </c:pt>
                <c:pt idx="15">
                  <c:v>1.3000000000000012E-2</c:v>
                </c:pt>
                <c:pt idx="16">
                  <c:v>1.4500000000000013E-2</c:v>
                </c:pt>
                <c:pt idx="17">
                  <c:v>1.4500000000000013E-2</c:v>
                </c:pt>
                <c:pt idx="18">
                  <c:v>1.6000000000000014E-2</c:v>
                </c:pt>
                <c:pt idx="19">
                  <c:v>1.6500000000000015E-2</c:v>
                </c:pt>
                <c:pt idx="20">
                  <c:v>1.8000000000000016E-2</c:v>
                </c:pt>
                <c:pt idx="21">
                  <c:v>1.8500000000000016E-2</c:v>
                </c:pt>
                <c:pt idx="22">
                  <c:v>2.0500000000000018E-2</c:v>
                </c:pt>
                <c:pt idx="23">
                  <c:v>2.300000000000002E-2</c:v>
                </c:pt>
                <c:pt idx="24">
                  <c:v>2.5000000000000022E-2</c:v>
                </c:pt>
                <c:pt idx="25">
                  <c:v>2.6500000000000024E-2</c:v>
                </c:pt>
                <c:pt idx="26">
                  <c:v>0.03</c:v>
                </c:pt>
                <c:pt idx="27">
                  <c:v>3.4000000000000002E-2</c:v>
                </c:pt>
                <c:pt idx="28">
                  <c:v>3.8000000000000006E-2</c:v>
                </c:pt>
                <c:pt idx="29">
                  <c:v>4.200000000000001E-2</c:v>
                </c:pt>
                <c:pt idx="30">
                  <c:v>4.6000000000000013E-2</c:v>
                </c:pt>
                <c:pt idx="31">
                  <c:v>5.1000000000000018E-2</c:v>
                </c:pt>
                <c:pt idx="32">
                  <c:v>5.5000000000000021E-2</c:v>
                </c:pt>
                <c:pt idx="33">
                  <c:v>6.0000000000000026E-2</c:v>
                </c:pt>
                <c:pt idx="34">
                  <c:v>6.6000000000000003E-2</c:v>
                </c:pt>
                <c:pt idx="35">
                  <c:v>7.1500000000000008E-2</c:v>
                </c:pt>
                <c:pt idx="36">
                  <c:v>7.9000000000000015E-2</c:v>
                </c:pt>
                <c:pt idx="37">
                  <c:v>8.6000000000000021E-2</c:v>
                </c:pt>
                <c:pt idx="38">
                  <c:v>9.2999999999999999E-2</c:v>
                </c:pt>
                <c:pt idx="39">
                  <c:v>0.10100000000000001</c:v>
                </c:pt>
                <c:pt idx="40">
                  <c:v>0.11000000000000001</c:v>
                </c:pt>
                <c:pt idx="41">
                  <c:v>0.12000000000000002</c:v>
                </c:pt>
                <c:pt idx="42">
                  <c:v>0.13200000000000003</c:v>
                </c:pt>
                <c:pt idx="43">
                  <c:v>0.14399999999999999</c:v>
                </c:pt>
                <c:pt idx="44">
                  <c:v>0.154</c:v>
                </c:pt>
                <c:pt idx="45">
                  <c:v>0.16600000000000001</c:v>
                </c:pt>
                <c:pt idx="46">
                  <c:v>0.18250000000000002</c:v>
                </c:pt>
                <c:pt idx="47">
                  <c:v>0.20000000000000004</c:v>
                </c:pt>
                <c:pt idx="48">
                  <c:v>0.219</c:v>
                </c:pt>
                <c:pt idx="49">
                  <c:v>0.23900000000000002</c:v>
                </c:pt>
                <c:pt idx="50">
                  <c:v>0.26</c:v>
                </c:pt>
                <c:pt idx="51">
                  <c:v>0.28500000000000003</c:v>
                </c:pt>
                <c:pt idx="52">
                  <c:v>0.31000000000000005</c:v>
                </c:pt>
                <c:pt idx="53">
                  <c:v>0.33799999999999997</c:v>
                </c:pt>
                <c:pt idx="54">
                  <c:v>0.36499999999999999</c:v>
                </c:pt>
                <c:pt idx="55">
                  <c:v>0.39100000000000001</c:v>
                </c:pt>
                <c:pt idx="56">
                  <c:v>0.41900000000000004</c:v>
                </c:pt>
                <c:pt idx="57">
                  <c:v>0.43899999999999995</c:v>
                </c:pt>
                <c:pt idx="58">
                  <c:v>0.47299999999999998</c:v>
                </c:pt>
                <c:pt idx="59">
                  <c:v>0.49399999999999999</c:v>
                </c:pt>
                <c:pt idx="60">
                  <c:v>0.51800000000000002</c:v>
                </c:pt>
                <c:pt idx="61">
                  <c:v>0.54200000000000004</c:v>
                </c:pt>
                <c:pt idx="62">
                  <c:v>0.56299999999999994</c:v>
                </c:pt>
                <c:pt idx="63">
                  <c:v>0.57999999999999996</c:v>
                </c:pt>
                <c:pt idx="64">
                  <c:v>0.58099999999999996</c:v>
                </c:pt>
                <c:pt idx="65">
                  <c:v>0.58799999999999997</c:v>
                </c:pt>
                <c:pt idx="66">
                  <c:v>0.59299999999999997</c:v>
                </c:pt>
                <c:pt idx="67">
                  <c:v>0.59699999999999998</c:v>
                </c:pt>
                <c:pt idx="68">
                  <c:v>0.59799999999999998</c:v>
                </c:pt>
                <c:pt idx="69">
                  <c:v>0.60499999999999998</c:v>
                </c:pt>
                <c:pt idx="70">
                  <c:v>0.61799999999999999</c:v>
                </c:pt>
                <c:pt idx="71">
                  <c:v>0.63</c:v>
                </c:pt>
                <c:pt idx="72">
                  <c:v>0.64</c:v>
                </c:pt>
                <c:pt idx="73">
                  <c:v>0.64900000000000002</c:v>
                </c:pt>
                <c:pt idx="74">
                  <c:v>0.65900000000000003</c:v>
                </c:pt>
                <c:pt idx="75">
                  <c:v>0.66700000000000004</c:v>
                </c:pt>
                <c:pt idx="76">
                  <c:v>0.67399999999999993</c:v>
                </c:pt>
                <c:pt idx="77">
                  <c:v>0.67999999999999994</c:v>
                </c:pt>
                <c:pt idx="78">
                  <c:v>0.68299999999999994</c:v>
                </c:pt>
                <c:pt idx="79">
                  <c:v>0.68699999999999994</c:v>
                </c:pt>
                <c:pt idx="80">
                  <c:v>0.69</c:v>
                </c:pt>
                <c:pt idx="81">
                  <c:v>0.69299999999999995</c:v>
                </c:pt>
                <c:pt idx="82">
                  <c:v>0.69899999999999995</c:v>
                </c:pt>
                <c:pt idx="83">
                  <c:v>0.70499999999999996</c:v>
                </c:pt>
                <c:pt idx="84">
                  <c:v>0.71299999999999997</c:v>
                </c:pt>
                <c:pt idx="85">
                  <c:v>0.71299999999999997</c:v>
                </c:pt>
                <c:pt idx="86">
                  <c:v>0.72799999999999998</c:v>
                </c:pt>
                <c:pt idx="87">
                  <c:v>0.73399999999999999</c:v>
                </c:pt>
                <c:pt idx="88">
                  <c:v>0.73</c:v>
                </c:pt>
                <c:pt idx="89">
                  <c:v>0.71599999999999997</c:v>
                </c:pt>
                <c:pt idx="90">
                  <c:v>0.70499999999999996</c:v>
                </c:pt>
                <c:pt idx="91">
                  <c:v>0.69499999999999995</c:v>
                </c:pt>
                <c:pt idx="92">
                  <c:v>0.69199999999999995</c:v>
                </c:pt>
                <c:pt idx="93">
                  <c:v>0.69399999999999995</c:v>
                </c:pt>
                <c:pt idx="94">
                  <c:v>0.7</c:v>
                </c:pt>
                <c:pt idx="95">
                  <c:v>0.7</c:v>
                </c:pt>
                <c:pt idx="96">
                  <c:v>0.69899999999999995</c:v>
                </c:pt>
                <c:pt idx="97">
                  <c:v>0.70150000000000001</c:v>
                </c:pt>
                <c:pt idx="98">
                  <c:v>0.69750000000000001</c:v>
                </c:pt>
                <c:pt idx="99">
                  <c:v>0.69599999999999995</c:v>
                </c:pt>
                <c:pt idx="100">
                  <c:v>0.69699999999999995</c:v>
                </c:pt>
                <c:pt idx="101">
                  <c:v>0.69499999999999995</c:v>
                </c:pt>
                <c:pt idx="102">
                  <c:v>0.69950000000000001</c:v>
                </c:pt>
                <c:pt idx="103">
                  <c:v>0.69699999999999995</c:v>
                </c:pt>
                <c:pt idx="104">
                  <c:v>0.69850000000000001</c:v>
                </c:pt>
                <c:pt idx="105">
                  <c:v>0.70099999999999996</c:v>
                </c:pt>
                <c:pt idx="106">
                  <c:v>0.70150000000000001</c:v>
                </c:pt>
                <c:pt idx="107">
                  <c:v>0.70550000000000002</c:v>
                </c:pt>
                <c:pt idx="108">
                  <c:v>0.70750000000000002</c:v>
                </c:pt>
                <c:pt idx="109">
                  <c:v>0.70750000000000002</c:v>
                </c:pt>
                <c:pt idx="110">
                  <c:v>0.71050000000000002</c:v>
                </c:pt>
                <c:pt idx="111">
                  <c:v>0.71799999999999997</c:v>
                </c:pt>
                <c:pt idx="112">
                  <c:v>0.72250000000000003</c:v>
                </c:pt>
                <c:pt idx="113">
                  <c:v>0.72650000000000003</c:v>
                </c:pt>
                <c:pt idx="114">
                  <c:v>0.73250000000000004</c:v>
                </c:pt>
                <c:pt idx="115">
                  <c:v>0.73450000000000004</c:v>
                </c:pt>
                <c:pt idx="116">
                  <c:v>0.74250000000000005</c:v>
                </c:pt>
                <c:pt idx="117">
                  <c:v>0.74950000000000006</c:v>
                </c:pt>
                <c:pt idx="118">
                  <c:v>0.75900000000000001</c:v>
                </c:pt>
                <c:pt idx="119">
                  <c:v>0.76450000000000007</c:v>
                </c:pt>
                <c:pt idx="120">
                  <c:v>0.77150000000000007</c:v>
                </c:pt>
                <c:pt idx="121">
                  <c:v>0.78</c:v>
                </c:pt>
                <c:pt idx="122">
                  <c:v>0.78700000000000003</c:v>
                </c:pt>
                <c:pt idx="123">
                  <c:v>0.79400000000000004</c:v>
                </c:pt>
                <c:pt idx="124">
                  <c:v>0.79949999999999999</c:v>
                </c:pt>
                <c:pt idx="125">
                  <c:v>0.80799999999999994</c:v>
                </c:pt>
                <c:pt idx="126">
                  <c:v>0.8095</c:v>
                </c:pt>
                <c:pt idx="127">
                  <c:v>0.81549999999999989</c:v>
                </c:pt>
                <c:pt idx="128">
                  <c:v>0.82</c:v>
                </c:pt>
                <c:pt idx="129">
                  <c:v>0.82899999999999996</c:v>
                </c:pt>
                <c:pt idx="130">
                  <c:v>0.83199999999999996</c:v>
                </c:pt>
                <c:pt idx="131">
                  <c:v>0.83699999999999997</c:v>
                </c:pt>
                <c:pt idx="132">
                  <c:v>0.84050000000000002</c:v>
                </c:pt>
                <c:pt idx="133">
                  <c:v>0.84750000000000003</c:v>
                </c:pt>
                <c:pt idx="134">
                  <c:v>0.85399999999999998</c:v>
                </c:pt>
                <c:pt idx="135">
                  <c:v>0.85699999999999998</c:v>
                </c:pt>
                <c:pt idx="136">
                  <c:v>0.86049999999999993</c:v>
                </c:pt>
                <c:pt idx="137">
                  <c:v>0.86399999999999999</c:v>
                </c:pt>
                <c:pt idx="138">
                  <c:v>0.86850000000000005</c:v>
                </c:pt>
                <c:pt idx="139">
                  <c:v>0.872</c:v>
                </c:pt>
                <c:pt idx="140">
                  <c:v>0.87499999999999989</c:v>
                </c:pt>
                <c:pt idx="141">
                  <c:v>0.87849999999999995</c:v>
                </c:pt>
                <c:pt idx="142">
                  <c:v>0.88099999999999989</c:v>
                </c:pt>
                <c:pt idx="143">
                  <c:v>0.88400000000000001</c:v>
                </c:pt>
                <c:pt idx="144">
                  <c:v>0.88650000000000007</c:v>
                </c:pt>
                <c:pt idx="145">
                  <c:v>0.89149999999999996</c:v>
                </c:pt>
                <c:pt idx="146">
                  <c:v>0.89549999999999996</c:v>
                </c:pt>
                <c:pt idx="147">
                  <c:v>0.89800000000000002</c:v>
                </c:pt>
                <c:pt idx="148">
                  <c:v>0.90450000000000008</c:v>
                </c:pt>
                <c:pt idx="149">
                  <c:v>0.90949999999999998</c:v>
                </c:pt>
                <c:pt idx="150">
                  <c:v>0.90349999999999997</c:v>
                </c:pt>
                <c:pt idx="151">
                  <c:v>0.89650000000000007</c:v>
                </c:pt>
                <c:pt idx="152">
                  <c:v>0.89549999999999996</c:v>
                </c:pt>
                <c:pt idx="153">
                  <c:v>0.89200000000000002</c:v>
                </c:pt>
                <c:pt idx="154">
                  <c:v>0.88850000000000007</c:v>
                </c:pt>
                <c:pt idx="155">
                  <c:v>0.87899999999999989</c:v>
                </c:pt>
                <c:pt idx="156">
                  <c:v>0.874</c:v>
                </c:pt>
                <c:pt idx="157">
                  <c:v>0.86850000000000005</c:v>
                </c:pt>
                <c:pt idx="158">
                  <c:v>0.86349999999999993</c:v>
                </c:pt>
                <c:pt idx="159">
                  <c:v>0.85549999999999993</c:v>
                </c:pt>
                <c:pt idx="160">
                  <c:v>0.85149999999999992</c:v>
                </c:pt>
                <c:pt idx="161">
                  <c:v>0.84799999999999998</c:v>
                </c:pt>
              </c:numCache>
            </c:numRef>
          </c:yVal>
          <c:smooth val="0"/>
        </c:ser>
        <c:ser>
          <c:idx val="23"/>
          <c:order val="23"/>
          <c:tx>
            <c:strRef>
              <c:f>'vit data'!$EU$4</c:f>
              <c:strCache>
                <c:ptCount val="1"/>
                <c:pt idx="0">
                  <c:v>no vit.</c:v>
                </c:pt>
              </c:strCache>
            </c:strRef>
          </c:tx>
          <c:spPr>
            <a:ln w="1905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'vit data'!$DW$5:$DW$221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data'!$EU$5:$EU$221</c:f>
              <c:numCache>
                <c:formatCode>General</c:formatCode>
                <c:ptCount val="217"/>
                <c:pt idx="0">
                  <c:v>-3.5000000000000031E-3</c:v>
                </c:pt>
                <c:pt idx="1">
                  <c:v>-3.0000000000000027E-3</c:v>
                </c:pt>
                <c:pt idx="2">
                  <c:v>-2.5000000000000022E-3</c:v>
                </c:pt>
                <c:pt idx="3">
                  <c:v>-3.5000000000000031E-3</c:v>
                </c:pt>
                <c:pt idx="4">
                  <c:v>-3.0000000000000027E-3</c:v>
                </c:pt>
                <c:pt idx="5">
                  <c:v>-2.5000000000000022E-3</c:v>
                </c:pt>
                <c:pt idx="6">
                  <c:v>-3.0000000000000027E-3</c:v>
                </c:pt>
                <c:pt idx="7">
                  <c:v>-2.5000000000000022E-3</c:v>
                </c:pt>
                <c:pt idx="8">
                  <c:v>-2.5000000000000022E-3</c:v>
                </c:pt>
                <c:pt idx="9">
                  <c:v>-3.9999999999999758E-3</c:v>
                </c:pt>
                <c:pt idx="10">
                  <c:v>-3.9999999999999758E-3</c:v>
                </c:pt>
                <c:pt idx="11">
                  <c:v>-3.9999999999999758E-3</c:v>
                </c:pt>
                <c:pt idx="12">
                  <c:v>-3.9999999999999758E-3</c:v>
                </c:pt>
                <c:pt idx="13">
                  <c:v>-3.9999999999999758E-3</c:v>
                </c:pt>
                <c:pt idx="14">
                  <c:v>-4.4999999999999762E-3</c:v>
                </c:pt>
                <c:pt idx="15">
                  <c:v>-4.4999999999999762E-3</c:v>
                </c:pt>
                <c:pt idx="16">
                  <c:v>-4.9999999999999767E-3</c:v>
                </c:pt>
                <c:pt idx="17">
                  <c:v>-4.4999999999999762E-3</c:v>
                </c:pt>
                <c:pt idx="18">
                  <c:v>-4.4999999999999762E-3</c:v>
                </c:pt>
                <c:pt idx="19">
                  <c:v>-4.4999999999999762E-3</c:v>
                </c:pt>
                <c:pt idx="20">
                  <c:v>-4.9999999999999767E-3</c:v>
                </c:pt>
                <c:pt idx="21">
                  <c:v>-5.4999999999999771E-3</c:v>
                </c:pt>
                <c:pt idx="22">
                  <c:v>-5.9999999999999776E-3</c:v>
                </c:pt>
                <c:pt idx="23">
                  <c:v>-6.499999999999978E-3</c:v>
                </c:pt>
                <c:pt idx="24">
                  <c:v>-6.9999999999999785E-3</c:v>
                </c:pt>
                <c:pt idx="25">
                  <c:v>-6.9999999999999785E-3</c:v>
                </c:pt>
                <c:pt idx="26">
                  <c:v>-6.9999999999999785E-3</c:v>
                </c:pt>
                <c:pt idx="27">
                  <c:v>-6.0000000000000053E-3</c:v>
                </c:pt>
                <c:pt idx="28">
                  <c:v>-6.9999999999999785E-3</c:v>
                </c:pt>
                <c:pt idx="29">
                  <c:v>-6.499999999999978E-3</c:v>
                </c:pt>
                <c:pt idx="30">
                  <c:v>-6.499999999999978E-3</c:v>
                </c:pt>
                <c:pt idx="31">
                  <c:v>-6.499999999999978E-3</c:v>
                </c:pt>
                <c:pt idx="32">
                  <c:v>-5.9999999999999776E-3</c:v>
                </c:pt>
                <c:pt idx="33">
                  <c:v>-5.9999999999999776E-3</c:v>
                </c:pt>
                <c:pt idx="34">
                  <c:v>-4.9999999999999767E-3</c:v>
                </c:pt>
                <c:pt idx="35">
                  <c:v>-5.4999999999999771E-3</c:v>
                </c:pt>
                <c:pt idx="36">
                  <c:v>-5.4999999999999771E-3</c:v>
                </c:pt>
                <c:pt idx="37">
                  <c:v>-5.9999999999999776E-3</c:v>
                </c:pt>
                <c:pt idx="38">
                  <c:v>-5.9999999999999776E-3</c:v>
                </c:pt>
                <c:pt idx="39">
                  <c:v>-6.499999999999978E-3</c:v>
                </c:pt>
                <c:pt idx="40">
                  <c:v>-5.4999999999999771E-3</c:v>
                </c:pt>
                <c:pt idx="41">
                  <c:v>-5.4999999999999771E-3</c:v>
                </c:pt>
                <c:pt idx="42">
                  <c:v>-4.9999999999999767E-3</c:v>
                </c:pt>
                <c:pt idx="43">
                  <c:v>-5.4999999999999771E-3</c:v>
                </c:pt>
                <c:pt idx="44">
                  <c:v>-4.9999999999999767E-3</c:v>
                </c:pt>
                <c:pt idx="45">
                  <c:v>-4.9999999999999767E-3</c:v>
                </c:pt>
                <c:pt idx="46">
                  <c:v>-4.9999999999999767E-3</c:v>
                </c:pt>
                <c:pt idx="47">
                  <c:v>-4.9999999999999767E-3</c:v>
                </c:pt>
                <c:pt idx="48">
                  <c:v>-3.9999999999999758E-3</c:v>
                </c:pt>
                <c:pt idx="49">
                  <c:v>-3.4999999999999754E-3</c:v>
                </c:pt>
                <c:pt idx="50">
                  <c:v>-2.9999999999999749E-3</c:v>
                </c:pt>
                <c:pt idx="51">
                  <c:v>-2.9999999999999749E-3</c:v>
                </c:pt>
                <c:pt idx="52">
                  <c:v>-2.9999999999999749E-3</c:v>
                </c:pt>
                <c:pt idx="53">
                  <c:v>-2.9999999999999749E-3</c:v>
                </c:pt>
                <c:pt idx="54">
                  <c:v>-2.9999999999999749E-3</c:v>
                </c:pt>
                <c:pt idx="55">
                  <c:v>-2.4999999999999745E-3</c:v>
                </c:pt>
                <c:pt idx="56">
                  <c:v>-2.4999999999999745E-3</c:v>
                </c:pt>
                <c:pt idx="57">
                  <c:v>-2.4999999999999745E-3</c:v>
                </c:pt>
                <c:pt idx="58">
                  <c:v>-2.4999999999999745E-3</c:v>
                </c:pt>
                <c:pt idx="59">
                  <c:v>-2.4999999999999745E-3</c:v>
                </c:pt>
                <c:pt idx="60">
                  <c:v>-2.4999999999999745E-3</c:v>
                </c:pt>
                <c:pt idx="61">
                  <c:v>-2.4999999999999745E-3</c:v>
                </c:pt>
                <c:pt idx="62">
                  <c:v>-2.4999999999999745E-3</c:v>
                </c:pt>
                <c:pt idx="63">
                  <c:v>-2.4999999999999745E-3</c:v>
                </c:pt>
                <c:pt idx="64">
                  <c:v>-2.4999999999999745E-3</c:v>
                </c:pt>
                <c:pt idx="65">
                  <c:v>-2.4999999999999745E-3</c:v>
                </c:pt>
                <c:pt idx="66">
                  <c:v>-2.4999999999999745E-3</c:v>
                </c:pt>
                <c:pt idx="67">
                  <c:v>-2.4999999999999745E-3</c:v>
                </c:pt>
                <c:pt idx="68">
                  <c:v>-2.4999999999999745E-3</c:v>
                </c:pt>
                <c:pt idx="69">
                  <c:v>-2.4999999999999745E-3</c:v>
                </c:pt>
                <c:pt idx="70">
                  <c:v>-2.4999999999999745E-3</c:v>
                </c:pt>
                <c:pt idx="71">
                  <c:v>-2.4999999999999745E-3</c:v>
                </c:pt>
                <c:pt idx="72">
                  <c:v>-2.4999999999999745E-3</c:v>
                </c:pt>
                <c:pt idx="73">
                  <c:v>-2.4999999999999745E-3</c:v>
                </c:pt>
                <c:pt idx="74">
                  <c:v>-2.4999999999999745E-3</c:v>
                </c:pt>
                <c:pt idx="75">
                  <c:v>-2.4999999999999745E-3</c:v>
                </c:pt>
                <c:pt idx="76">
                  <c:v>-2.4999999999999745E-3</c:v>
                </c:pt>
                <c:pt idx="77">
                  <c:v>-2.4999999999999745E-3</c:v>
                </c:pt>
                <c:pt idx="78">
                  <c:v>-2.4999999999999745E-3</c:v>
                </c:pt>
                <c:pt idx="79">
                  <c:v>-2.4999999999999745E-3</c:v>
                </c:pt>
                <c:pt idx="80">
                  <c:v>-2.4999999999999745E-3</c:v>
                </c:pt>
                <c:pt idx="81">
                  <c:v>-2.4999999999999745E-3</c:v>
                </c:pt>
                <c:pt idx="82">
                  <c:v>-2.4999999999999745E-3</c:v>
                </c:pt>
                <c:pt idx="83">
                  <c:v>-2.4999999999999745E-3</c:v>
                </c:pt>
                <c:pt idx="84">
                  <c:v>-2.4999999999999745E-3</c:v>
                </c:pt>
                <c:pt idx="85">
                  <c:v>-2.4999999999999745E-3</c:v>
                </c:pt>
                <c:pt idx="86">
                  <c:v>-2.4999999999999745E-3</c:v>
                </c:pt>
                <c:pt idx="87">
                  <c:v>-2.4999999999999745E-3</c:v>
                </c:pt>
                <c:pt idx="88">
                  <c:v>-2.4999999999999745E-3</c:v>
                </c:pt>
                <c:pt idx="89">
                  <c:v>-2.4999999999999745E-3</c:v>
                </c:pt>
                <c:pt idx="90">
                  <c:v>-2.4999999999999745E-3</c:v>
                </c:pt>
                <c:pt idx="91">
                  <c:v>-2.4999999999999745E-3</c:v>
                </c:pt>
                <c:pt idx="92">
                  <c:v>-2.4999999999999745E-3</c:v>
                </c:pt>
                <c:pt idx="93">
                  <c:v>-2.4999999999999745E-3</c:v>
                </c:pt>
                <c:pt idx="94">
                  <c:v>-2.4999999999999745E-3</c:v>
                </c:pt>
                <c:pt idx="95">
                  <c:v>-2.4999999999999745E-3</c:v>
                </c:pt>
                <c:pt idx="96">
                  <c:v>-1.999999999999974E-3</c:v>
                </c:pt>
                <c:pt idx="97">
                  <c:v>-2.4999999999999745E-3</c:v>
                </c:pt>
                <c:pt idx="98">
                  <c:v>-2.4999999999999745E-3</c:v>
                </c:pt>
                <c:pt idx="99">
                  <c:v>-2.4999999999999745E-3</c:v>
                </c:pt>
                <c:pt idx="100">
                  <c:v>-2.4999999999999745E-3</c:v>
                </c:pt>
                <c:pt idx="101">
                  <c:v>-2.4999999999999745E-3</c:v>
                </c:pt>
                <c:pt idx="102">
                  <c:v>-1.999999999999974E-3</c:v>
                </c:pt>
                <c:pt idx="103">
                  <c:v>-2.4999999999999745E-3</c:v>
                </c:pt>
                <c:pt idx="104">
                  <c:v>-2.4999999999999745E-3</c:v>
                </c:pt>
                <c:pt idx="105">
                  <c:v>-2.4999999999999745E-3</c:v>
                </c:pt>
                <c:pt idx="106">
                  <c:v>-2.4999999999999745E-3</c:v>
                </c:pt>
                <c:pt idx="107">
                  <c:v>-2.4999999999999745E-3</c:v>
                </c:pt>
                <c:pt idx="108">
                  <c:v>-2.4999999999999745E-3</c:v>
                </c:pt>
                <c:pt idx="109">
                  <c:v>-2.4999999999999745E-3</c:v>
                </c:pt>
                <c:pt idx="110">
                  <c:v>-2.4999999999999745E-3</c:v>
                </c:pt>
                <c:pt idx="111">
                  <c:v>-2.4999999999999745E-3</c:v>
                </c:pt>
                <c:pt idx="112">
                  <c:v>-2.4999999999999745E-3</c:v>
                </c:pt>
                <c:pt idx="113">
                  <c:v>-2.4999999999999745E-3</c:v>
                </c:pt>
                <c:pt idx="114">
                  <c:v>-2.4999999999999745E-3</c:v>
                </c:pt>
                <c:pt idx="115">
                  <c:v>-2.4999999999999745E-3</c:v>
                </c:pt>
                <c:pt idx="116">
                  <c:v>-2.4999999999999745E-3</c:v>
                </c:pt>
                <c:pt idx="117">
                  <c:v>-2.4999999999999745E-3</c:v>
                </c:pt>
                <c:pt idx="118">
                  <c:v>-2.4999999999999745E-3</c:v>
                </c:pt>
                <c:pt idx="119">
                  <c:v>-2.4999999999999745E-3</c:v>
                </c:pt>
                <c:pt idx="120">
                  <c:v>-2.4999999999999745E-3</c:v>
                </c:pt>
                <c:pt idx="121">
                  <c:v>-2.4999999999999745E-3</c:v>
                </c:pt>
                <c:pt idx="122">
                  <c:v>-2.4999999999999745E-3</c:v>
                </c:pt>
                <c:pt idx="123">
                  <c:v>-2.4999999999999745E-3</c:v>
                </c:pt>
                <c:pt idx="124">
                  <c:v>-2.4999999999999745E-3</c:v>
                </c:pt>
                <c:pt idx="125">
                  <c:v>-2.4999999999999745E-3</c:v>
                </c:pt>
                <c:pt idx="126">
                  <c:v>-2.4999999999999745E-3</c:v>
                </c:pt>
                <c:pt idx="127">
                  <c:v>-2.4999999999999745E-3</c:v>
                </c:pt>
                <c:pt idx="128">
                  <c:v>-2.4999999999999745E-3</c:v>
                </c:pt>
                <c:pt idx="129">
                  <c:v>-2.4999999999999745E-3</c:v>
                </c:pt>
                <c:pt idx="130">
                  <c:v>-2.4999999999999745E-3</c:v>
                </c:pt>
                <c:pt idx="131">
                  <c:v>-2.4999999999999745E-3</c:v>
                </c:pt>
                <c:pt idx="132">
                  <c:v>-2.4999999999999745E-3</c:v>
                </c:pt>
                <c:pt idx="133">
                  <c:v>-2.4999999999999745E-3</c:v>
                </c:pt>
                <c:pt idx="134">
                  <c:v>-2.4999999999999745E-3</c:v>
                </c:pt>
                <c:pt idx="135">
                  <c:v>-2.4999999999999745E-3</c:v>
                </c:pt>
                <c:pt idx="136">
                  <c:v>-2.4999999999999745E-3</c:v>
                </c:pt>
                <c:pt idx="137">
                  <c:v>-1.999999999999974E-3</c:v>
                </c:pt>
                <c:pt idx="138">
                  <c:v>-1.999999999999974E-3</c:v>
                </c:pt>
                <c:pt idx="139">
                  <c:v>-1.999999999999974E-3</c:v>
                </c:pt>
                <c:pt idx="140">
                  <c:v>-1.999999999999974E-3</c:v>
                </c:pt>
                <c:pt idx="141">
                  <c:v>-1.999999999999974E-3</c:v>
                </c:pt>
                <c:pt idx="142">
                  <c:v>-1.999999999999974E-3</c:v>
                </c:pt>
                <c:pt idx="143">
                  <c:v>-1.999999999999974E-3</c:v>
                </c:pt>
                <c:pt idx="144">
                  <c:v>-1.4999999999999736E-3</c:v>
                </c:pt>
                <c:pt idx="145">
                  <c:v>-1.999999999999974E-3</c:v>
                </c:pt>
                <c:pt idx="146">
                  <c:v>-1.999999999999974E-3</c:v>
                </c:pt>
                <c:pt idx="147">
                  <c:v>-1.999999999999974E-3</c:v>
                </c:pt>
                <c:pt idx="148">
                  <c:v>-1.999999999999974E-3</c:v>
                </c:pt>
                <c:pt idx="149">
                  <c:v>-1.999999999999974E-3</c:v>
                </c:pt>
                <c:pt idx="150">
                  <c:v>-1.4999999999999736E-3</c:v>
                </c:pt>
                <c:pt idx="151">
                  <c:v>-1.4999999999999736E-3</c:v>
                </c:pt>
                <c:pt idx="152">
                  <c:v>-9.9999999999997313E-4</c:v>
                </c:pt>
                <c:pt idx="153">
                  <c:v>-9.9999999999997313E-4</c:v>
                </c:pt>
                <c:pt idx="154">
                  <c:v>-9.9999999999997313E-4</c:v>
                </c:pt>
                <c:pt idx="155">
                  <c:v>-9.9999999999997313E-4</c:v>
                </c:pt>
                <c:pt idx="156">
                  <c:v>-9.9999999999997313E-4</c:v>
                </c:pt>
                <c:pt idx="157">
                  <c:v>-1.4999999999999736E-3</c:v>
                </c:pt>
                <c:pt idx="158">
                  <c:v>-9.9999999999997313E-4</c:v>
                </c:pt>
                <c:pt idx="159">
                  <c:v>-9.9999999999997313E-4</c:v>
                </c:pt>
                <c:pt idx="160">
                  <c:v>-1.4999999999999736E-3</c:v>
                </c:pt>
                <c:pt idx="161">
                  <c:v>-9.9999999999997313E-4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8545096"/>
        <c:axId val="368544704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'vit data'!$DY$4</c15:sqref>
                        </c15:formulaRef>
                      </c:ext>
                    </c:extLst>
                    <c:strCache>
                      <c:ptCount val="1"/>
                      <c:pt idx="0">
                        <c:v>biotin</c:v>
                      </c:pt>
                    </c:strCache>
                  </c:strRef>
                </c:tx>
                <c:spPr>
                  <a:ln w="19050" cap="rnd">
                    <a:solidFill>
                      <a:srgbClr val="FF6600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'vit data'!$DW$5:$DW$221</c15:sqref>
                        </c15:formulaRef>
                      </c:ext>
                    </c:extLst>
                    <c:numCache>
                      <c:formatCode>General</c:formatCode>
                      <c:ptCount val="217"/>
                      <c:pt idx="0">
                        <c:v>4.1666666666666666E-3</c:v>
                      </c:pt>
                      <c:pt idx="1">
                        <c:v>0.17083333333333334</c:v>
                      </c:pt>
                      <c:pt idx="2">
                        <c:v>0.33750000000000002</c:v>
                      </c:pt>
                      <c:pt idx="3">
                        <c:v>0.50416666666666665</c:v>
                      </c:pt>
                      <c:pt idx="4">
                        <c:v>0.67083333333333328</c:v>
                      </c:pt>
                      <c:pt idx="5">
                        <c:v>0.83750000000000002</c:v>
                      </c:pt>
                      <c:pt idx="6">
                        <c:v>1.0041666666666667</c:v>
                      </c:pt>
                      <c:pt idx="7">
                        <c:v>1.1708333333333334</c:v>
                      </c:pt>
                      <c:pt idx="8">
                        <c:v>1.3374999999999999</c:v>
                      </c:pt>
                      <c:pt idx="9">
                        <c:v>1.5041666666666667</c:v>
                      </c:pt>
                      <c:pt idx="10">
                        <c:v>1.6708333333333334</c:v>
                      </c:pt>
                      <c:pt idx="11">
                        <c:v>1.8374999999999999</c:v>
                      </c:pt>
                      <c:pt idx="12">
                        <c:v>2.0041666666666669</c:v>
                      </c:pt>
                      <c:pt idx="13">
                        <c:v>2.1708333333333334</c:v>
                      </c:pt>
                      <c:pt idx="14">
                        <c:v>2.3374999999999999</c:v>
                      </c:pt>
                      <c:pt idx="15">
                        <c:v>2.5041666666666664</c:v>
                      </c:pt>
                      <c:pt idx="16">
                        <c:v>2.6708333333333334</c:v>
                      </c:pt>
                      <c:pt idx="17">
                        <c:v>2.8374999999999999</c:v>
                      </c:pt>
                      <c:pt idx="18">
                        <c:v>3.0041666666666664</c:v>
                      </c:pt>
                      <c:pt idx="19">
                        <c:v>3.1708333333333334</c:v>
                      </c:pt>
                      <c:pt idx="20">
                        <c:v>3.3375000000000004</c:v>
                      </c:pt>
                      <c:pt idx="21">
                        <c:v>3.5041666666666664</c:v>
                      </c:pt>
                      <c:pt idx="22">
                        <c:v>3.6708333333333334</c:v>
                      </c:pt>
                      <c:pt idx="23">
                        <c:v>3.8374999999999995</c:v>
                      </c:pt>
                      <c:pt idx="24">
                        <c:v>4.0041666666666664</c:v>
                      </c:pt>
                      <c:pt idx="25">
                        <c:v>4.1708333333333334</c:v>
                      </c:pt>
                      <c:pt idx="26">
                        <c:v>4.3375000000000004</c:v>
                      </c:pt>
                      <c:pt idx="27">
                        <c:v>4.5041666666666664</c:v>
                      </c:pt>
                      <c:pt idx="28">
                        <c:v>4.6708333333333334</c:v>
                      </c:pt>
                      <c:pt idx="29">
                        <c:v>4.8375000000000004</c:v>
                      </c:pt>
                      <c:pt idx="30">
                        <c:v>5.0041666666666664</c:v>
                      </c:pt>
                      <c:pt idx="31">
                        <c:v>5.1708333333333334</c:v>
                      </c:pt>
                      <c:pt idx="32">
                        <c:v>5.3375000000000004</c:v>
                      </c:pt>
                      <c:pt idx="33">
                        <c:v>5.5041666666666664</c:v>
                      </c:pt>
                      <c:pt idx="34">
                        <c:v>5.6708333333333334</c:v>
                      </c:pt>
                      <c:pt idx="35">
                        <c:v>5.8375000000000004</c:v>
                      </c:pt>
                      <c:pt idx="36">
                        <c:v>6.0041666666666664</c:v>
                      </c:pt>
                      <c:pt idx="37">
                        <c:v>6.1708333333333334</c:v>
                      </c:pt>
                      <c:pt idx="38">
                        <c:v>6.3375000000000004</c:v>
                      </c:pt>
                      <c:pt idx="39">
                        <c:v>6.5041666666666664</c:v>
                      </c:pt>
                      <c:pt idx="40">
                        <c:v>6.6708333333333325</c:v>
                      </c:pt>
                      <c:pt idx="41">
                        <c:v>6.8375000000000004</c:v>
                      </c:pt>
                      <c:pt idx="42">
                        <c:v>7.0041666666666664</c:v>
                      </c:pt>
                      <c:pt idx="43">
                        <c:v>7.1708333333333343</c:v>
                      </c:pt>
                      <c:pt idx="44">
                        <c:v>7.3375000000000004</c:v>
                      </c:pt>
                      <c:pt idx="45">
                        <c:v>7.5041666666666664</c:v>
                      </c:pt>
                      <c:pt idx="46">
                        <c:v>7.6708333333333334</c:v>
                      </c:pt>
                      <c:pt idx="47">
                        <c:v>7.8375000000000004</c:v>
                      </c:pt>
                      <c:pt idx="48">
                        <c:v>8.0041666666666664</c:v>
                      </c:pt>
                      <c:pt idx="49">
                        <c:v>8.1708333333333325</c:v>
                      </c:pt>
                      <c:pt idx="50">
                        <c:v>8.3375000000000004</c:v>
                      </c:pt>
                      <c:pt idx="51">
                        <c:v>8.5041666666666664</c:v>
                      </c:pt>
                      <c:pt idx="52">
                        <c:v>8.6708333333333325</c:v>
                      </c:pt>
                      <c:pt idx="53">
                        <c:v>8.8375000000000004</c:v>
                      </c:pt>
                      <c:pt idx="54">
                        <c:v>9.0041666666666664</c:v>
                      </c:pt>
                      <c:pt idx="55">
                        <c:v>9.1708333333333325</c:v>
                      </c:pt>
                      <c:pt idx="56">
                        <c:v>9.3375000000000004</c:v>
                      </c:pt>
                      <c:pt idx="57">
                        <c:v>9.5041666666666664</c:v>
                      </c:pt>
                      <c:pt idx="58">
                        <c:v>9.6708333333333325</c:v>
                      </c:pt>
                      <c:pt idx="59">
                        <c:v>9.8375000000000004</c:v>
                      </c:pt>
                      <c:pt idx="60">
                        <c:v>10.004166666666666</c:v>
                      </c:pt>
                      <c:pt idx="61">
                        <c:v>10.170833333333333</c:v>
                      </c:pt>
                      <c:pt idx="62">
                        <c:v>10.3375</c:v>
                      </c:pt>
                      <c:pt idx="63">
                        <c:v>10.504166666666666</c:v>
                      </c:pt>
                      <c:pt idx="64">
                        <c:v>10.670833333333333</c:v>
                      </c:pt>
                      <c:pt idx="65">
                        <c:v>10.8375</c:v>
                      </c:pt>
                      <c:pt idx="66">
                        <c:v>11.004166666666666</c:v>
                      </c:pt>
                      <c:pt idx="67">
                        <c:v>11.170833333333333</c:v>
                      </c:pt>
                      <c:pt idx="68">
                        <c:v>11.3375</c:v>
                      </c:pt>
                      <c:pt idx="69">
                        <c:v>11.504166666666666</c:v>
                      </c:pt>
                      <c:pt idx="70">
                        <c:v>11.670833333333333</c:v>
                      </c:pt>
                      <c:pt idx="71">
                        <c:v>11.8375</c:v>
                      </c:pt>
                      <c:pt idx="72">
                        <c:v>12.004166666666666</c:v>
                      </c:pt>
                      <c:pt idx="73">
                        <c:v>12.170833333333334</c:v>
                      </c:pt>
                      <c:pt idx="74">
                        <c:v>12.337499999999999</c:v>
                      </c:pt>
                      <c:pt idx="75">
                        <c:v>12.504166666666666</c:v>
                      </c:pt>
                      <c:pt idx="76">
                        <c:v>12.670833333333331</c:v>
                      </c:pt>
                      <c:pt idx="77">
                        <c:v>12.8375</c:v>
                      </c:pt>
                      <c:pt idx="78">
                        <c:v>13.004166666666666</c:v>
                      </c:pt>
                      <c:pt idx="79">
                        <c:v>13.170833333333333</c:v>
                      </c:pt>
                      <c:pt idx="80">
                        <c:v>13.337500000000002</c:v>
                      </c:pt>
                      <c:pt idx="81">
                        <c:v>13.504166666666666</c:v>
                      </c:pt>
                      <c:pt idx="82">
                        <c:v>13.670833333333334</c:v>
                      </c:pt>
                      <c:pt idx="83">
                        <c:v>13.837499999999999</c:v>
                      </c:pt>
                      <c:pt idx="84">
                        <c:v>14.004166666666666</c:v>
                      </c:pt>
                      <c:pt idx="85">
                        <c:v>14.170833333333331</c:v>
                      </c:pt>
                      <c:pt idx="86">
                        <c:v>14.3375</c:v>
                      </c:pt>
                      <c:pt idx="87">
                        <c:v>14.504166666666666</c:v>
                      </c:pt>
                      <c:pt idx="88">
                        <c:v>14.670833333333333</c:v>
                      </c:pt>
                      <c:pt idx="89">
                        <c:v>14.837500000000002</c:v>
                      </c:pt>
                      <c:pt idx="90">
                        <c:v>15.004166666666666</c:v>
                      </c:pt>
                      <c:pt idx="91">
                        <c:v>15.170833333333334</c:v>
                      </c:pt>
                      <c:pt idx="92">
                        <c:v>15.337499999999999</c:v>
                      </c:pt>
                      <c:pt idx="93">
                        <c:v>15.504166666666666</c:v>
                      </c:pt>
                      <c:pt idx="94">
                        <c:v>15.670833333333331</c:v>
                      </c:pt>
                      <c:pt idx="95">
                        <c:v>15.8375</c:v>
                      </c:pt>
                      <c:pt idx="96">
                        <c:v>16.004166666666666</c:v>
                      </c:pt>
                      <c:pt idx="97">
                        <c:v>16.170833333333334</c:v>
                      </c:pt>
                      <c:pt idx="98">
                        <c:v>16.337499999999999</c:v>
                      </c:pt>
                      <c:pt idx="99">
                        <c:v>16.504166666666666</c:v>
                      </c:pt>
                      <c:pt idx="100">
                        <c:v>16.670833333333334</c:v>
                      </c:pt>
                      <c:pt idx="101">
                        <c:v>16.837499999999999</c:v>
                      </c:pt>
                      <c:pt idx="102">
                        <c:v>17.004166666666666</c:v>
                      </c:pt>
                      <c:pt idx="103">
                        <c:v>17.170833333333334</c:v>
                      </c:pt>
                      <c:pt idx="104">
                        <c:v>17.337499999999999</c:v>
                      </c:pt>
                      <c:pt idx="105">
                        <c:v>17.504166666666666</c:v>
                      </c:pt>
                      <c:pt idx="106">
                        <c:v>17.670833333333334</c:v>
                      </c:pt>
                      <c:pt idx="107">
                        <c:v>17.837499999999999</c:v>
                      </c:pt>
                      <c:pt idx="108">
                        <c:v>18.004166666666666</c:v>
                      </c:pt>
                      <c:pt idx="109">
                        <c:v>18.170833333333334</c:v>
                      </c:pt>
                      <c:pt idx="110">
                        <c:v>18.337499999999999</c:v>
                      </c:pt>
                      <c:pt idx="111">
                        <c:v>18.503888888888888</c:v>
                      </c:pt>
                      <c:pt idx="112">
                        <c:v>18.670833333333334</c:v>
                      </c:pt>
                      <c:pt idx="113">
                        <c:v>18.837499999999999</c:v>
                      </c:pt>
                      <c:pt idx="114">
                        <c:v>19.004166666666666</c:v>
                      </c:pt>
                      <c:pt idx="115">
                        <c:v>19.170833333333334</c:v>
                      </c:pt>
                      <c:pt idx="116">
                        <c:v>19.337499999999999</c:v>
                      </c:pt>
                      <c:pt idx="117">
                        <c:v>19.504166666666666</c:v>
                      </c:pt>
                      <c:pt idx="118">
                        <c:v>19.670833333333334</c:v>
                      </c:pt>
                      <c:pt idx="119">
                        <c:v>19.837499999999999</c:v>
                      </c:pt>
                      <c:pt idx="120">
                        <c:v>20.004166666666666</c:v>
                      </c:pt>
                      <c:pt idx="121">
                        <c:v>20.170833333333334</c:v>
                      </c:pt>
                      <c:pt idx="122">
                        <c:v>20.337499999999999</c:v>
                      </c:pt>
                      <c:pt idx="123">
                        <c:v>20.504166666666666</c:v>
                      </c:pt>
                      <c:pt idx="124">
                        <c:v>20.670833333333334</c:v>
                      </c:pt>
                      <c:pt idx="125">
                        <c:v>20.837499999999999</c:v>
                      </c:pt>
                      <c:pt idx="126">
                        <c:v>21.004166666666666</c:v>
                      </c:pt>
                      <c:pt idx="127">
                        <c:v>21.170833333333334</c:v>
                      </c:pt>
                      <c:pt idx="128">
                        <c:v>21.337499999999999</c:v>
                      </c:pt>
                      <c:pt idx="129">
                        <c:v>21.504166666666666</c:v>
                      </c:pt>
                      <c:pt idx="130">
                        <c:v>21.670833333333334</c:v>
                      </c:pt>
                      <c:pt idx="131">
                        <c:v>21.837499999999999</c:v>
                      </c:pt>
                      <c:pt idx="132">
                        <c:v>22.004166666666666</c:v>
                      </c:pt>
                      <c:pt idx="133">
                        <c:v>22.170833333333334</c:v>
                      </c:pt>
                      <c:pt idx="134">
                        <c:v>22.337499999999999</c:v>
                      </c:pt>
                      <c:pt idx="135">
                        <c:v>22.504166666666666</c:v>
                      </c:pt>
                      <c:pt idx="136">
                        <c:v>22.670833333333334</c:v>
                      </c:pt>
                      <c:pt idx="137">
                        <c:v>22.837499999999999</c:v>
                      </c:pt>
                      <c:pt idx="138">
                        <c:v>23.004166666666666</c:v>
                      </c:pt>
                      <c:pt idx="139">
                        <c:v>23.170833333333334</c:v>
                      </c:pt>
                      <c:pt idx="140">
                        <c:v>23.337499999999999</c:v>
                      </c:pt>
                      <c:pt idx="141">
                        <c:v>23.504166666666666</c:v>
                      </c:pt>
                      <c:pt idx="142">
                        <c:v>23.670833333333334</c:v>
                      </c:pt>
                      <c:pt idx="143">
                        <c:v>23.837222222222223</c:v>
                      </c:pt>
                      <c:pt idx="144">
                        <c:v>24.004166666666663</c:v>
                      </c:pt>
                      <c:pt idx="145">
                        <c:v>24.170833333333334</c:v>
                      </c:pt>
                      <c:pt idx="146">
                        <c:v>24.337499999999999</c:v>
                      </c:pt>
                      <c:pt idx="147">
                        <c:v>24.50416666666667</c:v>
                      </c:pt>
                      <c:pt idx="148">
                        <c:v>24.670833333333334</c:v>
                      </c:pt>
                      <c:pt idx="149">
                        <c:v>24.837499999999999</c:v>
                      </c:pt>
                      <c:pt idx="150">
                        <c:v>25.004166666666666</c:v>
                      </c:pt>
                      <c:pt idx="151">
                        <c:v>25.170833333333334</c:v>
                      </c:pt>
                      <c:pt idx="152">
                        <c:v>25.337499999999999</c:v>
                      </c:pt>
                      <c:pt idx="153">
                        <c:v>25.504166666666663</c:v>
                      </c:pt>
                      <c:pt idx="154">
                        <c:v>25.670833333333334</c:v>
                      </c:pt>
                      <c:pt idx="155">
                        <c:v>25.837499999999999</c:v>
                      </c:pt>
                      <c:pt idx="156">
                        <c:v>26.00416666666667</c:v>
                      </c:pt>
                      <c:pt idx="157">
                        <c:v>26.170833333333334</c:v>
                      </c:pt>
                      <c:pt idx="158">
                        <c:v>26.337499999999999</c:v>
                      </c:pt>
                      <c:pt idx="159">
                        <c:v>26.504166666666666</c:v>
                      </c:pt>
                      <c:pt idx="160">
                        <c:v>26.670833333333334</c:v>
                      </c:pt>
                      <c:pt idx="161">
                        <c:v>26.837499999999999</c:v>
                      </c:pt>
                      <c:pt idx="162">
                        <c:v>27.004166666666663</c:v>
                      </c:pt>
                      <c:pt idx="163">
                        <c:v>27.170833333333334</c:v>
                      </c:pt>
                      <c:pt idx="164">
                        <c:v>27.337499999999999</c:v>
                      </c:pt>
                      <c:pt idx="165">
                        <c:v>27.50416666666667</c:v>
                      </c:pt>
                      <c:pt idx="166">
                        <c:v>27.670833333333334</c:v>
                      </c:pt>
                      <c:pt idx="167">
                        <c:v>27.837499999999999</c:v>
                      </c:pt>
                      <c:pt idx="168">
                        <c:v>28.004166666666666</c:v>
                      </c:pt>
                      <c:pt idx="169">
                        <c:v>28.170833333333334</c:v>
                      </c:pt>
                      <c:pt idx="170">
                        <c:v>28.337499999999999</c:v>
                      </c:pt>
                      <c:pt idx="171">
                        <c:v>28.504166666666663</c:v>
                      </c:pt>
                      <c:pt idx="172">
                        <c:v>28.670833333333334</c:v>
                      </c:pt>
                      <c:pt idx="173">
                        <c:v>28.837499999999999</c:v>
                      </c:pt>
                      <c:pt idx="174">
                        <c:v>29.00416666666667</c:v>
                      </c:pt>
                      <c:pt idx="175">
                        <c:v>29.170833333333334</c:v>
                      </c:pt>
                      <c:pt idx="176">
                        <c:v>29.337499999999999</c:v>
                      </c:pt>
                      <c:pt idx="177">
                        <c:v>29.504166666666666</c:v>
                      </c:pt>
                      <c:pt idx="178">
                        <c:v>29.670833333333334</c:v>
                      </c:pt>
                      <c:pt idx="179">
                        <c:v>29.837499999999999</c:v>
                      </c:pt>
                      <c:pt idx="180">
                        <c:v>30.004166666666663</c:v>
                      </c:pt>
                      <c:pt idx="181">
                        <c:v>30.170833333333334</c:v>
                      </c:pt>
                      <c:pt idx="182">
                        <c:v>30.337499999999999</c:v>
                      </c:pt>
                      <c:pt idx="183">
                        <c:v>30.50416666666667</c:v>
                      </c:pt>
                      <c:pt idx="184">
                        <c:v>30.670833333333334</c:v>
                      </c:pt>
                      <c:pt idx="185">
                        <c:v>30.837499999999999</c:v>
                      </c:pt>
                      <c:pt idx="186">
                        <c:v>31.004166666666666</c:v>
                      </c:pt>
                      <c:pt idx="187">
                        <c:v>31.170833333333334</c:v>
                      </c:pt>
                      <c:pt idx="188">
                        <c:v>31.337499999999999</c:v>
                      </c:pt>
                      <c:pt idx="189">
                        <c:v>31.504166666666663</c:v>
                      </c:pt>
                      <c:pt idx="190">
                        <c:v>31.670833333333334</c:v>
                      </c:pt>
                      <c:pt idx="191">
                        <c:v>31.837499999999999</c:v>
                      </c:pt>
                      <c:pt idx="192">
                        <c:v>32.00416666666667</c:v>
                      </c:pt>
                      <c:pt idx="193">
                        <c:v>32.170833333333334</c:v>
                      </c:pt>
                      <c:pt idx="194">
                        <c:v>32.337499999999999</c:v>
                      </c:pt>
                      <c:pt idx="195">
                        <c:v>32.50416666666667</c:v>
                      </c:pt>
                      <c:pt idx="196">
                        <c:v>32.670833333333334</c:v>
                      </c:pt>
                      <c:pt idx="197">
                        <c:v>32.837499999999999</c:v>
                      </c:pt>
                      <c:pt idx="198">
                        <c:v>33.00416666666667</c:v>
                      </c:pt>
                      <c:pt idx="199">
                        <c:v>33.170833333333334</c:v>
                      </c:pt>
                      <c:pt idx="200">
                        <c:v>33.337499999999999</c:v>
                      </c:pt>
                      <c:pt idx="201">
                        <c:v>33.50416666666667</c:v>
                      </c:pt>
                      <c:pt idx="202">
                        <c:v>33.670833333333334</c:v>
                      </c:pt>
                      <c:pt idx="203">
                        <c:v>33.837499999999999</c:v>
                      </c:pt>
                      <c:pt idx="204">
                        <c:v>34.00416666666667</c:v>
                      </c:pt>
                      <c:pt idx="205">
                        <c:v>34.170833333333334</c:v>
                      </c:pt>
                      <c:pt idx="206">
                        <c:v>34.337499999999999</c:v>
                      </c:pt>
                      <c:pt idx="207">
                        <c:v>34.50416666666667</c:v>
                      </c:pt>
                      <c:pt idx="208">
                        <c:v>34.670833333333334</c:v>
                      </c:pt>
                      <c:pt idx="209">
                        <c:v>34.837499999999999</c:v>
                      </c:pt>
                      <c:pt idx="210">
                        <c:v>35.00416666666667</c:v>
                      </c:pt>
                      <c:pt idx="211">
                        <c:v>35.170833333333334</c:v>
                      </c:pt>
                      <c:pt idx="212">
                        <c:v>35.337499999999999</c:v>
                      </c:pt>
                      <c:pt idx="213">
                        <c:v>35.50416666666667</c:v>
                      </c:pt>
                      <c:pt idx="214">
                        <c:v>35.670833333333334</c:v>
                      </c:pt>
                      <c:pt idx="215">
                        <c:v>35.837499999999999</c:v>
                      </c:pt>
                      <c:pt idx="216">
                        <c:v>36.00416666666667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'vit data'!$DY$5:$DY$221</c15:sqref>
                        </c15:formulaRef>
                      </c:ext>
                    </c:extLst>
                    <c:numCache>
                      <c:formatCode>General</c:formatCode>
                      <c:ptCount val="217"/>
                      <c:pt idx="0">
                        <c:v>3.0000000000000027E-3</c:v>
                      </c:pt>
                      <c:pt idx="1">
                        <c:v>1.0000000000000009E-3</c:v>
                      </c:pt>
                      <c:pt idx="2">
                        <c:v>1.0000000000000009E-3</c:v>
                      </c:pt>
                      <c:pt idx="3">
                        <c:v>2.0000000000000018E-3</c:v>
                      </c:pt>
                      <c:pt idx="4">
                        <c:v>1.0000000000000009E-3</c:v>
                      </c:pt>
                      <c:pt idx="5">
                        <c:v>1.0000000000000009E-3</c:v>
                      </c:pt>
                      <c:pt idx="6">
                        <c:v>1.5000000000000013E-3</c:v>
                      </c:pt>
                      <c:pt idx="7">
                        <c:v>1.0000000000000009E-3</c:v>
                      </c:pt>
                      <c:pt idx="8">
                        <c:v>1.0000000000000009E-3</c:v>
                      </c:pt>
                      <c:pt idx="9">
                        <c:v>1.5000000000000013E-3</c:v>
                      </c:pt>
                      <c:pt idx="10">
                        <c:v>1.5000000000000013E-3</c:v>
                      </c:pt>
                      <c:pt idx="11">
                        <c:v>1.5000000000000013E-3</c:v>
                      </c:pt>
                      <c:pt idx="12">
                        <c:v>1.5000000000000013E-3</c:v>
                      </c:pt>
                      <c:pt idx="13">
                        <c:v>2.0000000000000018E-3</c:v>
                      </c:pt>
                      <c:pt idx="14">
                        <c:v>2.0000000000000018E-3</c:v>
                      </c:pt>
                      <c:pt idx="15">
                        <c:v>1.0000000000000009E-3</c:v>
                      </c:pt>
                      <c:pt idx="16">
                        <c:v>2.5000000000000022E-3</c:v>
                      </c:pt>
                      <c:pt idx="17">
                        <c:v>1.5000000000000013E-3</c:v>
                      </c:pt>
                      <c:pt idx="18">
                        <c:v>1.5000000000000013E-3</c:v>
                      </c:pt>
                      <c:pt idx="19">
                        <c:v>2.0000000000000018E-3</c:v>
                      </c:pt>
                      <c:pt idx="20">
                        <c:v>1.5000000000000013E-3</c:v>
                      </c:pt>
                      <c:pt idx="21">
                        <c:v>2.0000000000000018E-3</c:v>
                      </c:pt>
                      <c:pt idx="22">
                        <c:v>1.5000000000000013E-3</c:v>
                      </c:pt>
                      <c:pt idx="23">
                        <c:v>1.5000000000000013E-3</c:v>
                      </c:pt>
                      <c:pt idx="24">
                        <c:v>2.0000000000000018E-3</c:v>
                      </c:pt>
                      <c:pt idx="25">
                        <c:v>1.5000000000000013E-3</c:v>
                      </c:pt>
                      <c:pt idx="26">
                        <c:v>2.5000000000000022E-3</c:v>
                      </c:pt>
                      <c:pt idx="27">
                        <c:v>2.5000000000000022E-3</c:v>
                      </c:pt>
                      <c:pt idx="28">
                        <c:v>2.5000000000000022E-3</c:v>
                      </c:pt>
                      <c:pt idx="29">
                        <c:v>2.5000000000000022E-3</c:v>
                      </c:pt>
                      <c:pt idx="30">
                        <c:v>2.5000000000000022E-3</c:v>
                      </c:pt>
                      <c:pt idx="31">
                        <c:v>3.5000000000000031E-3</c:v>
                      </c:pt>
                      <c:pt idx="32">
                        <c:v>2.5000000000000022E-3</c:v>
                      </c:pt>
                      <c:pt idx="33">
                        <c:v>3.5000000000000031E-3</c:v>
                      </c:pt>
                      <c:pt idx="34">
                        <c:v>3.5000000000000031E-3</c:v>
                      </c:pt>
                      <c:pt idx="35">
                        <c:v>3.5000000000000031E-3</c:v>
                      </c:pt>
                      <c:pt idx="36">
                        <c:v>3.5000000000000031E-3</c:v>
                      </c:pt>
                      <c:pt idx="37">
                        <c:v>4.500000000000004E-3</c:v>
                      </c:pt>
                      <c:pt idx="38">
                        <c:v>5.5000000000000049E-3</c:v>
                      </c:pt>
                      <c:pt idx="39">
                        <c:v>5.5000000000000049E-3</c:v>
                      </c:pt>
                      <c:pt idx="40">
                        <c:v>5.5000000000000049E-3</c:v>
                      </c:pt>
                      <c:pt idx="41">
                        <c:v>5.5000000000000049E-3</c:v>
                      </c:pt>
                      <c:pt idx="42">
                        <c:v>5.5000000000000049E-3</c:v>
                      </c:pt>
                      <c:pt idx="43">
                        <c:v>6.0000000000000053E-3</c:v>
                      </c:pt>
                      <c:pt idx="44">
                        <c:v>6.5000000000000058E-3</c:v>
                      </c:pt>
                      <c:pt idx="45">
                        <c:v>7.5000000000000067E-3</c:v>
                      </c:pt>
                      <c:pt idx="46">
                        <c:v>8.5000000000000075E-3</c:v>
                      </c:pt>
                      <c:pt idx="47">
                        <c:v>9.000000000000008E-3</c:v>
                      </c:pt>
                      <c:pt idx="48">
                        <c:v>1.0500000000000009E-2</c:v>
                      </c:pt>
                      <c:pt idx="49">
                        <c:v>1.150000000000001E-2</c:v>
                      </c:pt>
                      <c:pt idx="50">
                        <c:v>1.2000000000000011E-2</c:v>
                      </c:pt>
                      <c:pt idx="51">
                        <c:v>1.4000000000000012E-2</c:v>
                      </c:pt>
                      <c:pt idx="52">
                        <c:v>1.6500000000000015E-2</c:v>
                      </c:pt>
                      <c:pt idx="53">
                        <c:v>1.7000000000000015E-2</c:v>
                      </c:pt>
                      <c:pt idx="54">
                        <c:v>1.9000000000000017E-2</c:v>
                      </c:pt>
                      <c:pt idx="55">
                        <c:v>2.250000000000002E-2</c:v>
                      </c:pt>
                      <c:pt idx="56">
                        <c:v>2.5500000000000023E-2</c:v>
                      </c:pt>
                      <c:pt idx="57">
                        <c:v>2.8500000000000025E-2</c:v>
                      </c:pt>
                      <c:pt idx="58">
                        <c:v>3.2500000000000001E-2</c:v>
                      </c:pt>
                      <c:pt idx="59">
                        <c:v>3.5500000000000004E-2</c:v>
                      </c:pt>
                      <c:pt idx="60">
                        <c:v>3.9500000000000007E-2</c:v>
                      </c:pt>
                      <c:pt idx="61">
                        <c:v>4.4500000000000012E-2</c:v>
                      </c:pt>
                      <c:pt idx="62">
                        <c:v>4.8500000000000015E-2</c:v>
                      </c:pt>
                      <c:pt idx="63">
                        <c:v>5.4500000000000021E-2</c:v>
                      </c:pt>
                      <c:pt idx="64">
                        <c:v>5.9500000000000025E-2</c:v>
                      </c:pt>
                      <c:pt idx="65">
                        <c:v>6.5500000000000003E-2</c:v>
                      </c:pt>
                      <c:pt idx="66">
                        <c:v>7.2000000000000008E-2</c:v>
                      </c:pt>
                      <c:pt idx="67">
                        <c:v>7.8500000000000014E-2</c:v>
                      </c:pt>
                      <c:pt idx="68">
                        <c:v>8.550000000000002E-2</c:v>
                      </c:pt>
                      <c:pt idx="69">
                        <c:v>9.4500000000000001E-2</c:v>
                      </c:pt>
                      <c:pt idx="70">
                        <c:v>0.10450000000000001</c:v>
                      </c:pt>
                      <c:pt idx="71">
                        <c:v>0.11350000000000002</c:v>
                      </c:pt>
                      <c:pt idx="72">
                        <c:v>0.12350000000000003</c:v>
                      </c:pt>
                      <c:pt idx="73">
                        <c:v>0.13450000000000004</c:v>
                      </c:pt>
                      <c:pt idx="74">
                        <c:v>0.14649999999999999</c:v>
                      </c:pt>
                      <c:pt idx="75">
                        <c:v>0.1585</c:v>
                      </c:pt>
                      <c:pt idx="76">
                        <c:v>0.17250000000000001</c:v>
                      </c:pt>
                      <c:pt idx="77">
                        <c:v>0.18650000000000003</c:v>
                      </c:pt>
                      <c:pt idx="78">
                        <c:v>0.20249999999999999</c:v>
                      </c:pt>
                      <c:pt idx="79">
                        <c:v>0.2195</c:v>
                      </c:pt>
                      <c:pt idx="80">
                        <c:v>0.23850000000000002</c:v>
                      </c:pt>
                      <c:pt idx="81">
                        <c:v>0.26150000000000007</c:v>
                      </c:pt>
                      <c:pt idx="82">
                        <c:v>0.28049999999999997</c:v>
                      </c:pt>
                      <c:pt idx="83">
                        <c:v>0.29749999999999999</c:v>
                      </c:pt>
                      <c:pt idx="84">
                        <c:v>0.3105</c:v>
                      </c:pt>
                      <c:pt idx="85">
                        <c:v>0.32350000000000001</c:v>
                      </c:pt>
                      <c:pt idx="86">
                        <c:v>0.33650000000000002</c:v>
                      </c:pt>
                      <c:pt idx="87">
                        <c:v>0.34850000000000003</c:v>
                      </c:pt>
                      <c:pt idx="88">
                        <c:v>0.36050000000000004</c:v>
                      </c:pt>
                      <c:pt idx="89">
                        <c:v>0.37250000000000005</c:v>
                      </c:pt>
                      <c:pt idx="90">
                        <c:v>0.38050000000000006</c:v>
                      </c:pt>
                      <c:pt idx="91">
                        <c:v>0.39150000000000007</c:v>
                      </c:pt>
                      <c:pt idx="92">
                        <c:v>0.40050000000000008</c:v>
                      </c:pt>
                      <c:pt idx="93">
                        <c:v>0.40850000000000009</c:v>
                      </c:pt>
                      <c:pt idx="94">
                        <c:v>0.41350000000000009</c:v>
                      </c:pt>
                      <c:pt idx="95">
                        <c:v>0.42149999999999999</c:v>
                      </c:pt>
                      <c:pt idx="96">
                        <c:v>0.43049999999999999</c:v>
                      </c:pt>
                      <c:pt idx="97">
                        <c:v>0.43799999999999994</c:v>
                      </c:pt>
                      <c:pt idx="98">
                        <c:v>0.44550000000000001</c:v>
                      </c:pt>
                      <c:pt idx="99">
                        <c:v>0.45450000000000002</c:v>
                      </c:pt>
                      <c:pt idx="100">
                        <c:v>0.45950000000000002</c:v>
                      </c:pt>
                      <c:pt idx="101">
                        <c:v>0.46450000000000002</c:v>
                      </c:pt>
                      <c:pt idx="102">
                        <c:v>0.46950000000000003</c:v>
                      </c:pt>
                      <c:pt idx="103">
                        <c:v>0.47550000000000003</c:v>
                      </c:pt>
                      <c:pt idx="104">
                        <c:v>0.47850000000000004</c:v>
                      </c:pt>
                      <c:pt idx="105">
                        <c:v>0.48150000000000004</c:v>
                      </c:pt>
                      <c:pt idx="106">
                        <c:v>0.48450000000000004</c:v>
                      </c:pt>
                      <c:pt idx="107">
                        <c:v>0.48550000000000004</c:v>
                      </c:pt>
                      <c:pt idx="108">
                        <c:v>0.48650000000000004</c:v>
                      </c:pt>
                      <c:pt idx="109">
                        <c:v>0.48850000000000005</c:v>
                      </c:pt>
                      <c:pt idx="110">
                        <c:v>0.49050000000000005</c:v>
                      </c:pt>
                      <c:pt idx="111">
                        <c:v>0.48950000000000005</c:v>
                      </c:pt>
                      <c:pt idx="112">
                        <c:v>0.49050000000000005</c:v>
                      </c:pt>
                      <c:pt idx="113">
                        <c:v>0.49250000000000005</c:v>
                      </c:pt>
                      <c:pt idx="114">
                        <c:v>0.49350000000000005</c:v>
                      </c:pt>
                      <c:pt idx="115">
                        <c:v>0.49150000000000005</c:v>
                      </c:pt>
                      <c:pt idx="116">
                        <c:v>0.49150000000000005</c:v>
                      </c:pt>
                      <c:pt idx="117">
                        <c:v>0.49150000000000005</c:v>
                      </c:pt>
                      <c:pt idx="118">
                        <c:v>0.49050000000000005</c:v>
                      </c:pt>
                      <c:pt idx="119">
                        <c:v>0.48950000000000005</c:v>
                      </c:pt>
                      <c:pt idx="120">
                        <c:v>0.48850000000000005</c:v>
                      </c:pt>
                      <c:pt idx="121">
                        <c:v>0.48750000000000004</c:v>
                      </c:pt>
                      <c:pt idx="122">
                        <c:v>0.48650000000000004</c:v>
                      </c:pt>
                      <c:pt idx="123">
                        <c:v>0.48550000000000004</c:v>
                      </c:pt>
                      <c:pt idx="124">
                        <c:v>0.48750000000000004</c:v>
                      </c:pt>
                      <c:pt idx="125">
                        <c:v>0.49550000000000005</c:v>
                      </c:pt>
                      <c:pt idx="126">
                        <c:v>0.49550000000000005</c:v>
                      </c:pt>
                      <c:pt idx="127">
                        <c:v>0.49150000000000005</c:v>
                      </c:pt>
                      <c:pt idx="128">
                        <c:v>0.48950000000000005</c:v>
                      </c:pt>
                      <c:pt idx="129">
                        <c:v>0.48650000000000004</c:v>
                      </c:pt>
                      <c:pt idx="130">
                        <c:v>0.48550000000000004</c:v>
                      </c:pt>
                      <c:pt idx="131">
                        <c:v>0.49050000000000005</c:v>
                      </c:pt>
                      <c:pt idx="132">
                        <c:v>0.48750000000000004</c:v>
                      </c:pt>
                      <c:pt idx="133">
                        <c:v>0.48150000000000004</c:v>
                      </c:pt>
                      <c:pt idx="134">
                        <c:v>0.47950000000000004</c:v>
                      </c:pt>
                      <c:pt idx="135">
                        <c:v>0.48050000000000004</c:v>
                      </c:pt>
                      <c:pt idx="136">
                        <c:v>0.47799999999999998</c:v>
                      </c:pt>
                      <c:pt idx="137">
                        <c:v>0.48150000000000004</c:v>
                      </c:pt>
                      <c:pt idx="138">
                        <c:v>0.46850000000000003</c:v>
                      </c:pt>
                      <c:pt idx="139">
                        <c:v>0.48150000000000004</c:v>
                      </c:pt>
                      <c:pt idx="140">
                        <c:v>0.47350000000000003</c:v>
                      </c:pt>
                      <c:pt idx="141">
                        <c:v>0.47150000000000003</c:v>
                      </c:pt>
                      <c:pt idx="142">
                        <c:v>0.47450000000000003</c:v>
                      </c:pt>
                      <c:pt idx="143">
                        <c:v>0.47150000000000003</c:v>
                      </c:pt>
                      <c:pt idx="144">
                        <c:v>0.46650000000000003</c:v>
                      </c:pt>
                      <c:pt idx="145">
                        <c:v>0.46450000000000002</c:v>
                      </c:pt>
                      <c:pt idx="146">
                        <c:v>0.45550000000000002</c:v>
                      </c:pt>
                      <c:pt idx="147">
                        <c:v>0.45550000000000002</c:v>
                      </c:pt>
                      <c:pt idx="148">
                        <c:v>0.46250000000000002</c:v>
                      </c:pt>
                      <c:pt idx="149">
                        <c:v>0.45650000000000002</c:v>
                      </c:pt>
                      <c:pt idx="150">
                        <c:v>0.44850000000000001</c:v>
                      </c:pt>
                      <c:pt idx="151">
                        <c:v>0.44950000000000001</c:v>
                      </c:pt>
                      <c:pt idx="152">
                        <c:v>0.44850000000000001</c:v>
                      </c:pt>
                      <c:pt idx="153">
                        <c:v>0.44950000000000001</c:v>
                      </c:pt>
                      <c:pt idx="154">
                        <c:v>0.44550000000000001</c:v>
                      </c:pt>
                      <c:pt idx="155">
                        <c:v>0.44550000000000001</c:v>
                      </c:pt>
                      <c:pt idx="156">
                        <c:v>0.44450000000000001</c:v>
                      </c:pt>
                      <c:pt idx="157">
                        <c:v>0.44550000000000001</c:v>
                      </c:pt>
                      <c:pt idx="158">
                        <c:v>0.44350000000000001</c:v>
                      </c:pt>
                      <c:pt idx="159">
                        <c:v>0.4415</c:v>
                      </c:pt>
                      <c:pt idx="160">
                        <c:v>0.4405</c:v>
                      </c:pt>
                      <c:pt idx="161">
                        <c:v>0.4405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'vit data'!$DZ$4</c15:sqref>
                        </c15:formulaRef>
                      </c:ext>
                    </c:extLst>
                    <c:strCache>
                      <c:ptCount val="1"/>
                      <c:pt idx="0">
                        <c:v>cobalamin</c:v>
                      </c:pt>
                    </c:strCache>
                  </c:strRef>
                </c:tx>
                <c:spPr>
                  <a:ln w="19050" cap="rnd">
                    <a:solidFill>
                      <a:srgbClr val="CC0000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'vit data'!$DW$5:$DW$221</c15:sqref>
                        </c15:formulaRef>
                      </c:ext>
                    </c:extLst>
                    <c:numCache>
                      <c:formatCode>General</c:formatCode>
                      <c:ptCount val="217"/>
                      <c:pt idx="0">
                        <c:v>4.1666666666666666E-3</c:v>
                      </c:pt>
                      <c:pt idx="1">
                        <c:v>0.17083333333333334</c:v>
                      </c:pt>
                      <c:pt idx="2">
                        <c:v>0.33750000000000002</c:v>
                      </c:pt>
                      <c:pt idx="3">
                        <c:v>0.50416666666666665</c:v>
                      </c:pt>
                      <c:pt idx="4">
                        <c:v>0.67083333333333328</c:v>
                      </c:pt>
                      <c:pt idx="5">
                        <c:v>0.83750000000000002</c:v>
                      </c:pt>
                      <c:pt idx="6">
                        <c:v>1.0041666666666667</c:v>
                      </c:pt>
                      <c:pt idx="7">
                        <c:v>1.1708333333333334</c:v>
                      </c:pt>
                      <c:pt idx="8">
                        <c:v>1.3374999999999999</c:v>
                      </c:pt>
                      <c:pt idx="9">
                        <c:v>1.5041666666666667</c:v>
                      </c:pt>
                      <c:pt idx="10">
                        <c:v>1.6708333333333334</c:v>
                      </c:pt>
                      <c:pt idx="11">
                        <c:v>1.8374999999999999</c:v>
                      </c:pt>
                      <c:pt idx="12">
                        <c:v>2.0041666666666669</c:v>
                      </c:pt>
                      <c:pt idx="13">
                        <c:v>2.1708333333333334</c:v>
                      </c:pt>
                      <c:pt idx="14">
                        <c:v>2.3374999999999999</c:v>
                      </c:pt>
                      <c:pt idx="15">
                        <c:v>2.5041666666666664</c:v>
                      </c:pt>
                      <c:pt idx="16">
                        <c:v>2.6708333333333334</c:v>
                      </c:pt>
                      <c:pt idx="17">
                        <c:v>2.8374999999999999</c:v>
                      </c:pt>
                      <c:pt idx="18">
                        <c:v>3.0041666666666664</c:v>
                      </c:pt>
                      <c:pt idx="19">
                        <c:v>3.1708333333333334</c:v>
                      </c:pt>
                      <c:pt idx="20">
                        <c:v>3.3375000000000004</c:v>
                      </c:pt>
                      <c:pt idx="21">
                        <c:v>3.5041666666666664</c:v>
                      </c:pt>
                      <c:pt idx="22">
                        <c:v>3.6708333333333334</c:v>
                      </c:pt>
                      <c:pt idx="23">
                        <c:v>3.8374999999999995</c:v>
                      </c:pt>
                      <c:pt idx="24">
                        <c:v>4.0041666666666664</c:v>
                      </c:pt>
                      <c:pt idx="25">
                        <c:v>4.1708333333333334</c:v>
                      </c:pt>
                      <c:pt idx="26">
                        <c:v>4.3375000000000004</c:v>
                      </c:pt>
                      <c:pt idx="27">
                        <c:v>4.5041666666666664</c:v>
                      </c:pt>
                      <c:pt idx="28">
                        <c:v>4.6708333333333334</c:v>
                      </c:pt>
                      <c:pt idx="29">
                        <c:v>4.8375000000000004</c:v>
                      </c:pt>
                      <c:pt idx="30">
                        <c:v>5.0041666666666664</c:v>
                      </c:pt>
                      <c:pt idx="31">
                        <c:v>5.1708333333333334</c:v>
                      </c:pt>
                      <c:pt idx="32">
                        <c:v>5.3375000000000004</c:v>
                      </c:pt>
                      <c:pt idx="33">
                        <c:v>5.5041666666666664</c:v>
                      </c:pt>
                      <c:pt idx="34">
                        <c:v>5.6708333333333334</c:v>
                      </c:pt>
                      <c:pt idx="35">
                        <c:v>5.8375000000000004</c:v>
                      </c:pt>
                      <c:pt idx="36">
                        <c:v>6.0041666666666664</c:v>
                      </c:pt>
                      <c:pt idx="37">
                        <c:v>6.1708333333333334</c:v>
                      </c:pt>
                      <c:pt idx="38">
                        <c:v>6.3375000000000004</c:v>
                      </c:pt>
                      <c:pt idx="39">
                        <c:v>6.5041666666666664</c:v>
                      </c:pt>
                      <c:pt idx="40">
                        <c:v>6.6708333333333325</c:v>
                      </c:pt>
                      <c:pt idx="41">
                        <c:v>6.8375000000000004</c:v>
                      </c:pt>
                      <c:pt idx="42">
                        <c:v>7.0041666666666664</c:v>
                      </c:pt>
                      <c:pt idx="43">
                        <c:v>7.1708333333333343</c:v>
                      </c:pt>
                      <c:pt idx="44">
                        <c:v>7.3375000000000004</c:v>
                      </c:pt>
                      <c:pt idx="45">
                        <c:v>7.5041666666666664</c:v>
                      </c:pt>
                      <c:pt idx="46">
                        <c:v>7.6708333333333334</c:v>
                      </c:pt>
                      <c:pt idx="47">
                        <c:v>7.8375000000000004</c:v>
                      </c:pt>
                      <c:pt idx="48">
                        <c:v>8.0041666666666664</c:v>
                      </c:pt>
                      <c:pt idx="49">
                        <c:v>8.1708333333333325</c:v>
                      </c:pt>
                      <c:pt idx="50">
                        <c:v>8.3375000000000004</c:v>
                      </c:pt>
                      <c:pt idx="51">
                        <c:v>8.5041666666666664</c:v>
                      </c:pt>
                      <c:pt idx="52">
                        <c:v>8.6708333333333325</c:v>
                      </c:pt>
                      <c:pt idx="53">
                        <c:v>8.8375000000000004</c:v>
                      </c:pt>
                      <c:pt idx="54">
                        <c:v>9.0041666666666664</c:v>
                      </c:pt>
                      <c:pt idx="55">
                        <c:v>9.1708333333333325</c:v>
                      </c:pt>
                      <c:pt idx="56">
                        <c:v>9.3375000000000004</c:v>
                      </c:pt>
                      <c:pt idx="57">
                        <c:v>9.5041666666666664</c:v>
                      </c:pt>
                      <c:pt idx="58">
                        <c:v>9.6708333333333325</c:v>
                      </c:pt>
                      <c:pt idx="59">
                        <c:v>9.8375000000000004</c:v>
                      </c:pt>
                      <c:pt idx="60">
                        <c:v>10.004166666666666</c:v>
                      </c:pt>
                      <c:pt idx="61">
                        <c:v>10.170833333333333</c:v>
                      </c:pt>
                      <c:pt idx="62">
                        <c:v>10.3375</c:v>
                      </c:pt>
                      <c:pt idx="63">
                        <c:v>10.504166666666666</c:v>
                      </c:pt>
                      <c:pt idx="64">
                        <c:v>10.670833333333333</c:v>
                      </c:pt>
                      <c:pt idx="65">
                        <c:v>10.8375</c:v>
                      </c:pt>
                      <c:pt idx="66">
                        <c:v>11.004166666666666</c:v>
                      </c:pt>
                      <c:pt idx="67">
                        <c:v>11.170833333333333</c:v>
                      </c:pt>
                      <c:pt idx="68">
                        <c:v>11.3375</c:v>
                      </c:pt>
                      <c:pt idx="69">
                        <c:v>11.504166666666666</c:v>
                      </c:pt>
                      <c:pt idx="70">
                        <c:v>11.670833333333333</c:v>
                      </c:pt>
                      <c:pt idx="71">
                        <c:v>11.8375</c:v>
                      </c:pt>
                      <c:pt idx="72">
                        <c:v>12.004166666666666</c:v>
                      </c:pt>
                      <c:pt idx="73">
                        <c:v>12.170833333333334</c:v>
                      </c:pt>
                      <c:pt idx="74">
                        <c:v>12.337499999999999</c:v>
                      </c:pt>
                      <c:pt idx="75">
                        <c:v>12.504166666666666</c:v>
                      </c:pt>
                      <c:pt idx="76">
                        <c:v>12.670833333333331</c:v>
                      </c:pt>
                      <c:pt idx="77">
                        <c:v>12.8375</c:v>
                      </c:pt>
                      <c:pt idx="78">
                        <c:v>13.004166666666666</c:v>
                      </c:pt>
                      <c:pt idx="79">
                        <c:v>13.170833333333333</c:v>
                      </c:pt>
                      <c:pt idx="80">
                        <c:v>13.337500000000002</c:v>
                      </c:pt>
                      <c:pt idx="81">
                        <c:v>13.504166666666666</c:v>
                      </c:pt>
                      <c:pt idx="82">
                        <c:v>13.670833333333334</c:v>
                      </c:pt>
                      <c:pt idx="83">
                        <c:v>13.837499999999999</c:v>
                      </c:pt>
                      <c:pt idx="84">
                        <c:v>14.004166666666666</c:v>
                      </c:pt>
                      <c:pt idx="85">
                        <c:v>14.170833333333331</c:v>
                      </c:pt>
                      <c:pt idx="86">
                        <c:v>14.3375</c:v>
                      </c:pt>
                      <c:pt idx="87">
                        <c:v>14.504166666666666</c:v>
                      </c:pt>
                      <c:pt idx="88">
                        <c:v>14.670833333333333</c:v>
                      </c:pt>
                      <c:pt idx="89">
                        <c:v>14.837500000000002</c:v>
                      </c:pt>
                      <c:pt idx="90">
                        <c:v>15.004166666666666</c:v>
                      </c:pt>
                      <c:pt idx="91">
                        <c:v>15.170833333333334</c:v>
                      </c:pt>
                      <c:pt idx="92">
                        <c:v>15.337499999999999</c:v>
                      </c:pt>
                      <c:pt idx="93">
                        <c:v>15.504166666666666</c:v>
                      </c:pt>
                      <c:pt idx="94">
                        <c:v>15.670833333333331</c:v>
                      </c:pt>
                      <c:pt idx="95">
                        <c:v>15.8375</c:v>
                      </c:pt>
                      <c:pt idx="96">
                        <c:v>16.004166666666666</c:v>
                      </c:pt>
                      <c:pt idx="97">
                        <c:v>16.170833333333334</c:v>
                      </c:pt>
                      <c:pt idx="98">
                        <c:v>16.337499999999999</c:v>
                      </c:pt>
                      <c:pt idx="99">
                        <c:v>16.504166666666666</c:v>
                      </c:pt>
                      <c:pt idx="100">
                        <c:v>16.670833333333334</c:v>
                      </c:pt>
                      <c:pt idx="101">
                        <c:v>16.837499999999999</c:v>
                      </c:pt>
                      <c:pt idx="102">
                        <c:v>17.004166666666666</c:v>
                      </c:pt>
                      <c:pt idx="103">
                        <c:v>17.170833333333334</c:v>
                      </c:pt>
                      <c:pt idx="104">
                        <c:v>17.337499999999999</c:v>
                      </c:pt>
                      <c:pt idx="105">
                        <c:v>17.504166666666666</c:v>
                      </c:pt>
                      <c:pt idx="106">
                        <c:v>17.670833333333334</c:v>
                      </c:pt>
                      <c:pt idx="107">
                        <c:v>17.837499999999999</c:v>
                      </c:pt>
                      <c:pt idx="108">
                        <c:v>18.004166666666666</c:v>
                      </c:pt>
                      <c:pt idx="109">
                        <c:v>18.170833333333334</c:v>
                      </c:pt>
                      <c:pt idx="110">
                        <c:v>18.337499999999999</c:v>
                      </c:pt>
                      <c:pt idx="111">
                        <c:v>18.503888888888888</c:v>
                      </c:pt>
                      <c:pt idx="112">
                        <c:v>18.670833333333334</c:v>
                      </c:pt>
                      <c:pt idx="113">
                        <c:v>18.837499999999999</c:v>
                      </c:pt>
                      <c:pt idx="114">
                        <c:v>19.004166666666666</c:v>
                      </c:pt>
                      <c:pt idx="115">
                        <c:v>19.170833333333334</c:v>
                      </c:pt>
                      <c:pt idx="116">
                        <c:v>19.337499999999999</c:v>
                      </c:pt>
                      <c:pt idx="117">
                        <c:v>19.504166666666666</c:v>
                      </c:pt>
                      <c:pt idx="118">
                        <c:v>19.670833333333334</c:v>
                      </c:pt>
                      <c:pt idx="119">
                        <c:v>19.837499999999999</c:v>
                      </c:pt>
                      <c:pt idx="120">
                        <c:v>20.004166666666666</c:v>
                      </c:pt>
                      <c:pt idx="121">
                        <c:v>20.170833333333334</c:v>
                      </c:pt>
                      <c:pt idx="122">
                        <c:v>20.337499999999999</c:v>
                      </c:pt>
                      <c:pt idx="123">
                        <c:v>20.504166666666666</c:v>
                      </c:pt>
                      <c:pt idx="124">
                        <c:v>20.670833333333334</c:v>
                      </c:pt>
                      <c:pt idx="125">
                        <c:v>20.837499999999999</c:v>
                      </c:pt>
                      <c:pt idx="126">
                        <c:v>21.004166666666666</c:v>
                      </c:pt>
                      <c:pt idx="127">
                        <c:v>21.170833333333334</c:v>
                      </c:pt>
                      <c:pt idx="128">
                        <c:v>21.337499999999999</c:v>
                      </c:pt>
                      <c:pt idx="129">
                        <c:v>21.504166666666666</c:v>
                      </c:pt>
                      <c:pt idx="130">
                        <c:v>21.670833333333334</c:v>
                      </c:pt>
                      <c:pt idx="131">
                        <c:v>21.837499999999999</c:v>
                      </c:pt>
                      <c:pt idx="132">
                        <c:v>22.004166666666666</c:v>
                      </c:pt>
                      <c:pt idx="133">
                        <c:v>22.170833333333334</c:v>
                      </c:pt>
                      <c:pt idx="134">
                        <c:v>22.337499999999999</c:v>
                      </c:pt>
                      <c:pt idx="135">
                        <c:v>22.504166666666666</c:v>
                      </c:pt>
                      <c:pt idx="136">
                        <c:v>22.670833333333334</c:v>
                      </c:pt>
                      <c:pt idx="137">
                        <c:v>22.837499999999999</c:v>
                      </c:pt>
                      <c:pt idx="138">
                        <c:v>23.004166666666666</c:v>
                      </c:pt>
                      <c:pt idx="139">
                        <c:v>23.170833333333334</c:v>
                      </c:pt>
                      <c:pt idx="140">
                        <c:v>23.337499999999999</c:v>
                      </c:pt>
                      <c:pt idx="141">
                        <c:v>23.504166666666666</c:v>
                      </c:pt>
                      <c:pt idx="142">
                        <c:v>23.670833333333334</c:v>
                      </c:pt>
                      <c:pt idx="143">
                        <c:v>23.837222222222223</c:v>
                      </c:pt>
                      <c:pt idx="144">
                        <c:v>24.004166666666663</c:v>
                      </c:pt>
                      <c:pt idx="145">
                        <c:v>24.170833333333334</c:v>
                      </c:pt>
                      <c:pt idx="146">
                        <c:v>24.337499999999999</c:v>
                      </c:pt>
                      <c:pt idx="147">
                        <c:v>24.50416666666667</c:v>
                      </c:pt>
                      <c:pt idx="148">
                        <c:v>24.670833333333334</c:v>
                      </c:pt>
                      <c:pt idx="149">
                        <c:v>24.837499999999999</c:v>
                      </c:pt>
                      <c:pt idx="150">
                        <c:v>25.004166666666666</c:v>
                      </c:pt>
                      <c:pt idx="151">
                        <c:v>25.170833333333334</c:v>
                      </c:pt>
                      <c:pt idx="152">
                        <c:v>25.337499999999999</c:v>
                      </c:pt>
                      <c:pt idx="153">
                        <c:v>25.504166666666663</c:v>
                      </c:pt>
                      <c:pt idx="154">
                        <c:v>25.670833333333334</c:v>
                      </c:pt>
                      <c:pt idx="155">
                        <c:v>25.837499999999999</c:v>
                      </c:pt>
                      <c:pt idx="156">
                        <c:v>26.00416666666667</c:v>
                      </c:pt>
                      <c:pt idx="157">
                        <c:v>26.170833333333334</c:v>
                      </c:pt>
                      <c:pt idx="158">
                        <c:v>26.337499999999999</c:v>
                      </c:pt>
                      <c:pt idx="159">
                        <c:v>26.504166666666666</c:v>
                      </c:pt>
                      <c:pt idx="160">
                        <c:v>26.670833333333334</c:v>
                      </c:pt>
                      <c:pt idx="161">
                        <c:v>26.837499999999999</c:v>
                      </c:pt>
                      <c:pt idx="162">
                        <c:v>27.004166666666663</c:v>
                      </c:pt>
                      <c:pt idx="163">
                        <c:v>27.170833333333334</c:v>
                      </c:pt>
                      <c:pt idx="164">
                        <c:v>27.337499999999999</c:v>
                      </c:pt>
                      <c:pt idx="165">
                        <c:v>27.50416666666667</c:v>
                      </c:pt>
                      <c:pt idx="166">
                        <c:v>27.670833333333334</c:v>
                      </c:pt>
                      <c:pt idx="167">
                        <c:v>27.837499999999999</c:v>
                      </c:pt>
                      <c:pt idx="168">
                        <c:v>28.004166666666666</c:v>
                      </c:pt>
                      <c:pt idx="169">
                        <c:v>28.170833333333334</c:v>
                      </c:pt>
                      <c:pt idx="170">
                        <c:v>28.337499999999999</c:v>
                      </c:pt>
                      <c:pt idx="171">
                        <c:v>28.504166666666663</c:v>
                      </c:pt>
                      <c:pt idx="172">
                        <c:v>28.670833333333334</c:v>
                      </c:pt>
                      <c:pt idx="173">
                        <c:v>28.837499999999999</c:v>
                      </c:pt>
                      <c:pt idx="174">
                        <c:v>29.00416666666667</c:v>
                      </c:pt>
                      <c:pt idx="175">
                        <c:v>29.170833333333334</c:v>
                      </c:pt>
                      <c:pt idx="176">
                        <c:v>29.337499999999999</c:v>
                      </c:pt>
                      <c:pt idx="177">
                        <c:v>29.504166666666666</c:v>
                      </c:pt>
                      <c:pt idx="178">
                        <c:v>29.670833333333334</c:v>
                      </c:pt>
                      <c:pt idx="179">
                        <c:v>29.837499999999999</c:v>
                      </c:pt>
                      <c:pt idx="180">
                        <c:v>30.004166666666663</c:v>
                      </c:pt>
                      <c:pt idx="181">
                        <c:v>30.170833333333334</c:v>
                      </c:pt>
                      <c:pt idx="182">
                        <c:v>30.337499999999999</c:v>
                      </c:pt>
                      <c:pt idx="183">
                        <c:v>30.50416666666667</c:v>
                      </c:pt>
                      <c:pt idx="184">
                        <c:v>30.670833333333334</c:v>
                      </c:pt>
                      <c:pt idx="185">
                        <c:v>30.837499999999999</c:v>
                      </c:pt>
                      <c:pt idx="186">
                        <c:v>31.004166666666666</c:v>
                      </c:pt>
                      <c:pt idx="187">
                        <c:v>31.170833333333334</c:v>
                      </c:pt>
                      <c:pt idx="188">
                        <c:v>31.337499999999999</c:v>
                      </c:pt>
                      <c:pt idx="189">
                        <c:v>31.504166666666663</c:v>
                      </c:pt>
                      <c:pt idx="190">
                        <c:v>31.670833333333334</c:v>
                      </c:pt>
                      <c:pt idx="191">
                        <c:v>31.837499999999999</c:v>
                      </c:pt>
                      <c:pt idx="192">
                        <c:v>32.00416666666667</c:v>
                      </c:pt>
                      <c:pt idx="193">
                        <c:v>32.170833333333334</c:v>
                      </c:pt>
                      <c:pt idx="194">
                        <c:v>32.337499999999999</c:v>
                      </c:pt>
                      <c:pt idx="195">
                        <c:v>32.50416666666667</c:v>
                      </c:pt>
                      <c:pt idx="196">
                        <c:v>32.670833333333334</c:v>
                      </c:pt>
                      <c:pt idx="197">
                        <c:v>32.837499999999999</c:v>
                      </c:pt>
                      <c:pt idx="198">
                        <c:v>33.00416666666667</c:v>
                      </c:pt>
                      <c:pt idx="199">
                        <c:v>33.170833333333334</c:v>
                      </c:pt>
                      <c:pt idx="200">
                        <c:v>33.337499999999999</c:v>
                      </c:pt>
                      <c:pt idx="201">
                        <c:v>33.50416666666667</c:v>
                      </c:pt>
                      <c:pt idx="202">
                        <c:v>33.670833333333334</c:v>
                      </c:pt>
                      <c:pt idx="203">
                        <c:v>33.837499999999999</c:v>
                      </c:pt>
                      <c:pt idx="204">
                        <c:v>34.00416666666667</c:v>
                      </c:pt>
                      <c:pt idx="205">
                        <c:v>34.170833333333334</c:v>
                      </c:pt>
                      <c:pt idx="206">
                        <c:v>34.337499999999999</c:v>
                      </c:pt>
                      <c:pt idx="207">
                        <c:v>34.50416666666667</c:v>
                      </c:pt>
                      <c:pt idx="208">
                        <c:v>34.670833333333334</c:v>
                      </c:pt>
                      <c:pt idx="209">
                        <c:v>34.837499999999999</c:v>
                      </c:pt>
                      <c:pt idx="210">
                        <c:v>35.00416666666667</c:v>
                      </c:pt>
                      <c:pt idx="211">
                        <c:v>35.170833333333334</c:v>
                      </c:pt>
                      <c:pt idx="212">
                        <c:v>35.337499999999999</c:v>
                      </c:pt>
                      <c:pt idx="213">
                        <c:v>35.50416666666667</c:v>
                      </c:pt>
                      <c:pt idx="214">
                        <c:v>35.670833333333334</c:v>
                      </c:pt>
                      <c:pt idx="215">
                        <c:v>35.837499999999999</c:v>
                      </c:pt>
                      <c:pt idx="216">
                        <c:v>36.00416666666667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'vit data'!$DZ$5:$DZ$221</c15:sqref>
                        </c15:formulaRef>
                      </c:ext>
                    </c:extLst>
                    <c:numCache>
                      <c:formatCode>General</c:formatCode>
                      <c:ptCount val="217"/>
                      <c:pt idx="0">
                        <c:v>8.0000000000000071E-3</c:v>
                      </c:pt>
                      <c:pt idx="1">
                        <c:v>1.0000000000000009E-2</c:v>
                      </c:pt>
                      <c:pt idx="2">
                        <c:v>1.2500000000000011E-2</c:v>
                      </c:pt>
                      <c:pt idx="3">
                        <c:v>1.2500000000000011E-2</c:v>
                      </c:pt>
                      <c:pt idx="4">
                        <c:v>1.2500000000000011E-2</c:v>
                      </c:pt>
                      <c:pt idx="5">
                        <c:v>1.2500000000000011E-2</c:v>
                      </c:pt>
                      <c:pt idx="6">
                        <c:v>1.2500000000000011E-2</c:v>
                      </c:pt>
                      <c:pt idx="7">
                        <c:v>1.3000000000000012E-2</c:v>
                      </c:pt>
                      <c:pt idx="8">
                        <c:v>1.3500000000000012E-2</c:v>
                      </c:pt>
                      <c:pt idx="9">
                        <c:v>1.2500000000000011E-2</c:v>
                      </c:pt>
                      <c:pt idx="10">
                        <c:v>1.3500000000000012E-2</c:v>
                      </c:pt>
                      <c:pt idx="11">
                        <c:v>1.4500000000000013E-2</c:v>
                      </c:pt>
                      <c:pt idx="12">
                        <c:v>1.5000000000000013E-2</c:v>
                      </c:pt>
                      <c:pt idx="13">
                        <c:v>1.5500000000000014E-2</c:v>
                      </c:pt>
                      <c:pt idx="14">
                        <c:v>1.7000000000000015E-2</c:v>
                      </c:pt>
                      <c:pt idx="15">
                        <c:v>1.8000000000000016E-2</c:v>
                      </c:pt>
                      <c:pt idx="16">
                        <c:v>1.9000000000000017E-2</c:v>
                      </c:pt>
                      <c:pt idx="17">
                        <c:v>2.049999999999999E-2</c:v>
                      </c:pt>
                      <c:pt idx="18">
                        <c:v>2.1499999999999991E-2</c:v>
                      </c:pt>
                      <c:pt idx="19">
                        <c:v>2.2499999999999992E-2</c:v>
                      </c:pt>
                      <c:pt idx="20">
                        <c:v>2.4499999999999994E-2</c:v>
                      </c:pt>
                      <c:pt idx="21">
                        <c:v>2.6499999999999996E-2</c:v>
                      </c:pt>
                      <c:pt idx="22">
                        <c:v>2.8499999999999998E-2</c:v>
                      </c:pt>
                      <c:pt idx="23">
                        <c:v>3.0999999999999972E-2</c:v>
                      </c:pt>
                      <c:pt idx="24">
                        <c:v>3.4499999999999975E-2</c:v>
                      </c:pt>
                      <c:pt idx="25">
                        <c:v>3.8499999999999979E-2</c:v>
                      </c:pt>
                      <c:pt idx="26">
                        <c:v>4.2999999999999983E-2</c:v>
                      </c:pt>
                      <c:pt idx="27">
                        <c:v>4.6499999999999986E-2</c:v>
                      </c:pt>
                      <c:pt idx="28">
                        <c:v>5.0499999999999989E-2</c:v>
                      </c:pt>
                      <c:pt idx="29">
                        <c:v>5.6499999999999995E-2</c:v>
                      </c:pt>
                      <c:pt idx="30">
                        <c:v>6.1499999999999999E-2</c:v>
                      </c:pt>
                      <c:pt idx="31">
                        <c:v>6.7499999999999977E-2</c:v>
                      </c:pt>
                      <c:pt idx="32">
                        <c:v>7.5499999999999984E-2</c:v>
                      </c:pt>
                      <c:pt idx="33">
                        <c:v>8.1499999999999989E-2</c:v>
                      </c:pt>
                      <c:pt idx="34">
                        <c:v>8.9499999999999996E-2</c:v>
                      </c:pt>
                      <c:pt idx="35">
                        <c:v>9.7499999999999976E-2</c:v>
                      </c:pt>
                      <c:pt idx="36">
                        <c:v>0.10749999999999998</c:v>
                      </c:pt>
                      <c:pt idx="37">
                        <c:v>0.11749999999999999</c:v>
                      </c:pt>
                      <c:pt idx="38">
                        <c:v>0.1305</c:v>
                      </c:pt>
                      <c:pt idx="39">
                        <c:v>0.14849999999999997</c:v>
                      </c:pt>
                      <c:pt idx="40">
                        <c:v>0.16549999999999998</c:v>
                      </c:pt>
                      <c:pt idx="41">
                        <c:v>0.17649999999999999</c:v>
                      </c:pt>
                      <c:pt idx="42">
                        <c:v>0.191</c:v>
                      </c:pt>
                      <c:pt idx="43">
                        <c:v>0.20699999999999996</c:v>
                      </c:pt>
                      <c:pt idx="44">
                        <c:v>0.22549999999999998</c:v>
                      </c:pt>
                      <c:pt idx="45">
                        <c:v>0.2475</c:v>
                      </c:pt>
                      <c:pt idx="46">
                        <c:v>0.26949999999999996</c:v>
                      </c:pt>
                      <c:pt idx="47">
                        <c:v>0.29299999999999998</c:v>
                      </c:pt>
                      <c:pt idx="48">
                        <c:v>0.31850000000000001</c:v>
                      </c:pt>
                      <c:pt idx="49">
                        <c:v>0.33899999999999997</c:v>
                      </c:pt>
                      <c:pt idx="50">
                        <c:v>0.35949999999999999</c:v>
                      </c:pt>
                      <c:pt idx="51">
                        <c:v>0.38650000000000001</c:v>
                      </c:pt>
                      <c:pt idx="52">
                        <c:v>0.40800000000000003</c:v>
                      </c:pt>
                      <c:pt idx="53">
                        <c:v>0.43149999999999994</c:v>
                      </c:pt>
                      <c:pt idx="54">
                        <c:v>0.45749999999999996</c:v>
                      </c:pt>
                      <c:pt idx="55">
                        <c:v>0.48349999999999999</c:v>
                      </c:pt>
                      <c:pt idx="56">
                        <c:v>0.51049999999999995</c:v>
                      </c:pt>
                      <c:pt idx="57">
                        <c:v>0.53150000000000008</c:v>
                      </c:pt>
                      <c:pt idx="58">
                        <c:v>0.56349999999999989</c:v>
                      </c:pt>
                      <c:pt idx="59">
                        <c:v>0.58749999999999991</c:v>
                      </c:pt>
                      <c:pt idx="60">
                        <c:v>0.59850000000000003</c:v>
                      </c:pt>
                      <c:pt idx="61">
                        <c:v>0.60050000000000003</c:v>
                      </c:pt>
                      <c:pt idx="62">
                        <c:v>0.60850000000000004</c:v>
                      </c:pt>
                      <c:pt idx="63">
                        <c:v>0.61250000000000004</c:v>
                      </c:pt>
                      <c:pt idx="64">
                        <c:v>0.61549999999999994</c:v>
                      </c:pt>
                      <c:pt idx="65">
                        <c:v>0.60450000000000004</c:v>
                      </c:pt>
                      <c:pt idx="66">
                        <c:v>0.60749999999999993</c:v>
                      </c:pt>
                      <c:pt idx="67">
                        <c:v>0.61949999999999994</c:v>
                      </c:pt>
                      <c:pt idx="68">
                        <c:v>0.63250000000000006</c:v>
                      </c:pt>
                      <c:pt idx="69">
                        <c:v>0.64100000000000001</c:v>
                      </c:pt>
                      <c:pt idx="70">
                        <c:v>0.65050000000000008</c:v>
                      </c:pt>
                      <c:pt idx="71">
                        <c:v>0.65850000000000009</c:v>
                      </c:pt>
                      <c:pt idx="72">
                        <c:v>0.66700000000000004</c:v>
                      </c:pt>
                      <c:pt idx="73">
                        <c:v>0.67749999999999999</c:v>
                      </c:pt>
                      <c:pt idx="74">
                        <c:v>0.68299999999999994</c:v>
                      </c:pt>
                      <c:pt idx="75">
                        <c:v>0.6855</c:v>
                      </c:pt>
                      <c:pt idx="76">
                        <c:v>0.69399999999999995</c:v>
                      </c:pt>
                      <c:pt idx="77">
                        <c:v>0.69350000000000001</c:v>
                      </c:pt>
                      <c:pt idx="78">
                        <c:v>0.7024999999999999</c:v>
                      </c:pt>
                      <c:pt idx="79">
                        <c:v>0.70399999999999996</c:v>
                      </c:pt>
                      <c:pt idx="80">
                        <c:v>0.70950000000000002</c:v>
                      </c:pt>
                      <c:pt idx="81">
                        <c:v>0.71449999999999991</c:v>
                      </c:pt>
                      <c:pt idx="82">
                        <c:v>0.71550000000000002</c:v>
                      </c:pt>
                      <c:pt idx="83">
                        <c:v>0.72150000000000003</c:v>
                      </c:pt>
                      <c:pt idx="84">
                        <c:v>0.73350000000000004</c:v>
                      </c:pt>
                      <c:pt idx="85">
                        <c:v>0.73649999999999993</c:v>
                      </c:pt>
                      <c:pt idx="86">
                        <c:v>0.72750000000000004</c:v>
                      </c:pt>
                      <c:pt idx="87">
                        <c:v>0.71550000000000002</c:v>
                      </c:pt>
                      <c:pt idx="88">
                        <c:v>0.70150000000000001</c:v>
                      </c:pt>
                      <c:pt idx="89">
                        <c:v>0.69399999999999995</c:v>
                      </c:pt>
                      <c:pt idx="90">
                        <c:v>0.69350000000000001</c:v>
                      </c:pt>
                      <c:pt idx="91">
                        <c:v>0.69799999999999995</c:v>
                      </c:pt>
                      <c:pt idx="92">
                        <c:v>0.70150000000000001</c:v>
                      </c:pt>
                      <c:pt idx="93">
                        <c:v>0.70350000000000001</c:v>
                      </c:pt>
                      <c:pt idx="94">
                        <c:v>0.7044999999999999</c:v>
                      </c:pt>
                      <c:pt idx="95">
                        <c:v>0.70150000000000001</c:v>
                      </c:pt>
                      <c:pt idx="96">
                        <c:v>0.69950000000000001</c:v>
                      </c:pt>
                      <c:pt idx="97">
                        <c:v>0.6984999999999999</c:v>
                      </c:pt>
                      <c:pt idx="98">
                        <c:v>0.6964999999999999</c:v>
                      </c:pt>
                      <c:pt idx="99">
                        <c:v>0.69750000000000001</c:v>
                      </c:pt>
                      <c:pt idx="100">
                        <c:v>0.69750000000000001</c:v>
                      </c:pt>
                      <c:pt idx="101">
                        <c:v>0.69599999999999995</c:v>
                      </c:pt>
                      <c:pt idx="102">
                        <c:v>0.69750000000000001</c:v>
                      </c:pt>
                      <c:pt idx="103">
                        <c:v>0.6984999999999999</c:v>
                      </c:pt>
                      <c:pt idx="104">
                        <c:v>0.6984999999999999</c:v>
                      </c:pt>
                      <c:pt idx="105">
                        <c:v>0.69950000000000001</c:v>
                      </c:pt>
                      <c:pt idx="106">
                        <c:v>0.70350000000000001</c:v>
                      </c:pt>
                      <c:pt idx="107">
                        <c:v>0.7044999999999999</c:v>
                      </c:pt>
                      <c:pt idx="108">
                        <c:v>0.70849999999999991</c:v>
                      </c:pt>
                      <c:pt idx="109">
                        <c:v>0.71249999999999991</c:v>
                      </c:pt>
                      <c:pt idx="110">
                        <c:v>0.71649999999999991</c:v>
                      </c:pt>
                      <c:pt idx="111">
                        <c:v>0.72249999999999992</c:v>
                      </c:pt>
                      <c:pt idx="112">
                        <c:v>0.72550000000000003</c:v>
                      </c:pt>
                      <c:pt idx="113">
                        <c:v>0.73249999999999993</c:v>
                      </c:pt>
                      <c:pt idx="114">
                        <c:v>0.73849999999999993</c:v>
                      </c:pt>
                      <c:pt idx="115">
                        <c:v>0.74150000000000005</c:v>
                      </c:pt>
                      <c:pt idx="116">
                        <c:v>0.74750000000000005</c:v>
                      </c:pt>
                      <c:pt idx="117">
                        <c:v>0.75350000000000006</c:v>
                      </c:pt>
                      <c:pt idx="118">
                        <c:v>0.76049999999999995</c:v>
                      </c:pt>
                      <c:pt idx="119">
                        <c:v>0.76550000000000007</c:v>
                      </c:pt>
                      <c:pt idx="120">
                        <c:v>0.76750000000000007</c:v>
                      </c:pt>
                      <c:pt idx="121">
                        <c:v>0.77400000000000002</c:v>
                      </c:pt>
                      <c:pt idx="122">
                        <c:v>0.78049999999999997</c:v>
                      </c:pt>
                      <c:pt idx="123">
                        <c:v>0.78600000000000003</c:v>
                      </c:pt>
                      <c:pt idx="124">
                        <c:v>0.79</c:v>
                      </c:pt>
                      <c:pt idx="125">
                        <c:v>0.79600000000000004</c:v>
                      </c:pt>
                      <c:pt idx="126">
                        <c:v>0.80249999999999999</c:v>
                      </c:pt>
                      <c:pt idx="127">
                        <c:v>0.81149999999999989</c:v>
                      </c:pt>
                      <c:pt idx="128">
                        <c:v>0.8125</c:v>
                      </c:pt>
                      <c:pt idx="129">
                        <c:v>0.81850000000000001</c:v>
                      </c:pt>
                      <c:pt idx="130">
                        <c:v>0.8214999999999999</c:v>
                      </c:pt>
                      <c:pt idx="131">
                        <c:v>0.82450000000000001</c:v>
                      </c:pt>
                      <c:pt idx="132">
                        <c:v>0.8294999999999999</c:v>
                      </c:pt>
                      <c:pt idx="133">
                        <c:v>0.83399999999999996</c:v>
                      </c:pt>
                      <c:pt idx="134">
                        <c:v>0.84199999999999997</c:v>
                      </c:pt>
                      <c:pt idx="135">
                        <c:v>0.84499999999999997</c:v>
                      </c:pt>
                      <c:pt idx="136">
                        <c:v>0.84799999999999998</c:v>
                      </c:pt>
                      <c:pt idx="137">
                        <c:v>0.85</c:v>
                      </c:pt>
                      <c:pt idx="138">
                        <c:v>0.85199999999999998</c:v>
                      </c:pt>
                      <c:pt idx="139">
                        <c:v>0.85499999999999998</c:v>
                      </c:pt>
                      <c:pt idx="140">
                        <c:v>0.85949999999999993</c:v>
                      </c:pt>
                      <c:pt idx="141">
                        <c:v>0.86349999999999993</c:v>
                      </c:pt>
                      <c:pt idx="142">
                        <c:v>0.86399999999999988</c:v>
                      </c:pt>
                      <c:pt idx="143">
                        <c:v>0.86849999999999983</c:v>
                      </c:pt>
                      <c:pt idx="144">
                        <c:v>0.86999999999999988</c:v>
                      </c:pt>
                      <c:pt idx="145">
                        <c:v>0.87349999999999994</c:v>
                      </c:pt>
                      <c:pt idx="146">
                        <c:v>0.873</c:v>
                      </c:pt>
                      <c:pt idx="147">
                        <c:v>0.87399999999999989</c:v>
                      </c:pt>
                      <c:pt idx="148">
                        <c:v>0.873</c:v>
                      </c:pt>
                      <c:pt idx="149">
                        <c:v>0.87649999999999983</c:v>
                      </c:pt>
                      <c:pt idx="150">
                        <c:v>0.87850000000000006</c:v>
                      </c:pt>
                      <c:pt idx="151">
                        <c:v>0.8839999999999999</c:v>
                      </c:pt>
                      <c:pt idx="152">
                        <c:v>0.88900000000000001</c:v>
                      </c:pt>
                      <c:pt idx="153">
                        <c:v>0.89100000000000001</c:v>
                      </c:pt>
                      <c:pt idx="154">
                        <c:v>0.8819999999999999</c:v>
                      </c:pt>
                      <c:pt idx="155">
                        <c:v>0.873</c:v>
                      </c:pt>
                      <c:pt idx="156">
                        <c:v>0.873</c:v>
                      </c:pt>
                      <c:pt idx="157">
                        <c:v>0.873</c:v>
                      </c:pt>
                      <c:pt idx="158">
                        <c:v>0.86599999999999988</c:v>
                      </c:pt>
                      <c:pt idx="159">
                        <c:v>0.85850000000000004</c:v>
                      </c:pt>
                      <c:pt idx="160">
                        <c:v>0.85399999999999998</c:v>
                      </c:pt>
                      <c:pt idx="161">
                        <c:v>0.84899999999999998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'vit data'!$EA$4</c15:sqref>
                        </c15:formulaRef>
                      </c:ext>
                    </c:extLst>
                    <c:strCache>
                      <c:ptCount val="1"/>
                      <c:pt idx="0">
                        <c:v>folate no pABA</c:v>
                      </c:pt>
                    </c:strCache>
                  </c:strRef>
                </c:tx>
                <c:spPr>
                  <a:ln w="19050" cap="rnd">
                    <a:solidFill>
                      <a:srgbClr val="0070C0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'vit data'!$DW$5:$DW$221</c15:sqref>
                        </c15:formulaRef>
                      </c:ext>
                    </c:extLst>
                    <c:numCache>
                      <c:formatCode>General</c:formatCode>
                      <c:ptCount val="217"/>
                      <c:pt idx="0">
                        <c:v>4.1666666666666666E-3</c:v>
                      </c:pt>
                      <c:pt idx="1">
                        <c:v>0.17083333333333334</c:v>
                      </c:pt>
                      <c:pt idx="2">
                        <c:v>0.33750000000000002</c:v>
                      </c:pt>
                      <c:pt idx="3">
                        <c:v>0.50416666666666665</c:v>
                      </c:pt>
                      <c:pt idx="4">
                        <c:v>0.67083333333333328</c:v>
                      </c:pt>
                      <c:pt idx="5">
                        <c:v>0.83750000000000002</c:v>
                      </c:pt>
                      <c:pt idx="6">
                        <c:v>1.0041666666666667</c:v>
                      </c:pt>
                      <c:pt idx="7">
                        <c:v>1.1708333333333334</c:v>
                      </c:pt>
                      <c:pt idx="8">
                        <c:v>1.3374999999999999</c:v>
                      </c:pt>
                      <c:pt idx="9">
                        <c:v>1.5041666666666667</c:v>
                      </c:pt>
                      <c:pt idx="10">
                        <c:v>1.6708333333333334</c:v>
                      </c:pt>
                      <c:pt idx="11">
                        <c:v>1.8374999999999999</c:v>
                      </c:pt>
                      <c:pt idx="12">
                        <c:v>2.0041666666666669</c:v>
                      </c:pt>
                      <c:pt idx="13">
                        <c:v>2.1708333333333334</c:v>
                      </c:pt>
                      <c:pt idx="14">
                        <c:v>2.3374999999999999</c:v>
                      </c:pt>
                      <c:pt idx="15">
                        <c:v>2.5041666666666664</c:v>
                      </c:pt>
                      <c:pt idx="16">
                        <c:v>2.6708333333333334</c:v>
                      </c:pt>
                      <c:pt idx="17">
                        <c:v>2.8374999999999999</c:v>
                      </c:pt>
                      <c:pt idx="18">
                        <c:v>3.0041666666666664</c:v>
                      </c:pt>
                      <c:pt idx="19">
                        <c:v>3.1708333333333334</c:v>
                      </c:pt>
                      <c:pt idx="20">
                        <c:v>3.3375000000000004</c:v>
                      </c:pt>
                      <c:pt idx="21">
                        <c:v>3.5041666666666664</c:v>
                      </c:pt>
                      <c:pt idx="22">
                        <c:v>3.6708333333333334</c:v>
                      </c:pt>
                      <c:pt idx="23">
                        <c:v>3.8374999999999995</c:v>
                      </c:pt>
                      <c:pt idx="24">
                        <c:v>4.0041666666666664</c:v>
                      </c:pt>
                      <c:pt idx="25">
                        <c:v>4.1708333333333334</c:v>
                      </c:pt>
                      <c:pt idx="26">
                        <c:v>4.3375000000000004</c:v>
                      </c:pt>
                      <c:pt idx="27">
                        <c:v>4.5041666666666664</c:v>
                      </c:pt>
                      <c:pt idx="28">
                        <c:v>4.6708333333333334</c:v>
                      </c:pt>
                      <c:pt idx="29">
                        <c:v>4.8375000000000004</c:v>
                      </c:pt>
                      <c:pt idx="30">
                        <c:v>5.0041666666666664</c:v>
                      </c:pt>
                      <c:pt idx="31">
                        <c:v>5.1708333333333334</c:v>
                      </c:pt>
                      <c:pt idx="32">
                        <c:v>5.3375000000000004</c:v>
                      </c:pt>
                      <c:pt idx="33">
                        <c:v>5.5041666666666664</c:v>
                      </c:pt>
                      <c:pt idx="34">
                        <c:v>5.6708333333333334</c:v>
                      </c:pt>
                      <c:pt idx="35">
                        <c:v>5.8375000000000004</c:v>
                      </c:pt>
                      <c:pt idx="36">
                        <c:v>6.0041666666666664</c:v>
                      </c:pt>
                      <c:pt idx="37">
                        <c:v>6.1708333333333334</c:v>
                      </c:pt>
                      <c:pt idx="38">
                        <c:v>6.3375000000000004</c:v>
                      </c:pt>
                      <c:pt idx="39">
                        <c:v>6.5041666666666664</c:v>
                      </c:pt>
                      <c:pt idx="40">
                        <c:v>6.6708333333333325</c:v>
                      </c:pt>
                      <c:pt idx="41">
                        <c:v>6.8375000000000004</c:v>
                      </c:pt>
                      <c:pt idx="42">
                        <c:v>7.0041666666666664</c:v>
                      </c:pt>
                      <c:pt idx="43">
                        <c:v>7.1708333333333343</c:v>
                      </c:pt>
                      <c:pt idx="44">
                        <c:v>7.3375000000000004</c:v>
                      </c:pt>
                      <c:pt idx="45">
                        <c:v>7.5041666666666664</c:v>
                      </c:pt>
                      <c:pt idx="46">
                        <c:v>7.6708333333333334</c:v>
                      </c:pt>
                      <c:pt idx="47">
                        <c:v>7.8375000000000004</c:v>
                      </c:pt>
                      <c:pt idx="48">
                        <c:v>8.0041666666666664</c:v>
                      </c:pt>
                      <c:pt idx="49">
                        <c:v>8.1708333333333325</c:v>
                      </c:pt>
                      <c:pt idx="50">
                        <c:v>8.3375000000000004</c:v>
                      </c:pt>
                      <c:pt idx="51">
                        <c:v>8.5041666666666664</c:v>
                      </c:pt>
                      <c:pt idx="52">
                        <c:v>8.6708333333333325</c:v>
                      </c:pt>
                      <c:pt idx="53">
                        <c:v>8.8375000000000004</c:v>
                      </c:pt>
                      <c:pt idx="54">
                        <c:v>9.0041666666666664</c:v>
                      </c:pt>
                      <c:pt idx="55">
                        <c:v>9.1708333333333325</c:v>
                      </c:pt>
                      <c:pt idx="56">
                        <c:v>9.3375000000000004</c:v>
                      </c:pt>
                      <c:pt idx="57">
                        <c:v>9.5041666666666664</c:v>
                      </c:pt>
                      <c:pt idx="58">
                        <c:v>9.6708333333333325</c:v>
                      </c:pt>
                      <c:pt idx="59">
                        <c:v>9.8375000000000004</c:v>
                      </c:pt>
                      <c:pt idx="60">
                        <c:v>10.004166666666666</c:v>
                      </c:pt>
                      <c:pt idx="61">
                        <c:v>10.170833333333333</c:v>
                      </c:pt>
                      <c:pt idx="62">
                        <c:v>10.3375</c:v>
                      </c:pt>
                      <c:pt idx="63">
                        <c:v>10.504166666666666</c:v>
                      </c:pt>
                      <c:pt idx="64">
                        <c:v>10.670833333333333</c:v>
                      </c:pt>
                      <c:pt idx="65">
                        <c:v>10.8375</c:v>
                      </c:pt>
                      <c:pt idx="66">
                        <c:v>11.004166666666666</c:v>
                      </c:pt>
                      <c:pt idx="67">
                        <c:v>11.170833333333333</c:v>
                      </c:pt>
                      <c:pt idx="68">
                        <c:v>11.3375</c:v>
                      </c:pt>
                      <c:pt idx="69">
                        <c:v>11.504166666666666</c:v>
                      </c:pt>
                      <c:pt idx="70">
                        <c:v>11.670833333333333</c:v>
                      </c:pt>
                      <c:pt idx="71">
                        <c:v>11.8375</c:v>
                      </c:pt>
                      <c:pt idx="72">
                        <c:v>12.004166666666666</c:v>
                      </c:pt>
                      <c:pt idx="73">
                        <c:v>12.170833333333334</c:v>
                      </c:pt>
                      <c:pt idx="74">
                        <c:v>12.337499999999999</c:v>
                      </c:pt>
                      <c:pt idx="75">
                        <c:v>12.504166666666666</c:v>
                      </c:pt>
                      <c:pt idx="76">
                        <c:v>12.670833333333331</c:v>
                      </c:pt>
                      <c:pt idx="77">
                        <c:v>12.8375</c:v>
                      </c:pt>
                      <c:pt idx="78">
                        <c:v>13.004166666666666</c:v>
                      </c:pt>
                      <c:pt idx="79">
                        <c:v>13.170833333333333</c:v>
                      </c:pt>
                      <c:pt idx="80">
                        <c:v>13.337500000000002</c:v>
                      </c:pt>
                      <c:pt idx="81">
                        <c:v>13.504166666666666</c:v>
                      </c:pt>
                      <c:pt idx="82">
                        <c:v>13.670833333333334</c:v>
                      </c:pt>
                      <c:pt idx="83">
                        <c:v>13.837499999999999</c:v>
                      </c:pt>
                      <c:pt idx="84">
                        <c:v>14.004166666666666</c:v>
                      </c:pt>
                      <c:pt idx="85">
                        <c:v>14.170833333333331</c:v>
                      </c:pt>
                      <c:pt idx="86">
                        <c:v>14.3375</c:v>
                      </c:pt>
                      <c:pt idx="87">
                        <c:v>14.504166666666666</c:v>
                      </c:pt>
                      <c:pt idx="88">
                        <c:v>14.670833333333333</c:v>
                      </c:pt>
                      <c:pt idx="89">
                        <c:v>14.837500000000002</c:v>
                      </c:pt>
                      <c:pt idx="90">
                        <c:v>15.004166666666666</c:v>
                      </c:pt>
                      <c:pt idx="91">
                        <c:v>15.170833333333334</c:v>
                      </c:pt>
                      <c:pt idx="92">
                        <c:v>15.337499999999999</c:v>
                      </c:pt>
                      <c:pt idx="93">
                        <c:v>15.504166666666666</c:v>
                      </c:pt>
                      <c:pt idx="94">
                        <c:v>15.670833333333331</c:v>
                      </c:pt>
                      <c:pt idx="95">
                        <c:v>15.8375</c:v>
                      </c:pt>
                      <c:pt idx="96">
                        <c:v>16.004166666666666</c:v>
                      </c:pt>
                      <c:pt idx="97">
                        <c:v>16.170833333333334</c:v>
                      </c:pt>
                      <c:pt idx="98">
                        <c:v>16.337499999999999</c:v>
                      </c:pt>
                      <c:pt idx="99">
                        <c:v>16.504166666666666</c:v>
                      </c:pt>
                      <c:pt idx="100">
                        <c:v>16.670833333333334</c:v>
                      </c:pt>
                      <c:pt idx="101">
                        <c:v>16.837499999999999</c:v>
                      </c:pt>
                      <c:pt idx="102">
                        <c:v>17.004166666666666</c:v>
                      </c:pt>
                      <c:pt idx="103">
                        <c:v>17.170833333333334</c:v>
                      </c:pt>
                      <c:pt idx="104">
                        <c:v>17.337499999999999</c:v>
                      </c:pt>
                      <c:pt idx="105">
                        <c:v>17.504166666666666</c:v>
                      </c:pt>
                      <c:pt idx="106">
                        <c:v>17.670833333333334</c:v>
                      </c:pt>
                      <c:pt idx="107">
                        <c:v>17.837499999999999</c:v>
                      </c:pt>
                      <c:pt idx="108">
                        <c:v>18.004166666666666</c:v>
                      </c:pt>
                      <c:pt idx="109">
                        <c:v>18.170833333333334</c:v>
                      </c:pt>
                      <c:pt idx="110">
                        <c:v>18.337499999999999</c:v>
                      </c:pt>
                      <c:pt idx="111">
                        <c:v>18.503888888888888</c:v>
                      </c:pt>
                      <c:pt idx="112">
                        <c:v>18.670833333333334</c:v>
                      </c:pt>
                      <c:pt idx="113">
                        <c:v>18.837499999999999</c:v>
                      </c:pt>
                      <c:pt idx="114">
                        <c:v>19.004166666666666</c:v>
                      </c:pt>
                      <c:pt idx="115">
                        <c:v>19.170833333333334</c:v>
                      </c:pt>
                      <c:pt idx="116">
                        <c:v>19.337499999999999</c:v>
                      </c:pt>
                      <c:pt idx="117">
                        <c:v>19.504166666666666</c:v>
                      </c:pt>
                      <c:pt idx="118">
                        <c:v>19.670833333333334</c:v>
                      </c:pt>
                      <c:pt idx="119">
                        <c:v>19.837499999999999</c:v>
                      </c:pt>
                      <c:pt idx="120">
                        <c:v>20.004166666666666</c:v>
                      </c:pt>
                      <c:pt idx="121">
                        <c:v>20.170833333333334</c:v>
                      </c:pt>
                      <c:pt idx="122">
                        <c:v>20.337499999999999</c:v>
                      </c:pt>
                      <c:pt idx="123">
                        <c:v>20.504166666666666</c:v>
                      </c:pt>
                      <c:pt idx="124">
                        <c:v>20.670833333333334</c:v>
                      </c:pt>
                      <c:pt idx="125">
                        <c:v>20.837499999999999</c:v>
                      </c:pt>
                      <c:pt idx="126">
                        <c:v>21.004166666666666</c:v>
                      </c:pt>
                      <c:pt idx="127">
                        <c:v>21.170833333333334</c:v>
                      </c:pt>
                      <c:pt idx="128">
                        <c:v>21.337499999999999</c:v>
                      </c:pt>
                      <c:pt idx="129">
                        <c:v>21.504166666666666</c:v>
                      </c:pt>
                      <c:pt idx="130">
                        <c:v>21.670833333333334</c:v>
                      </c:pt>
                      <c:pt idx="131">
                        <c:v>21.837499999999999</c:v>
                      </c:pt>
                      <c:pt idx="132">
                        <c:v>22.004166666666666</c:v>
                      </c:pt>
                      <c:pt idx="133">
                        <c:v>22.170833333333334</c:v>
                      </c:pt>
                      <c:pt idx="134">
                        <c:v>22.337499999999999</c:v>
                      </c:pt>
                      <c:pt idx="135">
                        <c:v>22.504166666666666</c:v>
                      </c:pt>
                      <c:pt idx="136">
                        <c:v>22.670833333333334</c:v>
                      </c:pt>
                      <c:pt idx="137">
                        <c:v>22.837499999999999</c:v>
                      </c:pt>
                      <c:pt idx="138">
                        <c:v>23.004166666666666</c:v>
                      </c:pt>
                      <c:pt idx="139">
                        <c:v>23.170833333333334</c:v>
                      </c:pt>
                      <c:pt idx="140">
                        <c:v>23.337499999999999</c:v>
                      </c:pt>
                      <c:pt idx="141">
                        <c:v>23.504166666666666</c:v>
                      </c:pt>
                      <c:pt idx="142">
                        <c:v>23.670833333333334</c:v>
                      </c:pt>
                      <c:pt idx="143">
                        <c:v>23.837222222222223</c:v>
                      </c:pt>
                      <c:pt idx="144">
                        <c:v>24.004166666666663</c:v>
                      </c:pt>
                      <c:pt idx="145">
                        <c:v>24.170833333333334</c:v>
                      </c:pt>
                      <c:pt idx="146">
                        <c:v>24.337499999999999</c:v>
                      </c:pt>
                      <c:pt idx="147">
                        <c:v>24.50416666666667</c:v>
                      </c:pt>
                      <c:pt idx="148">
                        <c:v>24.670833333333334</c:v>
                      </c:pt>
                      <c:pt idx="149">
                        <c:v>24.837499999999999</c:v>
                      </c:pt>
                      <c:pt idx="150">
                        <c:v>25.004166666666666</c:v>
                      </c:pt>
                      <c:pt idx="151">
                        <c:v>25.170833333333334</c:v>
                      </c:pt>
                      <c:pt idx="152">
                        <c:v>25.337499999999999</c:v>
                      </c:pt>
                      <c:pt idx="153">
                        <c:v>25.504166666666663</c:v>
                      </c:pt>
                      <c:pt idx="154">
                        <c:v>25.670833333333334</c:v>
                      </c:pt>
                      <c:pt idx="155">
                        <c:v>25.837499999999999</c:v>
                      </c:pt>
                      <c:pt idx="156">
                        <c:v>26.00416666666667</c:v>
                      </c:pt>
                      <c:pt idx="157">
                        <c:v>26.170833333333334</c:v>
                      </c:pt>
                      <c:pt idx="158">
                        <c:v>26.337499999999999</c:v>
                      </c:pt>
                      <c:pt idx="159">
                        <c:v>26.504166666666666</c:v>
                      </c:pt>
                      <c:pt idx="160">
                        <c:v>26.670833333333334</c:v>
                      </c:pt>
                      <c:pt idx="161">
                        <c:v>26.837499999999999</c:v>
                      </c:pt>
                      <c:pt idx="162">
                        <c:v>27.004166666666663</c:v>
                      </c:pt>
                      <c:pt idx="163">
                        <c:v>27.170833333333334</c:v>
                      </c:pt>
                      <c:pt idx="164">
                        <c:v>27.337499999999999</c:v>
                      </c:pt>
                      <c:pt idx="165">
                        <c:v>27.50416666666667</c:v>
                      </c:pt>
                      <c:pt idx="166">
                        <c:v>27.670833333333334</c:v>
                      </c:pt>
                      <c:pt idx="167">
                        <c:v>27.837499999999999</c:v>
                      </c:pt>
                      <c:pt idx="168">
                        <c:v>28.004166666666666</c:v>
                      </c:pt>
                      <c:pt idx="169">
                        <c:v>28.170833333333334</c:v>
                      </c:pt>
                      <c:pt idx="170">
                        <c:v>28.337499999999999</c:v>
                      </c:pt>
                      <c:pt idx="171">
                        <c:v>28.504166666666663</c:v>
                      </c:pt>
                      <c:pt idx="172">
                        <c:v>28.670833333333334</c:v>
                      </c:pt>
                      <c:pt idx="173">
                        <c:v>28.837499999999999</c:v>
                      </c:pt>
                      <c:pt idx="174">
                        <c:v>29.00416666666667</c:v>
                      </c:pt>
                      <c:pt idx="175">
                        <c:v>29.170833333333334</c:v>
                      </c:pt>
                      <c:pt idx="176">
                        <c:v>29.337499999999999</c:v>
                      </c:pt>
                      <c:pt idx="177">
                        <c:v>29.504166666666666</c:v>
                      </c:pt>
                      <c:pt idx="178">
                        <c:v>29.670833333333334</c:v>
                      </c:pt>
                      <c:pt idx="179">
                        <c:v>29.837499999999999</c:v>
                      </c:pt>
                      <c:pt idx="180">
                        <c:v>30.004166666666663</c:v>
                      </c:pt>
                      <c:pt idx="181">
                        <c:v>30.170833333333334</c:v>
                      </c:pt>
                      <c:pt idx="182">
                        <c:v>30.337499999999999</c:v>
                      </c:pt>
                      <c:pt idx="183">
                        <c:v>30.50416666666667</c:v>
                      </c:pt>
                      <c:pt idx="184">
                        <c:v>30.670833333333334</c:v>
                      </c:pt>
                      <c:pt idx="185">
                        <c:v>30.837499999999999</c:v>
                      </c:pt>
                      <c:pt idx="186">
                        <c:v>31.004166666666666</c:v>
                      </c:pt>
                      <c:pt idx="187">
                        <c:v>31.170833333333334</c:v>
                      </c:pt>
                      <c:pt idx="188">
                        <c:v>31.337499999999999</c:v>
                      </c:pt>
                      <c:pt idx="189">
                        <c:v>31.504166666666663</c:v>
                      </c:pt>
                      <c:pt idx="190">
                        <c:v>31.670833333333334</c:v>
                      </c:pt>
                      <c:pt idx="191">
                        <c:v>31.837499999999999</c:v>
                      </c:pt>
                      <c:pt idx="192">
                        <c:v>32.00416666666667</c:v>
                      </c:pt>
                      <c:pt idx="193">
                        <c:v>32.170833333333334</c:v>
                      </c:pt>
                      <c:pt idx="194">
                        <c:v>32.337499999999999</c:v>
                      </c:pt>
                      <c:pt idx="195">
                        <c:v>32.50416666666667</c:v>
                      </c:pt>
                      <c:pt idx="196">
                        <c:v>32.670833333333334</c:v>
                      </c:pt>
                      <c:pt idx="197">
                        <c:v>32.837499999999999</c:v>
                      </c:pt>
                      <c:pt idx="198">
                        <c:v>33.00416666666667</c:v>
                      </c:pt>
                      <c:pt idx="199">
                        <c:v>33.170833333333334</c:v>
                      </c:pt>
                      <c:pt idx="200">
                        <c:v>33.337499999999999</c:v>
                      </c:pt>
                      <c:pt idx="201">
                        <c:v>33.50416666666667</c:v>
                      </c:pt>
                      <c:pt idx="202">
                        <c:v>33.670833333333334</c:v>
                      </c:pt>
                      <c:pt idx="203">
                        <c:v>33.837499999999999</c:v>
                      </c:pt>
                      <c:pt idx="204">
                        <c:v>34.00416666666667</c:v>
                      </c:pt>
                      <c:pt idx="205">
                        <c:v>34.170833333333334</c:v>
                      </c:pt>
                      <c:pt idx="206">
                        <c:v>34.337499999999999</c:v>
                      </c:pt>
                      <c:pt idx="207">
                        <c:v>34.50416666666667</c:v>
                      </c:pt>
                      <c:pt idx="208">
                        <c:v>34.670833333333334</c:v>
                      </c:pt>
                      <c:pt idx="209">
                        <c:v>34.837499999999999</c:v>
                      </c:pt>
                      <c:pt idx="210">
                        <c:v>35.00416666666667</c:v>
                      </c:pt>
                      <c:pt idx="211">
                        <c:v>35.170833333333334</c:v>
                      </c:pt>
                      <c:pt idx="212">
                        <c:v>35.337499999999999</c:v>
                      </c:pt>
                      <c:pt idx="213">
                        <c:v>35.50416666666667</c:v>
                      </c:pt>
                      <c:pt idx="214">
                        <c:v>35.670833333333334</c:v>
                      </c:pt>
                      <c:pt idx="215">
                        <c:v>35.837499999999999</c:v>
                      </c:pt>
                      <c:pt idx="216">
                        <c:v>36.00416666666667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'vit data'!$EA$5:$EA$221</c15:sqref>
                        </c15:formulaRef>
                      </c:ext>
                    </c:extLst>
                    <c:numCache>
                      <c:formatCode>General</c:formatCode>
                      <c:ptCount val="217"/>
                      <c:pt idx="0">
                        <c:v>-1.0000000000000009E-3</c:v>
                      </c:pt>
                      <c:pt idx="1">
                        <c:v>0</c:v>
                      </c:pt>
                      <c:pt idx="2">
                        <c:v>-1.0000000000000009E-3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4.9999999999997269E-4</c:v>
                      </c:pt>
                      <c:pt idx="7">
                        <c:v>4.9999999999997269E-4</c:v>
                      </c:pt>
                      <c:pt idx="8">
                        <c:v>4.9999999999997269E-4</c:v>
                      </c:pt>
                      <c:pt idx="9">
                        <c:v>4.9999999999997269E-4</c:v>
                      </c:pt>
                      <c:pt idx="10">
                        <c:v>-5.0000000000000044E-4</c:v>
                      </c:pt>
                      <c:pt idx="11">
                        <c:v>4.9999999999997269E-4</c:v>
                      </c:pt>
                      <c:pt idx="12">
                        <c:v>-5.0000000000000044E-4</c:v>
                      </c:pt>
                      <c:pt idx="13">
                        <c:v>4.9999999999997269E-4</c:v>
                      </c:pt>
                      <c:pt idx="14">
                        <c:v>4.9999999999997269E-4</c:v>
                      </c:pt>
                      <c:pt idx="15">
                        <c:v>9.9999999999997313E-4</c:v>
                      </c:pt>
                      <c:pt idx="16">
                        <c:v>0</c:v>
                      </c:pt>
                      <c:pt idx="17">
                        <c:v>-5.0000000000000044E-4</c:v>
                      </c:pt>
                      <c:pt idx="18">
                        <c:v>1.4999999999999736E-3</c:v>
                      </c:pt>
                      <c:pt idx="19">
                        <c:v>5.0000000000000044E-4</c:v>
                      </c:pt>
                      <c:pt idx="20">
                        <c:v>5.0000000000000044E-4</c:v>
                      </c:pt>
                      <c:pt idx="21">
                        <c:v>1.4999999999999736E-3</c:v>
                      </c:pt>
                      <c:pt idx="22">
                        <c:v>1.4999999999999736E-3</c:v>
                      </c:pt>
                      <c:pt idx="23">
                        <c:v>1.4999999999999736E-3</c:v>
                      </c:pt>
                      <c:pt idx="24">
                        <c:v>0</c:v>
                      </c:pt>
                      <c:pt idx="25">
                        <c:v>9.9999999999997313E-4</c:v>
                      </c:pt>
                      <c:pt idx="26">
                        <c:v>5.0000000000000044E-4</c:v>
                      </c:pt>
                      <c:pt idx="27">
                        <c:v>1.4999999999999736E-3</c:v>
                      </c:pt>
                      <c:pt idx="28">
                        <c:v>1.4999999999999736E-3</c:v>
                      </c:pt>
                      <c:pt idx="29">
                        <c:v>5.0000000000000044E-4</c:v>
                      </c:pt>
                      <c:pt idx="30">
                        <c:v>5.0000000000000044E-4</c:v>
                      </c:pt>
                      <c:pt idx="31">
                        <c:v>1.4999999999999736E-3</c:v>
                      </c:pt>
                      <c:pt idx="32">
                        <c:v>1.4999999999999736E-3</c:v>
                      </c:pt>
                      <c:pt idx="33">
                        <c:v>1.4999999999999736E-3</c:v>
                      </c:pt>
                      <c:pt idx="34">
                        <c:v>1.4999999999999736E-3</c:v>
                      </c:pt>
                      <c:pt idx="35">
                        <c:v>5.0000000000000044E-4</c:v>
                      </c:pt>
                      <c:pt idx="36">
                        <c:v>1.4999999999999736E-3</c:v>
                      </c:pt>
                      <c:pt idx="37">
                        <c:v>1.4999999999999736E-3</c:v>
                      </c:pt>
                      <c:pt idx="38">
                        <c:v>1.4999999999999736E-3</c:v>
                      </c:pt>
                      <c:pt idx="39">
                        <c:v>1.4999999999999736E-3</c:v>
                      </c:pt>
                      <c:pt idx="40">
                        <c:v>1.4999999999999736E-3</c:v>
                      </c:pt>
                      <c:pt idx="41">
                        <c:v>1.4999999999999736E-3</c:v>
                      </c:pt>
                      <c:pt idx="42">
                        <c:v>1.4999999999999736E-3</c:v>
                      </c:pt>
                      <c:pt idx="43">
                        <c:v>1.4999999999999736E-3</c:v>
                      </c:pt>
                      <c:pt idx="44">
                        <c:v>1.4999999999999736E-3</c:v>
                      </c:pt>
                      <c:pt idx="45">
                        <c:v>1.4999999999999736E-3</c:v>
                      </c:pt>
                      <c:pt idx="46">
                        <c:v>1.4999999999999736E-3</c:v>
                      </c:pt>
                      <c:pt idx="47">
                        <c:v>1.4999999999999736E-3</c:v>
                      </c:pt>
                      <c:pt idx="48">
                        <c:v>1.999999999999974E-3</c:v>
                      </c:pt>
                      <c:pt idx="49">
                        <c:v>1.4999999999999736E-3</c:v>
                      </c:pt>
                      <c:pt idx="50">
                        <c:v>1.0000000000000009E-3</c:v>
                      </c:pt>
                      <c:pt idx="51">
                        <c:v>5.0000000000000044E-4</c:v>
                      </c:pt>
                      <c:pt idx="52">
                        <c:v>1.4999999999999736E-3</c:v>
                      </c:pt>
                      <c:pt idx="53">
                        <c:v>1.4999999999999736E-3</c:v>
                      </c:pt>
                      <c:pt idx="54">
                        <c:v>1.5000000000000013E-3</c:v>
                      </c:pt>
                      <c:pt idx="55">
                        <c:v>1.4999999999999736E-3</c:v>
                      </c:pt>
                      <c:pt idx="56">
                        <c:v>1.5000000000000013E-3</c:v>
                      </c:pt>
                      <c:pt idx="57">
                        <c:v>1.5000000000000013E-3</c:v>
                      </c:pt>
                      <c:pt idx="58">
                        <c:v>1.5000000000000013E-3</c:v>
                      </c:pt>
                      <c:pt idx="59">
                        <c:v>1.5000000000000013E-3</c:v>
                      </c:pt>
                      <c:pt idx="60">
                        <c:v>2.4999999999999745E-3</c:v>
                      </c:pt>
                      <c:pt idx="61">
                        <c:v>1.5000000000000013E-3</c:v>
                      </c:pt>
                      <c:pt idx="62">
                        <c:v>1.5000000000000013E-3</c:v>
                      </c:pt>
                      <c:pt idx="63">
                        <c:v>1.999999999999974E-3</c:v>
                      </c:pt>
                      <c:pt idx="64">
                        <c:v>1.999999999999974E-3</c:v>
                      </c:pt>
                      <c:pt idx="65">
                        <c:v>1.5000000000000013E-3</c:v>
                      </c:pt>
                      <c:pt idx="66">
                        <c:v>1.5000000000000013E-3</c:v>
                      </c:pt>
                      <c:pt idx="67">
                        <c:v>2.4999999999999745E-3</c:v>
                      </c:pt>
                      <c:pt idx="68">
                        <c:v>1.999999999999974E-3</c:v>
                      </c:pt>
                      <c:pt idx="69">
                        <c:v>1.0000000000000009E-3</c:v>
                      </c:pt>
                      <c:pt idx="70">
                        <c:v>1.999999999999974E-3</c:v>
                      </c:pt>
                      <c:pt idx="71">
                        <c:v>1.5000000000000013E-3</c:v>
                      </c:pt>
                      <c:pt idx="72">
                        <c:v>1.999999999999974E-3</c:v>
                      </c:pt>
                      <c:pt idx="73">
                        <c:v>2.4999999999999745E-3</c:v>
                      </c:pt>
                      <c:pt idx="74">
                        <c:v>1.999999999999974E-3</c:v>
                      </c:pt>
                      <c:pt idx="75">
                        <c:v>2.4999999999999745E-3</c:v>
                      </c:pt>
                      <c:pt idx="76">
                        <c:v>2.4999999999999745E-3</c:v>
                      </c:pt>
                      <c:pt idx="77">
                        <c:v>2.4999999999999745E-3</c:v>
                      </c:pt>
                      <c:pt idx="78">
                        <c:v>1.999999999999974E-3</c:v>
                      </c:pt>
                      <c:pt idx="79">
                        <c:v>1.5000000000000013E-3</c:v>
                      </c:pt>
                      <c:pt idx="80">
                        <c:v>1.999999999999974E-3</c:v>
                      </c:pt>
                      <c:pt idx="81">
                        <c:v>1.5000000000000013E-3</c:v>
                      </c:pt>
                      <c:pt idx="82">
                        <c:v>2.4999999999999745E-3</c:v>
                      </c:pt>
                      <c:pt idx="83">
                        <c:v>1.5000000000000013E-3</c:v>
                      </c:pt>
                      <c:pt idx="84">
                        <c:v>2.4999999999999745E-3</c:v>
                      </c:pt>
                      <c:pt idx="85">
                        <c:v>2.4999999999999745E-3</c:v>
                      </c:pt>
                      <c:pt idx="86">
                        <c:v>2.4999999999999745E-3</c:v>
                      </c:pt>
                      <c:pt idx="87">
                        <c:v>2.4999999999999745E-3</c:v>
                      </c:pt>
                      <c:pt idx="88">
                        <c:v>2.4999999999999745E-3</c:v>
                      </c:pt>
                      <c:pt idx="89">
                        <c:v>1.5000000000000013E-3</c:v>
                      </c:pt>
                      <c:pt idx="90">
                        <c:v>1.999999999999974E-3</c:v>
                      </c:pt>
                      <c:pt idx="91">
                        <c:v>1.5000000000000013E-3</c:v>
                      </c:pt>
                      <c:pt idx="92">
                        <c:v>1.999999999999974E-3</c:v>
                      </c:pt>
                      <c:pt idx="93">
                        <c:v>1.5000000000000013E-3</c:v>
                      </c:pt>
                      <c:pt idx="94">
                        <c:v>2.4999999999999745E-3</c:v>
                      </c:pt>
                      <c:pt idx="95">
                        <c:v>1.5000000000000013E-3</c:v>
                      </c:pt>
                      <c:pt idx="96">
                        <c:v>2.4999999999999745E-3</c:v>
                      </c:pt>
                      <c:pt idx="97">
                        <c:v>1.5000000000000013E-3</c:v>
                      </c:pt>
                      <c:pt idx="98">
                        <c:v>1.5000000000000013E-3</c:v>
                      </c:pt>
                      <c:pt idx="99">
                        <c:v>2.4999999999999745E-3</c:v>
                      </c:pt>
                      <c:pt idx="100">
                        <c:v>2.4999999999999745E-3</c:v>
                      </c:pt>
                      <c:pt idx="101">
                        <c:v>2.4999999999999745E-3</c:v>
                      </c:pt>
                      <c:pt idx="102">
                        <c:v>1.5000000000000013E-3</c:v>
                      </c:pt>
                      <c:pt idx="103">
                        <c:v>1.5000000000000013E-3</c:v>
                      </c:pt>
                      <c:pt idx="104">
                        <c:v>1.5000000000000013E-3</c:v>
                      </c:pt>
                      <c:pt idx="105">
                        <c:v>1.5000000000000013E-3</c:v>
                      </c:pt>
                      <c:pt idx="106">
                        <c:v>1.5000000000000013E-3</c:v>
                      </c:pt>
                      <c:pt idx="107">
                        <c:v>1.5000000000000013E-3</c:v>
                      </c:pt>
                      <c:pt idx="108">
                        <c:v>1.5000000000000013E-3</c:v>
                      </c:pt>
                      <c:pt idx="109">
                        <c:v>1.5000000000000013E-3</c:v>
                      </c:pt>
                      <c:pt idx="110">
                        <c:v>2.4999999999999745E-3</c:v>
                      </c:pt>
                      <c:pt idx="111">
                        <c:v>2.4999999999999745E-3</c:v>
                      </c:pt>
                      <c:pt idx="112">
                        <c:v>1.5000000000000013E-3</c:v>
                      </c:pt>
                      <c:pt idx="113">
                        <c:v>1.5000000000000013E-3</c:v>
                      </c:pt>
                      <c:pt idx="114">
                        <c:v>2.4999999999999745E-3</c:v>
                      </c:pt>
                      <c:pt idx="115">
                        <c:v>1.5000000000000013E-3</c:v>
                      </c:pt>
                      <c:pt idx="116">
                        <c:v>1.5000000000000013E-3</c:v>
                      </c:pt>
                      <c:pt idx="117">
                        <c:v>1.5000000000000013E-3</c:v>
                      </c:pt>
                      <c:pt idx="118">
                        <c:v>1.5000000000000013E-3</c:v>
                      </c:pt>
                      <c:pt idx="119">
                        <c:v>2.4999999999999745E-3</c:v>
                      </c:pt>
                      <c:pt idx="120">
                        <c:v>1.5000000000000013E-3</c:v>
                      </c:pt>
                      <c:pt idx="121">
                        <c:v>1.5000000000000013E-3</c:v>
                      </c:pt>
                      <c:pt idx="122">
                        <c:v>2.4999999999999745E-3</c:v>
                      </c:pt>
                      <c:pt idx="123">
                        <c:v>1.5000000000000013E-3</c:v>
                      </c:pt>
                      <c:pt idx="124">
                        <c:v>2.4999999999999745E-3</c:v>
                      </c:pt>
                      <c:pt idx="125">
                        <c:v>1.5000000000000013E-3</c:v>
                      </c:pt>
                      <c:pt idx="126">
                        <c:v>1.5000000000000013E-3</c:v>
                      </c:pt>
                      <c:pt idx="127">
                        <c:v>1.5000000000000013E-3</c:v>
                      </c:pt>
                      <c:pt idx="128">
                        <c:v>1.5000000000000013E-3</c:v>
                      </c:pt>
                      <c:pt idx="129">
                        <c:v>1.5000000000000013E-3</c:v>
                      </c:pt>
                      <c:pt idx="130">
                        <c:v>1.5000000000000013E-3</c:v>
                      </c:pt>
                      <c:pt idx="131">
                        <c:v>1.5000000000000013E-3</c:v>
                      </c:pt>
                      <c:pt idx="132">
                        <c:v>1.5000000000000013E-3</c:v>
                      </c:pt>
                      <c:pt idx="133">
                        <c:v>1.5000000000000013E-3</c:v>
                      </c:pt>
                      <c:pt idx="134">
                        <c:v>1.5000000000000013E-3</c:v>
                      </c:pt>
                      <c:pt idx="135">
                        <c:v>1.5000000000000013E-3</c:v>
                      </c:pt>
                      <c:pt idx="136">
                        <c:v>1.5000000000000013E-3</c:v>
                      </c:pt>
                      <c:pt idx="137">
                        <c:v>1.5000000000000013E-3</c:v>
                      </c:pt>
                      <c:pt idx="138">
                        <c:v>1.5000000000000013E-3</c:v>
                      </c:pt>
                      <c:pt idx="139">
                        <c:v>2.4999999999999745E-3</c:v>
                      </c:pt>
                      <c:pt idx="140">
                        <c:v>1.5000000000000013E-3</c:v>
                      </c:pt>
                      <c:pt idx="141">
                        <c:v>1.5000000000000013E-3</c:v>
                      </c:pt>
                      <c:pt idx="142">
                        <c:v>1.5000000000000013E-3</c:v>
                      </c:pt>
                      <c:pt idx="143">
                        <c:v>1.5000000000000013E-3</c:v>
                      </c:pt>
                      <c:pt idx="144">
                        <c:v>1.5000000000000013E-3</c:v>
                      </c:pt>
                      <c:pt idx="145">
                        <c:v>1.5000000000000013E-3</c:v>
                      </c:pt>
                      <c:pt idx="146">
                        <c:v>1.5000000000000013E-3</c:v>
                      </c:pt>
                      <c:pt idx="147">
                        <c:v>1.5000000000000013E-3</c:v>
                      </c:pt>
                      <c:pt idx="148">
                        <c:v>1.5000000000000013E-3</c:v>
                      </c:pt>
                      <c:pt idx="149">
                        <c:v>1.5000000000000013E-3</c:v>
                      </c:pt>
                      <c:pt idx="150">
                        <c:v>1.5000000000000013E-3</c:v>
                      </c:pt>
                      <c:pt idx="151">
                        <c:v>1.5000000000000013E-3</c:v>
                      </c:pt>
                      <c:pt idx="152">
                        <c:v>1.5000000000000013E-3</c:v>
                      </c:pt>
                      <c:pt idx="153">
                        <c:v>1.5000000000000013E-3</c:v>
                      </c:pt>
                      <c:pt idx="154">
                        <c:v>1.5000000000000013E-3</c:v>
                      </c:pt>
                      <c:pt idx="155">
                        <c:v>1.5000000000000013E-3</c:v>
                      </c:pt>
                      <c:pt idx="156">
                        <c:v>1.5000000000000013E-3</c:v>
                      </c:pt>
                      <c:pt idx="157">
                        <c:v>1.5000000000000013E-3</c:v>
                      </c:pt>
                      <c:pt idx="158">
                        <c:v>1.5000000000000013E-3</c:v>
                      </c:pt>
                      <c:pt idx="159">
                        <c:v>1.5000000000000013E-3</c:v>
                      </c:pt>
                      <c:pt idx="160">
                        <c:v>1.5000000000000013E-3</c:v>
                      </c:pt>
                      <c:pt idx="161">
                        <c:v>1.5000000000000013E-3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'vit data'!$EB$4</c15:sqref>
                        </c15:formulaRef>
                      </c:ext>
                    </c:extLst>
                    <c:strCache>
                      <c:ptCount val="1"/>
                      <c:pt idx="0">
                        <c:v>folate + pABA</c:v>
                      </c:pt>
                    </c:strCache>
                  </c:strRef>
                </c:tx>
                <c:spPr>
                  <a:ln w="19050" cap="rnd">
                    <a:solidFill>
                      <a:srgbClr val="0000CC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'vit data'!$DW$5:$DW$221</c15:sqref>
                        </c15:formulaRef>
                      </c:ext>
                    </c:extLst>
                    <c:numCache>
                      <c:formatCode>General</c:formatCode>
                      <c:ptCount val="217"/>
                      <c:pt idx="0">
                        <c:v>4.1666666666666666E-3</c:v>
                      </c:pt>
                      <c:pt idx="1">
                        <c:v>0.17083333333333334</c:v>
                      </c:pt>
                      <c:pt idx="2">
                        <c:v>0.33750000000000002</c:v>
                      </c:pt>
                      <c:pt idx="3">
                        <c:v>0.50416666666666665</c:v>
                      </c:pt>
                      <c:pt idx="4">
                        <c:v>0.67083333333333328</c:v>
                      </c:pt>
                      <c:pt idx="5">
                        <c:v>0.83750000000000002</c:v>
                      </c:pt>
                      <c:pt idx="6">
                        <c:v>1.0041666666666667</c:v>
                      </c:pt>
                      <c:pt idx="7">
                        <c:v>1.1708333333333334</c:v>
                      </c:pt>
                      <c:pt idx="8">
                        <c:v>1.3374999999999999</c:v>
                      </c:pt>
                      <c:pt idx="9">
                        <c:v>1.5041666666666667</c:v>
                      </c:pt>
                      <c:pt idx="10">
                        <c:v>1.6708333333333334</c:v>
                      </c:pt>
                      <c:pt idx="11">
                        <c:v>1.8374999999999999</c:v>
                      </c:pt>
                      <c:pt idx="12">
                        <c:v>2.0041666666666669</c:v>
                      </c:pt>
                      <c:pt idx="13">
                        <c:v>2.1708333333333334</c:v>
                      </c:pt>
                      <c:pt idx="14">
                        <c:v>2.3374999999999999</c:v>
                      </c:pt>
                      <c:pt idx="15">
                        <c:v>2.5041666666666664</c:v>
                      </c:pt>
                      <c:pt idx="16">
                        <c:v>2.6708333333333334</c:v>
                      </c:pt>
                      <c:pt idx="17">
                        <c:v>2.8374999999999999</c:v>
                      </c:pt>
                      <c:pt idx="18">
                        <c:v>3.0041666666666664</c:v>
                      </c:pt>
                      <c:pt idx="19">
                        <c:v>3.1708333333333334</c:v>
                      </c:pt>
                      <c:pt idx="20">
                        <c:v>3.3375000000000004</c:v>
                      </c:pt>
                      <c:pt idx="21">
                        <c:v>3.5041666666666664</c:v>
                      </c:pt>
                      <c:pt idx="22">
                        <c:v>3.6708333333333334</c:v>
                      </c:pt>
                      <c:pt idx="23">
                        <c:v>3.8374999999999995</c:v>
                      </c:pt>
                      <c:pt idx="24">
                        <c:v>4.0041666666666664</c:v>
                      </c:pt>
                      <c:pt idx="25">
                        <c:v>4.1708333333333334</c:v>
                      </c:pt>
                      <c:pt idx="26">
                        <c:v>4.3375000000000004</c:v>
                      </c:pt>
                      <c:pt idx="27">
                        <c:v>4.5041666666666664</c:v>
                      </c:pt>
                      <c:pt idx="28">
                        <c:v>4.6708333333333334</c:v>
                      </c:pt>
                      <c:pt idx="29">
                        <c:v>4.8375000000000004</c:v>
                      </c:pt>
                      <c:pt idx="30">
                        <c:v>5.0041666666666664</c:v>
                      </c:pt>
                      <c:pt idx="31">
                        <c:v>5.1708333333333334</c:v>
                      </c:pt>
                      <c:pt idx="32">
                        <c:v>5.3375000000000004</c:v>
                      </c:pt>
                      <c:pt idx="33">
                        <c:v>5.5041666666666664</c:v>
                      </c:pt>
                      <c:pt idx="34">
                        <c:v>5.6708333333333334</c:v>
                      </c:pt>
                      <c:pt idx="35">
                        <c:v>5.8375000000000004</c:v>
                      </c:pt>
                      <c:pt idx="36">
                        <c:v>6.0041666666666664</c:v>
                      </c:pt>
                      <c:pt idx="37">
                        <c:v>6.1708333333333334</c:v>
                      </c:pt>
                      <c:pt idx="38">
                        <c:v>6.3375000000000004</c:v>
                      </c:pt>
                      <c:pt idx="39">
                        <c:v>6.5041666666666664</c:v>
                      </c:pt>
                      <c:pt idx="40">
                        <c:v>6.6708333333333325</c:v>
                      </c:pt>
                      <c:pt idx="41">
                        <c:v>6.8375000000000004</c:v>
                      </c:pt>
                      <c:pt idx="42">
                        <c:v>7.0041666666666664</c:v>
                      </c:pt>
                      <c:pt idx="43">
                        <c:v>7.1708333333333343</c:v>
                      </c:pt>
                      <c:pt idx="44">
                        <c:v>7.3375000000000004</c:v>
                      </c:pt>
                      <c:pt idx="45">
                        <c:v>7.5041666666666664</c:v>
                      </c:pt>
                      <c:pt idx="46">
                        <c:v>7.6708333333333334</c:v>
                      </c:pt>
                      <c:pt idx="47">
                        <c:v>7.8375000000000004</c:v>
                      </c:pt>
                      <c:pt idx="48">
                        <c:v>8.0041666666666664</c:v>
                      </c:pt>
                      <c:pt idx="49">
                        <c:v>8.1708333333333325</c:v>
                      </c:pt>
                      <c:pt idx="50">
                        <c:v>8.3375000000000004</c:v>
                      </c:pt>
                      <c:pt idx="51">
                        <c:v>8.5041666666666664</c:v>
                      </c:pt>
                      <c:pt idx="52">
                        <c:v>8.6708333333333325</c:v>
                      </c:pt>
                      <c:pt idx="53">
                        <c:v>8.8375000000000004</c:v>
                      </c:pt>
                      <c:pt idx="54">
                        <c:v>9.0041666666666664</c:v>
                      </c:pt>
                      <c:pt idx="55">
                        <c:v>9.1708333333333325</c:v>
                      </c:pt>
                      <c:pt idx="56">
                        <c:v>9.3375000000000004</c:v>
                      </c:pt>
                      <c:pt idx="57">
                        <c:v>9.5041666666666664</c:v>
                      </c:pt>
                      <c:pt idx="58">
                        <c:v>9.6708333333333325</c:v>
                      </c:pt>
                      <c:pt idx="59">
                        <c:v>9.8375000000000004</c:v>
                      </c:pt>
                      <c:pt idx="60">
                        <c:v>10.004166666666666</c:v>
                      </c:pt>
                      <c:pt idx="61">
                        <c:v>10.170833333333333</c:v>
                      </c:pt>
                      <c:pt idx="62">
                        <c:v>10.3375</c:v>
                      </c:pt>
                      <c:pt idx="63">
                        <c:v>10.504166666666666</c:v>
                      </c:pt>
                      <c:pt idx="64">
                        <c:v>10.670833333333333</c:v>
                      </c:pt>
                      <c:pt idx="65">
                        <c:v>10.8375</c:v>
                      </c:pt>
                      <c:pt idx="66">
                        <c:v>11.004166666666666</c:v>
                      </c:pt>
                      <c:pt idx="67">
                        <c:v>11.170833333333333</c:v>
                      </c:pt>
                      <c:pt idx="68">
                        <c:v>11.3375</c:v>
                      </c:pt>
                      <c:pt idx="69">
                        <c:v>11.504166666666666</c:v>
                      </c:pt>
                      <c:pt idx="70">
                        <c:v>11.670833333333333</c:v>
                      </c:pt>
                      <c:pt idx="71">
                        <c:v>11.8375</c:v>
                      </c:pt>
                      <c:pt idx="72">
                        <c:v>12.004166666666666</c:v>
                      </c:pt>
                      <c:pt idx="73">
                        <c:v>12.170833333333334</c:v>
                      </c:pt>
                      <c:pt idx="74">
                        <c:v>12.337499999999999</c:v>
                      </c:pt>
                      <c:pt idx="75">
                        <c:v>12.504166666666666</c:v>
                      </c:pt>
                      <c:pt idx="76">
                        <c:v>12.670833333333331</c:v>
                      </c:pt>
                      <c:pt idx="77">
                        <c:v>12.8375</c:v>
                      </c:pt>
                      <c:pt idx="78">
                        <c:v>13.004166666666666</c:v>
                      </c:pt>
                      <c:pt idx="79">
                        <c:v>13.170833333333333</c:v>
                      </c:pt>
                      <c:pt idx="80">
                        <c:v>13.337500000000002</c:v>
                      </c:pt>
                      <c:pt idx="81">
                        <c:v>13.504166666666666</c:v>
                      </c:pt>
                      <c:pt idx="82">
                        <c:v>13.670833333333334</c:v>
                      </c:pt>
                      <c:pt idx="83">
                        <c:v>13.837499999999999</c:v>
                      </c:pt>
                      <c:pt idx="84">
                        <c:v>14.004166666666666</c:v>
                      </c:pt>
                      <c:pt idx="85">
                        <c:v>14.170833333333331</c:v>
                      </c:pt>
                      <c:pt idx="86">
                        <c:v>14.3375</c:v>
                      </c:pt>
                      <c:pt idx="87">
                        <c:v>14.504166666666666</c:v>
                      </c:pt>
                      <c:pt idx="88">
                        <c:v>14.670833333333333</c:v>
                      </c:pt>
                      <c:pt idx="89">
                        <c:v>14.837500000000002</c:v>
                      </c:pt>
                      <c:pt idx="90">
                        <c:v>15.004166666666666</c:v>
                      </c:pt>
                      <c:pt idx="91">
                        <c:v>15.170833333333334</c:v>
                      </c:pt>
                      <c:pt idx="92">
                        <c:v>15.337499999999999</c:v>
                      </c:pt>
                      <c:pt idx="93">
                        <c:v>15.504166666666666</c:v>
                      </c:pt>
                      <c:pt idx="94">
                        <c:v>15.670833333333331</c:v>
                      </c:pt>
                      <c:pt idx="95">
                        <c:v>15.8375</c:v>
                      </c:pt>
                      <c:pt idx="96">
                        <c:v>16.004166666666666</c:v>
                      </c:pt>
                      <c:pt idx="97">
                        <c:v>16.170833333333334</c:v>
                      </c:pt>
                      <c:pt idx="98">
                        <c:v>16.337499999999999</c:v>
                      </c:pt>
                      <c:pt idx="99">
                        <c:v>16.504166666666666</c:v>
                      </c:pt>
                      <c:pt idx="100">
                        <c:v>16.670833333333334</c:v>
                      </c:pt>
                      <c:pt idx="101">
                        <c:v>16.837499999999999</c:v>
                      </c:pt>
                      <c:pt idx="102">
                        <c:v>17.004166666666666</c:v>
                      </c:pt>
                      <c:pt idx="103">
                        <c:v>17.170833333333334</c:v>
                      </c:pt>
                      <c:pt idx="104">
                        <c:v>17.337499999999999</c:v>
                      </c:pt>
                      <c:pt idx="105">
                        <c:v>17.504166666666666</c:v>
                      </c:pt>
                      <c:pt idx="106">
                        <c:v>17.670833333333334</c:v>
                      </c:pt>
                      <c:pt idx="107">
                        <c:v>17.837499999999999</c:v>
                      </c:pt>
                      <c:pt idx="108">
                        <c:v>18.004166666666666</c:v>
                      </c:pt>
                      <c:pt idx="109">
                        <c:v>18.170833333333334</c:v>
                      </c:pt>
                      <c:pt idx="110">
                        <c:v>18.337499999999999</c:v>
                      </c:pt>
                      <c:pt idx="111">
                        <c:v>18.503888888888888</c:v>
                      </c:pt>
                      <c:pt idx="112">
                        <c:v>18.670833333333334</c:v>
                      </c:pt>
                      <c:pt idx="113">
                        <c:v>18.837499999999999</c:v>
                      </c:pt>
                      <c:pt idx="114">
                        <c:v>19.004166666666666</c:v>
                      </c:pt>
                      <c:pt idx="115">
                        <c:v>19.170833333333334</c:v>
                      </c:pt>
                      <c:pt idx="116">
                        <c:v>19.337499999999999</c:v>
                      </c:pt>
                      <c:pt idx="117">
                        <c:v>19.504166666666666</c:v>
                      </c:pt>
                      <c:pt idx="118">
                        <c:v>19.670833333333334</c:v>
                      </c:pt>
                      <c:pt idx="119">
                        <c:v>19.837499999999999</c:v>
                      </c:pt>
                      <c:pt idx="120">
                        <c:v>20.004166666666666</c:v>
                      </c:pt>
                      <c:pt idx="121">
                        <c:v>20.170833333333334</c:v>
                      </c:pt>
                      <c:pt idx="122">
                        <c:v>20.337499999999999</c:v>
                      </c:pt>
                      <c:pt idx="123">
                        <c:v>20.504166666666666</c:v>
                      </c:pt>
                      <c:pt idx="124">
                        <c:v>20.670833333333334</c:v>
                      </c:pt>
                      <c:pt idx="125">
                        <c:v>20.837499999999999</c:v>
                      </c:pt>
                      <c:pt idx="126">
                        <c:v>21.004166666666666</c:v>
                      </c:pt>
                      <c:pt idx="127">
                        <c:v>21.170833333333334</c:v>
                      </c:pt>
                      <c:pt idx="128">
                        <c:v>21.337499999999999</c:v>
                      </c:pt>
                      <c:pt idx="129">
                        <c:v>21.504166666666666</c:v>
                      </c:pt>
                      <c:pt idx="130">
                        <c:v>21.670833333333334</c:v>
                      </c:pt>
                      <c:pt idx="131">
                        <c:v>21.837499999999999</c:v>
                      </c:pt>
                      <c:pt idx="132">
                        <c:v>22.004166666666666</c:v>
                      </c:pt>
                      <c:pt idx="133">
                        <c:v>22.170833333333334</c:v>
                      </c:pt>
                      <c:pt idx="134">
                        <c:v>22.337499999999999</c:v>
                      </c:pt>
                      <c:pt idx="135">
                        <c:v>22.504166666666666</c:v>
                      </c:pt>
                      <c:pt idx="136">
                        <c:v>22.670833333333334</c:v>
                      </c:pt>
                      <c:pt idx="137">
                        <c:v>22.837499999999999</c:v>
                      </c:pt>
                      <c:pt idx="138">
                        <c:v>23.004166666666666</c:v>
                      </c:pt>
                      <c:pt idx="139">
                        <c:v>23.170833333333334</c:v>
                      </c:pt>
                      <c:pt idx="140">
                        <c:v>23.337499999999999</c:v>
                      </c:pt>
                      <c:pt idx="141">
                        <c:v>23.504166666666666</c:v>
                      </c:pt>
                      <c:pt idx="142">
                        <c:v>23.670833333333334</c:v>
                      </c:pt>
                      <c:pt idx="143">
                        <c:v>23.837222222222223</c:v>
                      </c:pt>
                      <c:pt idx="144">
                        <c:v>24.004166666666663</c:v>
                      </c:pt>
                      <c:pt idx="145">
                        <c:v>24.170833333333334</c:v>
                      </c:pt>
                      <c:pt idx="146">
                        <c:v>24.337499999999999</c:v>
                      </c:pt>
                      <c:pt idx="147">
                        <c:v>24.50416666666667</c:v>
                      </c:pt>
                      <c:pt idx="148">
                        <c:v>24.670833333333334</c:v>
                      </c:pt>
                      <c:pt idx="149">
                        <c:v>24.837499999999999</c:v>
                      </c:pt>
                      <c:pt idx="150">
                        <c:v>25.004166666666666</c:v>
                      </c:pt>
                      <c:pt idx="151">
                        <c:v>25.170833333333334</c:v>
                      </c:pt>
                      <c:pt idx="152">
                        <c:v>25.337499999999999</c:v>
                      </c:pt>
                      <c:pt idx="153">
                        <c:v>25.504166666666663</c:v>
                      </c:pt>
                      <c:pt idx="154">
                        <c:v>25.670833333333334</c:v>
                      </c:pt>
                      <c:pt idx="155">
                        <c:v>25.837499999999999</c:v>
                      </c:pt>
                      <c:pt idx="156">
                        <c:v>26.00416666666667</c:v>
                      </c:pt>
                      <c:pt idx="157">
                        <c:v>26.170833333333334</c:v>
                      </c:pt>
                      <c:pt idx="158">
                        <c:v>26.337499999999999</c:v>
                      </c:pt>
                      <c:pt idx="159">
                        <c:v>26.504166666666666</c:v>
                      </c:pt>
                      <c:pt idx="160">
                        <c:v>26.670833333333334</c:v>
                      </c:pt>
                      <c:pt idx="161">
                        <c:v>26.837499999999999</c:v>
                      </c:pt>
                      <c:pt idx="162">
                        <c:v>27.004166666666663</c:v>
                      </c:pt>
                      <c:pt idx="163">
                        <c:v>27.170833333333334</c:v>
                      </c:pt>
                      <c:pt idx="164">
                        <c:v>27.337499999999999</c:v>
                      </c:pt>
                      <c:pt idx="165">
                        <c:v>27.50416666666667</c:v>
                      </c:pt>
                      <c:pt idx="166">
                        <c:v>27.670833333333334</c:v>
                      </c:pt>
                      <c:pt idx="167">
                        <c:v>27.837499999999999</c:v>
                      </c:pt>
                      <c:pt idx="168">
                        <c:v>28.004166666666666</c:v>
                      </c:pt>
                      <c:pt idx="169">
                        <c:v>28.170833333333334</c:v>
                      </c:pt>
                      <c:pt idx="170">
                        <c:v>28.337499999999999</c:v>
                      </c:pt>
                      <c:pt idx="171">
                        <c:v>28.504166666666663</c:v>
                      </c:pt>
                      <c:pt idx="172">
                        <c:v>28.670833333333334</c:v>
                      </c:pt>
                      <c:pt idx="173">
                        <c:v>28.837499999999999</c:v>
                      </c:pt>
                      <c:pt idx="174">
                        <c:v>29.00416666666667</c:v>
                      </c:pt>
                      <c:pt idx="175">
                        <c:v>29.170833333333334</c:v>
                      </c:pt>
                      <c:pt idx="176">
                        <c:v>29.337499999999999</c:v>
                      </c:pt>
                      <c:pt idx="177">
                        <c:v>29.504166666666666</c:v>
                      </c:pt>
                      <c:pt idx="178">
                        <c:v>29.670833333333334</c:v>
                      </c:pt>
                      <c:pt idx="179">
                        <c:v>29.837499999999999</c:v>
                      </c:pt>
                      <c:pt idx="180">
                        <c:v>30.004166666666663</c:v>
                      </c:pt>
                      <c:pt idx="181">
                        <c:v>30.170833333333334</c:v>
                      </c:pt>
                      <c:pt idx="182">
                        <c:v>30.337499999999999</c:v>
                      </c:pt>
                      <c:pt idx="183">
                        <c:v>30.50416666666667</c:v>
                      </c:pt>
                      <c:pt idx="184">
                        <c:v>30.670833333333334</c:v>
                      </c:pt>
                      <c:pt idx="185">
                        <c:v>30.837499999999999</c:v>
                      </c:pt>
                      <c:pt idx="186">
                        <c:v>31.004166666666666</c:v>
                      </c:pt>
                      <c:pt idx="187">
                        <c:v>31.170833333333334</c:v>
                      </c:pt>
                      <c:pt idx="188">
                        <c:v>31.337499999999999</c:v>
                      </c:pt>
                      <c:pt idx="189">
                        <c:v>31.504166666666663</c:v>
                      </c:pt>
                      <c:pt idx="190">
                        <c:v>31.670833333333334</c:v>
                      </c:pt>
                      <c:pt idx="191">
                        <c:v>31.837499999999999</c:v>
                      </c:pt>
                      <c:pt idx="192">
                        <c:v>32.00416666666667</c:v>
                      </c:pt>
                      <c:pt idx="193">
                        <c:v>32.170833333333334</c:v>
                      </c:pt>
                      <c:pt idx="194">
                        <c:v>32.337499999999999</c:v>
                      </c:pt>
                      <c:pt idx="195">
                        <c:v>32.50416666666667</c:v>
                      </c:pt>
                      <c:pt idx="196">
                        <c:v>32.670833333333334</c:v>
                      </c:pt>
                      <c:pt idx="197">
                        <c:v>32.837499999999999</c:v>
                      </c:pt>
                      <c:pt idx="198">
                        <c:v>33.00416666666667</c:v>
                      </c:pt>
                      <c:pt idx="199">
                        <c:v>33.170833333333334</c:v>
                      </c:pt>
                      <c:pt idx="200">
                        <c:v>33.337499999999999</c:v>
                      </c:pt>
                      <c:pt idx="201">
                        <c:v>33.50416666666667</c:v>
                      </c:pt>
                      <c:pt idx="202">
                        <c:v>33.670833333333334</c:v>
                      </c:pt>
                      <c:pt idx="203">
                        <c:v>33.837499999999999</c:v>
                      </c:pt>
                      <c:pt idx="204">
                        <c:v>34.00416666666667</c:v>
                      </c:pt>
                      <c:pt idx="205">
                        <c:v>34.170833333333334</c:v>
                      </c:pt>
                      <c:pt idx="206">
                        <c:v>34.337499999999999</c:v>
                      </c:pt>
                      <c:pt idx="207">
                        <c:v>34.50416666666667</c:v>
                      </c:pt>
                      <c:pt idx="208">
                        <c:v>34.670833333333334</c:v>
                      </c:pt>
                      <c:pt idx="209">
                        <c:v>34.837499999999999</c:v>
                      </c:pt>
                      <c:pt idx="210">
                        <c:v>35.00416666666667</c:v>
                      </c:pt>
                      <c:pt idx="211">
                        <c:v>35.170833333333334</c:v>
                      </c:pt>
                      <c:pt idx="212">
                        <c:v>35.337499999999999</c:v>
                      </c:pt>
                      <c:pt idx="213">
                        <c:v>35.50416666666667</c:v>
                      </c:pt>
                      <c:pt idx="214">
                        <c:v>35.670833333333334</c:v>
                      </c:pt>
                      <c:pt idx="215">
                        <c:v>35.837499999999999</c:v>
                      </c:pt>
                      <c:pt idx="216">
                        <c:v>36.00416666666667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'vit data'!$EB$5:$EB$221</c15:sqref>
                        </c15:formulaRef>
                      </c:ext>
                    </c:extLst>
                    <c:numCache>
                      <c:formatCode>General</c:formatCode>
                      <c:ptCount val="217"/>
                      <c:pt idx="0">
                        <c:v>-3.0000000000000027E-3</c:v>
                      </c:pt>
                      <c:pt idx="1">
                        <c:v>-3.0000000000000027E-3</c:v>
                      </c:pt>
                      <c:pt idx="2">
                        <c:v>-3.5000000000000031E-3</c:v>
                      </c:pt>
                      <c:pt idx="3">
                        <c:v>-2.5000000000000022E-3</c:v>
                      </c:pt>
                      <c:pt idx="4">
                        <c:v>-2.0000000000000018E-3</c:v>
                      </c:pt>
                      <c:pt idx="5">
                        <c:v>-1.5000000000000013E-3</c:v>
                      </c:pt>
                      <c:pt idx="6">
                        <c:v>-1.5000000000000013E-3</c:v>
                      </c:pt>
                      <c:pt idx="7">
                        <c:v>-2.0000000000000018E-3</c:v>
                      </c:pt>
                      <c:pt idx="8">
                        <c:v>-1.5000000000000013E-3</c:v>
                      </c:pt>
                      <c:pt idx="9">
                        <c:v>-1.5000000000000013E-3</c:v>
                      </c:pt>
                      <c:pt idx="10">
                        <c:v>-1.5000000000000013E-3</c:v>
                      </c:pt>
                      <c:pt idx="11">
                        <c:v>-1.0000000000000009E-3</c:v>
                      </c:pt>
                      <c:pt idx="12">
                        <c:v>-5.0000000000000044E-4</c:v>
                      </c:pt>
                      <c:pt idx="13">
                        <c:v>-1.0000000000000009E-3</c:v>
                      </c:pt>
                      <c:pt idx="14">
                        <c:v>-5.0000000000000044E-4</c:v>
                      </c:pt>
                      <c:pt idx="15">
                        <c:v>-5.0000000000000044E-4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4.9999999999997269E-4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4.9999999999997269E-4</c:v>
                      </c:pt>
                      <c:pt idx="24">
                        <c:v>4.9999999999997269E-4</c:v>
                      </c:pt>
                      <c:pt idx="25">
                        <c:v>0</c:v>
                      </c:pt>
                      <c:pt idx="26">
                        <c:v>4.9999999999997269E-4</c:v>
                      </c:pt>
                      <c:pt idx="27">
                        <c:v>4.9999999999997269E-4</c:v>
                      </c:pt>
                      <c:pt idx="28">
                        <c:v>4.9999999999997269E-4</c:v>
                      </c:pt>
                      <c:pt idx="29">
                        <c:v>4.9999999999997269E-4</c:v>
                      </c:pt>
                      <c:pt idx="30">
                        <c:v>4.9999999999997269E-4</c:v>
                      </c:pt>
                      <c:pt idx="31">
                        <c:v>9.9999999999997313E-4</c:v>
                      </c:pt>
                      <c:pt idx="32">
                        <c:v>4.9999999999997269E-4</c:v>
                      </c:pt>
                      <c:pt idx="33">
                        <c:v>9.9999999999997313E-4</c:v>
                      </c:pt>
                      <c:pt idx="34">
                        <c:v>9.9999999999997313E-4</c:v>
                      </c:pt>
                      <c:pt idx="35">
                        <c:v>9.9999999999997313E-4</c:v>
                      </c:pt>
                      <c:pt idx="36">
                        <c:v>9.9999999999997313E-4</c:v>
                      </c:pt>
                      <c:pt idx="37">
                        <c:v>9.9999999999997313E-4</c:v>
                      </c:pt>
                      <c:pt idx="38">
                        <c:v>9.9999999999997313E-4</c:v>
                      </c:pt>
                      <c:pt idx="39">
                        <c:v>9.9999999999997313E-4</c:v>
                      </c:pt>
                      <c:pt idx="40">
                        <c:v>9.9999999999997313E-4</c:v>
                      </c:pt>
                      <c:pt idx="41">
                        <c:v>9.9999999999997313E-4</c:v>
                      </c:pt>
                      <c:pt idx="42">
                        <c:v>9.9999999999997313E-4</c:v>
                      </c:pt>
                      <c:pt idx="43">
                        <c:v>9.9999999999997313E-4</c:v>
                      </c:pt>
                      <c:pt idx="44">
                        <c:v>9.9999999999997313E-4</c:v>
                      </c:pt>
                      <c:pt idx="45">
                        <c:v>9.9999999999997313E-4</c:v>
                      </c:pt>
                      <c:pt idx="46">
                        <c:v>9.9999999999997313E-4</c:v>
                      </c:pt>
                      <c:pt idx="47">
                        <c:v>9.9999999999997313E-4</c:v>
                      </c:pt>
                      <c:pt idx="48">
                        <c:v>9.9999999999997313E-4</c:v>
                      </c:pt>
                      <c:pt idx="49">
                        <c:v>9.9999999999997313E-4</c:v>
                      </c:pt>
                      <c:pt idx="50">
                        <c:v>9.9999999999997313E-4</c:v>
                      </c:pt>
                      <c:pt idx="51">
                        <c:v>1.4999999999999736E-3</c:v>
                      </c:pt>
                      <c:pt idx="52">
                        <c:v>9.9999999999997313E-4</c:v>
                      </c:pt>
                      <c:pt idx="53">
                        <c:v>9.9999999999997313E-4</c:v>
                      </c:pt>
                      <c:pt idx="54">
                        <c:v>1.4999999999999736E-3</c:v>
                      </c:pt>
                      <c:pt idx="55">
                        <c:v>1.4999999999999736E-3</c:v>
                      </c:pt>
                      <c:pt idx="56">
                        <c:v>1.999999999999974E-3</c:v>
                      </c:pt>
                      <c:pt idx="57">
                        <c:v>1.999999999999974E-3</c:v>
                      </c:pt>
                      <c:pt idx="58">
                        <c:v>9.9999999999997313E-4</c:v>
                      </c:pt>
                      <c:pt idx="59">
                        <c:v>1.999999999999974E-3</c:v>
                      </c:pt>
                      <c:pt idx="60">
                        <c:v>1.999999999999974E-3</c:v>
                      </c:pt>
                      <c:pt idx="61">
                        <c:v>1.4999999999999736E-3</c:v>
                      </c:pt>
                      <c:pt idx="62">
                        <c:v>1.4999999999999736E-3</c:v>
                      </c:pt>
                      <c:pt idx="63">
                        <c:v>1.4999999999999736E-3</c:v>
                      </c:pt>
                      <c:pt idx="64">
                        <c:v>1.4999999999999736E-3</c:v>
                      </c:pt>
                      <c:pt idx="65">
                        <c:v>1.4999999999999736E-3</c:v>
                      </c:pt>
                      <c:pt idx="66">
                        <c:v>1.4999999999999736E-3</c:v>
                      </c:pt>
                      <c:pt idx="67">
                        <c:v>1.4999999999999736E-3</c:v>
                      </c:pt>
                      <c:pt idx="68">
                        <c:v>9.9999999999997313E-4</c:v>
                      </c:pt>
                      <c:pt idx="69">
                        <c:v>9.9999999999997313E-4</c:v>
                      </c:pt>
                      <c:pt idx="70">
                        <c:v>1.4999999999999736E-3</c:v>
                      </c:pt>
                      <c:pt idx="71">
                        <c:v>1.4999999999999736E-3</c:v>
                      </c:pt>
                      <c:pt idx="72">
                        <c:v>1.999999999999974E-3</c:v>
                      </c:pt>
                      <c:pt idx="73">
                        <c:v>9.9999999999997313E-4</c:v>
                      </c:pt>
                      <c:pt idx="74">
                        <c:v>1.4999999999999736E-3</c:v>
                      </c:pt>
                      <c:pt idx="75">
                        <c:v>1.4999999999999736E-3</c:v>
                      </c:pt>
                      <c:pt idx="76">
                        <c:v>1.4999999999999736E-3</c:v>
                      </c:pt>
                      <c:pt idx="77">
                        <c:v>1.999999999999974E-3</c:v>
                      </c:pt>
                      <c:pt idx="78">
                        <c:v>9.9999999999997313E-4</c:v>
                      </c:pt>
                      <c:pt idx="79">
                        <c:v>9.9999999999997313E-4</c:v>
                      </c:pt>
                      <c:pt idx="80">
                        <c:v>1.4999999999999736E-3</c:v>
                      </c:pt>
                      <c:pt idx="81">
                        <c:v>1.999999999999974E-3</c:v>
                      </c:pt>
                      <c:pt idx="82">
                        <c:v>1.999999999999974E-3</c:v>
                      </c:pt>
                      <c:pt idx="83">
                        <c:v>1.999999999999974E-3</c:v>
                      </c:pt>
                      <c:pt idx="84">
                        <c:v>1.999999999999974E-3</c:v>
                      </c:pt>
                      <c:pt idx="85">
                        <c:v>1.999999999999974E-3</c:v>
                      </c:pt>
                      <c:pt idx="86">
                        <c:v>1.999999999999974E-3</c:v>
                      </c:pt>
                      <c:pt idx="87">
                        <c:v>1.4999999999999736E-3</c:v>
                      </c:pt>
                      <c:pt idx="88">
                        <c:v>1.4999999999999736E-3</c:v>
                      </c:pt>
                      <c:pt idx="89">
                        <c:v>1.4999999999999736E-3</c:v>
                      </c:pt>
                      <c:pt idx="90">
                        <c:v>1.999999999999974E-3</c:v>
                      </c:pt>
                      <c:pt idx="91">
                        <c:v>1.999999999999974E-3</c:v>
                      </c:pt>
                      <c:pt idx="92">
                        <c:v>1.999999999999974E-3</c:v>
                      </c:pt>
                      <c:pt idx="93">
                        <c:v>1.4999999999999736E-3</c:v>
                      </c:pt>
                      <c:pt idx="94">
                        <c:v>1.999999999999974E-3</c:v>
                      </c:pt>
                      <c:pt idx="95">
                        <c:v>1.999999999999974E-3</c:v>
                      </c:pt>
                      <c:pt idx="96">
                        <c:v>1.999999999999974E-3</c:v>
                      </c:pt>
                      <c:pt idx="97">
                        <c:v>1.999999999999974E-3</c:v>
                      </c:pt>
                      <c:pt idx="98">
                        <c:v>1.4999999999999736E-3</c:v>
                      </c:pt>
                      <c:pt idx="99">
                        <c:v>1.999999999999974E-3</c:v>
                      </c:pt>
                      <c:pt idx="100">
                        <c:v>1.999999999999974E-3</c:v>
                      </c:pt>
                      <c:pt idx="101">
                        <c:v>1.999999999999974E-3</c:v>
                      </c:pt>
                      <c:pt idx="102">
                        <c:v>1.999999999999974E-3</c:v>
                      </c:pt>
                      <c:pt idx="103">
                        <c:v>1.999999999999974E-3</c:v>
                      </c:pt>
                      <c:pt idx="104">
                        <c:v>1.999999999999974E-3</c:v>
                      </c:pt>
                      <c:pt idx="105">
                        <c:v>1.999999999999974E-3</c:v>
                      </c:pt>
                      <c:pt idx="106">
                        <c:v>1.999999999999974E-3</c:v>
                      </c:pt>
                      <c:pt idx="107">
                        <c:v>1.999999999999974E-3</c:v>
                      </c:pt>
                      <c:pt idx="108">
                        <c:v>1.999999999999974E-3</c:v>
                      </c:pt>
                      <c:pt idx="109">
                        <c:v>1.999999999999974E-3</c:v>
                      </c:pt>
                      <c:pt idx="110">
                        <c:v>1.999999999999974E-3</c:v>
                      </c:pt>
                      <c:pt idx="111">
                        <c:v>1.999999999999974E-3</c:v>
                      </c:pt>
                      <c:pt idx="112">
                        <c:v>1.999999999999974E-3</c:v>
                      </c:pt>
                      <c:pt idx="113">
                        <c:v>1.999999999999974E-3</c:v>
                      </c:pt>
                      <c:pt idx="114">
                        <c:v>1.4999999999999736E-3</c:v>
                      </c:pt>
                      <c:pt idx="115">
                        <c:v>1.4999999999999736E-3</c:v>
                      </c:pt>
                      <c:pt idx="116">
                        <c:v>1.999999999999974E-3</c:v>
                      </c:pt>
                      <c:pt idx="117">
                        <c:v>1.4999999999999736E-3</c:v>
                      </c:pt>
                      <c:pt idx="118">
                        <c:v>1.999999999999974E-3</c:v>
                      </c:pt>
                      <c:pt idx="119">
                        <c:v>1.4999999999999736E-3</c:v>
                      </c:pt>
                      <c:pt idx="120">
                        <c:v>1.999999999999974E-3</c:v>
                      </c:pt>
                      <c:pt idx="121">
                        <c:v>1.999999999999974E-3</c:v>
                      </c:pt>
                      <c:pt idx="122">
                        <c:v>1.999999999999974E-3</c:v>
                      </c:pt>
                      <c:pt idx="123">
                        <c:v>1.999999999999974E-3</c:v>
                      </c:pt>
                      <c:pt idx="124">
                        <c:v>1.999999999999974E-3</c:v>
                      </c:pt>
                      <c:pt idx="125">
                        <c:v>1.4999999999999736E-3</c:v>
                      </c:pt>
                      <c:pt idx="126">
                        <c:v>1.4999999999999736E-3</c:v>
                      </c:pt>
                      <c:pt idx="127">
                        <c:v>1.999999999999974E-3</c:v>
                      </c:pt>
                      <c:pt idx="128">
                        <c:v>1.999999999999974E-3</c:v>
                      </c:pt>
                      <c:pt idx="129">
                        <c:v>1.999999999999974E-3</c:v>
                      </c:pt>
                      <c:pt idx="130">
                        <c:v>1.4999999999999736E-3</c:v>
                      </c:pt>
                      <c:pt idx="131">
                        <c:v>1.999999999999974E-3</c:v>
                      </c:pt>
                      <c:pt idx="132">
                        <c:v>1.4999999999999736E-3</c:v>
                      </c:pt>
                      <c:pt idx="133">
                        <c:v>1.4999999999999736E-3</c:v>
                      </c:pt>
                      <c:pt idx="134">
                        <c:v>1.999999999999974E-3</c:v>
                      </c:pt>
                      <c:pt idx="135">
                        <c:v>1.999999999999974E-3</c:v>
                      </c:pt>
                      <c:pt idx="136">
                        <c:v>2.4999999999999745E-3</c:v>
                      </c:pt>
                      <c:pt idx="137">
                        <c:v>1.999999999999974E-3</c:v>
                      </c:pt>
                      <c:pt idx="138">
                        <c:v>1.999999999999974E-3</c:v>
                      </c:pt>
                      <c:pt idx="139">
                        <c:v>2.9999999999999749E-3</c:v>
                      </c:pt>
                      <c:pt idx="140">
                        <c:v>1.999999999999974E-3</c:v>
                      </c:pt>
                      <c:pt idx="141">
                        <c:v>2.4999999999999745E-3</c:v>
                      </c:pt>
                      <c:pt idx="142">
                        <c:v>2.9999999999999749E-3</c:v>
                      </c:pt>
                      <c:pt idx="143">
                        <c:v>1.999999999999974E-3</c:v>
                      </c:pt>
                      <c:pt idx="144">
                        <c:v>2.9999999999999749E-3</c:v>
                      </c:pt>
                      <c:pt idx="145">
                        <c:v>1.999999999999974E-3</c:v>
                      </c:pt>
                      <c:pt idx="146">
                        <c:v>1.999999999999974E-3</c:v>
                      </c:pt>
                      <c:pt idx="147">
                        <c:v>2.9999999999999749E-3</c:v>
                      </c:pt>
                      <c:pt idx="148">
                        <c:v>1.999999999999974E-3</c:v>
                      </c:pt>
                      <c:pt idx="149">
                        <c:v>1.999999999999974E-3</c:v>
                      </c:pt>
                      <c:pt idx="150">
                        <c:v>1.999999999999974E-3</c:v>
                      </c:pt>
                      <c:pt idx="151">
                        <c:v>1.999999999999974E-3</c:v>
                      </c:pt>
                      <c:pt idx="152">
                        <c:v>1.999999999999974E-3</c:v>
                      </c:pt>
                      <c:pt idx="153">
                        <c:v>1.999999999999974E-3</c:v>
                      </c:pt>
                      <c:pt idx="154">
                        <c:v>1.999999999999974E-3</c:v>
                      </c:pt>
                      <c:pt idx="155">
                        <c:v>1.999999999999974E-3</c:v>
                      </c:pt>
                      <c:pt idx="156">
                        <c:v>1.999999999999974E-3</c:v>
                      </c:pt>
                      <c:pt idx="157">
                        <c:v>1.999999999999974E-3</c:v>
                      </c:pt>
                      <c:pt idx="158">
                        <c:v>1.999999999999974E-3</c:v>
                      </c:pt>
                      <c:pt idx="159">
                        <c:v>1.999999999999974E-3</c:v>
                      </c:pt>
                      <c:pt idx="160">
                        <c:v>1.999999999999974E-3</c:v>
                      </c:pt>
                      <c:pt idx="161">
                        <c:v>1.999999999999974E-3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'vit data'!$EC$4</c15:sqref>
                        </c15:formulaRef>
                      </c:ext>
                    </c:extLst>
                    <c:strCache>
                      <c:ptCount val="1"/>
                      <c:pt idx="0">
                        <c:v>niacin</c:v>
                      </c:pt>
                    </c:strCache>
                  </c:strRef>
                </c:tx>
                <c:spPr>
                  <a:ln w="19050" cap="rnd">
                    <a:solidFill>
                      <a:srgbClr val="996633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'vit data'!$DW$5:$DW$221</c15:sqref>
                        </c15:formulaRef>
                      </c:ext>
                    </c:extLst>
                    <c:numCache>
                      <c:formatCode>General</c:formatCode>
                      <c:ptCount val="217"/>
                      <c:pt idx="0">
                        <c:v>4.1666666666666666E-3</c:v>
                      </c:pt>
                      <c:pt idx="1">
                        <c:v>0.17083333333333334</c:v>
                      </c:pt>
                      <c:pt idx="2">
                        <c:v>0.33750000000000002</c:v>
                      </c:pt>
                      <c:pt idx="3">
                        <c:v>0.50416666666666665</c:v>
                      </c:pt>
                      <c:pt idx="4">
                        <c:v>0.67083333333333328</c:v>
                      </c:pt>
                      <c:pt idx="5">
                        <c:v>0.83750000000000002</c:v>
                      </c:pt>
                      <c:pt idx="6">
                        <c:v>1.0041666666666667</c:v>
                      </c:pt>
                      <c:pt idx="7">
                        <c:v>1.1708333333333334</c:v>
                      </c:pt>
                      <c:pt idx="8">
                        <c:v>1.3374999999999999</c:v>
                      </c:pt>
                      <c:pt idx="9">
                        <c:v>1.5041666666666667</c:v>
                      </c:pt>
                      <c:pt idx="10">
                        <c:v>1.6708333333333334</c:v>
                      </c:pt>
                      <c:pt idx="11">
                        <c:v>1.8374999999999999</c:v>
                      </c:pt>
                      <c:pt idx="12">
                        <c:v>2.0041666666666669</c:v>
                      </c:pt>
                      <c:pt idx="13">
                        <c:v>2.1708333333333334</c:v>
                      </c:pt>
                      <c:pt idx="14">
                        <c:v>2.3374999999999999</c:v>
                      </c:pt>
                      <c:pt idx="15">
                        <c:v>2.5041666666666664</c:v>
                      </c:pt>
                      <c:pt idx="16">
                        <c:v>2.6708333333333334</c:v>
                      </c:pt>
                      <c:pt idx="17">
                        <c:v>2.8374999999999999</c:v>
                      </c:pt>
                      <c:pt idx="18">
                        <c:v>3.0041666666666664</c:v>
                      </c:pt>
                      <c:pt idx="19">
                        <c:v>3.1708333333333334</c:v>
                      </c:pt>
                      <c:pt idx="20">
                        <c:v>3.3375000000000004</c:v>
                      </c:pt>
                      <c:pt idx="21">
                        <c:v>3.5041666666666664</c:v>
                      </c:pt>
                      <c:pt idx="22">
                        <c:v>3.6708333333333334</c:v>
                      </c:pt>
                      <c:pt idx="23">
                        <c:v>3.8374999999999995</c:v>
                      </c:pt>
                      <c:pt idx="24">
                        <c:v>4.0041666666666664</c:v>
                      </c:pt>
                      <c:pt idx="25">
                        <c:v>4.1708333333333334</c:v>
                      </c:pt>
                      <c:pt idx="26">
                        <c:v>4.3375000000000004</c:v>
                      </c:pt>
                      <c:pt idx="27">
                        <c:v>4.5041666666666664</c:v>
                      </c:pt>
                      <c:pt idx="28">
                        <c:v>4.6708333333333334</c:v>
                      </c:pt>
                      <c:pt idx="29">
                        <c:v>4.8375000000000004</c:v>
                      </c:pt>
                      <c:pt idx="30">
                        <c:v>5.0041666666666664</c:v>
                      </c:pt>
                      <c:pt idx="31">
                        <c:v>5.1708333333333334</c:v>
                      </c:pt>
                      <c:pt idx="32">
                        <c:v>5.3375000000000004</c:v>
                      </c:pt>
                      <c:pt idx="33">
                        <c:v>5.5041666666666664</c:v>
                      </c:pt>
                      <c:pt idx="34">
                        <c:v>5.6708333333333334</c:v>
                      </c:pt>
                      <c:pt idx="35">
                        <c:v>5.8375000000000004</c:v>
                      </c:pt>
                      <c:pt idx="36">
                        <c:v>6.0041666666666664</c:v>
                      </c:pt>
                      <c:pt idx="37">
                        <c:v>6.1708333333333334</c:v>
                      </c:pt>
                      <c:pt idx="38">
                        <c:v>6.3375000000000004</c:v>
                      </c:pt>
                      <c:pt idx="39">
                        <c:v>6.5041666666666664</c:v>
                      </c:pt>
                      <c:pt idx="40">
                        <c:v>6.6708333333333325</c:v>
                      </c:pt>
                      <c:pt idx="41">
                        <c:v>6.8375000000000004</c:v>
                      </c:pt>
                      <c:pt idx="42">
                        <c:v>7.0041666666666664</c:v>
                      </c:pt>
                      <c:pt idx="43">
                        <c:v>7.1708333333333343</c:v>
                      </c:pt>
                      <c:pt idx="44">
                        <c:v>7.3375000000000004</c:v>
                      </c:pt>
                      <c:pt idx="45">
                        <c:v>7.5041666666666664</c:v>
                      </c:pt>
                      <c:pt idx="46">
                        <c:v>7.6708333333333334</c:v>
                      </c:pt>
                      <c:pt idx="47">
                        <c:v>7.8375000000000004</c:v>
                      </c:pt>
                      <c:pt idx="48">
                        <c:v>8.0041666666666664</c:v>
                      </c:pt>
                      <c:pt idx="49">
                        <c:v>8.1708333333333325</c:v>
                      </c:pt>
                      <c:pt idx="50">
                        <c:v>8.3375000000000004</c:v>
                      </c:pt>
                      <c:pt idx="51">
                        <c:v>8.5041666666666664</c:v>
                      </c:pt>
                      <c:pt idx="52">
                        <c:v>8.6708333333333325</c:v>
                      </c:pt>
                      <c:pt idx="53">
                        <c:v>8.8375000000000004</c:v>
                      </c:pt>
                      <c:pt idx="54">
                        <c:v>9.0041666666666664</c:v>
                      </c:pt>
                      <c:pt idx="55">
                        <c:v>9.1708333333333325</c:v>
                      </c:pt>
                      <c:pt idx="56">
                        <c:v>9.3375000000000004</c:v>
                      </c:pt>
                      <c:pt idx="57">
                        <c:v>9.5041666666666664</c:v>
                      </c:pt>
                      <c:pt idx="58">
                        <c:v>9.6708333333333325</c:v>
                      </c:pt>
                      <c:pt idx="59">
                        <c:v>9.8375000000000004</c:v>
                      </c:pt>
                      <c:pt idx="60">
                        <c:v>10.004166666666666</c:v>
                      </c:pt>
                      <c:pt idx="61">
                        <c:v>10.170833333333333</c:v>
                      </c:pt>
                      <c:pt idx="62">
                        <c:v>10.3375</c:v>
                      </c:pt>
                      <c:pt idx="63">
                        <c:v>10.504166666666666</c:v>
                      </c:pt>
                      <c:pt idx="64">
                        <c:v>10.670833333333333</c:v>
                      </c:pt>
                      <c:pt idx="65">
                        <c:v>10.8375</c:v>
                      </c:pt>
                      <c:pt idx="66">
                        <c:v>11.004166666666666</c:v>
                      </c:pt>
                      <c:pt idx="67">
                        <c:v>11.170833333333333</c:v>
                      </c:pt>
                      <c:pt idx="68">
                        <c:v>11.3375</c:v>
                      </c:pt>
                      <c:pt idx="69">
                        <c:v>11.504166666666666</c:v>
                      </c:pt>
                      <c:pt idx="70">
                        <c:v>11.670833333333333</c:v>
                      </c:pt>
                      <c:pt idx="71">
                        <c:v>11.8375</c:v>
                      </c:pt>
                      <c:pt idx="72">
                        <c:v>12.004166666666666</c:v>
                      </c:pt>
                      <c:pt idx="73">
                        <c:v>12.170833333333334</c:v>
                      </c:pt>
                      <c:pt idx="74">
                        <c:v>12.337499999999999</c:v>
                      </c:pt>
                      <c:pt idx="75">
                        <c:v>12.504166666666666</c:v>
                      </c:pt>
                      <c:pt idx="76">
                        <c:v>12.670833333333331</c:v>
                      </c:pt>
                      <c:pt idx="77">
                        <c:v>12.8375</c:v>
                      </c:pt>
                      <c:pt idx="78">
                        <c:v>13.004166666666666</c:v>
                      </c:pt>
                      <c:pt idx="79">
                        <c:v>13.170833333333333</c:v>
                      </c:pt>
                      <c:pt idx="80">
                        <c:v>13.337500000000002</c:v>
                      </c:pt>
                      <c:pt idx="81">
                        <c:v>13.504166666666666</c:v>
                      </c:pt>
                      <c:pt idx="82">
                        <c:v>13.670833333333334</c:v>
                      </c:pt>
                      <c:pt idx="83">
                        <c:v>13.837499999999999</c:v>
                      </c:pt>
                      <c:pt idx="84">
                        <c:v>14.004166666666666</c:v>
                      </c:pt>
                      <c:pt idx="85">
                        <c:v>14.170833333333331</c:v>
                      </c:pt>
                      <c:pt idx="86">
                        <c:v>14.3375</c:v>
                      </c:pt>
                      <c:pt idx="87">
                        <c:v>14.504166666666666</c:v>
                      </c:pt>
                      <c:pt idx="88">
                        <c:v>14.670833333333333</c:v>
                      </c:pt>
                      <c:pt idx="89">
                        <c:v>14.837500000000002</c:v>
                      </c:pt>
                      <c:pt idx="90">
                        <c:v>15.004166666666666</c:v>
                      </c:pt>
                      <c:pt idx="91">
                        <c:v>15.170833333333334</c:v>
                      </c:pt>
                      <c:pt idx="92">
                        <c:v>15.337499999999999</c:v>
                      </c:pt>
                      <c:pt idx="93">
                        <c:v>15.504166666666666</c:v>
                      </c:pt>
                      <c:pt idx="94">
                        <c:v>15.670833333333331</c:v>
                      </c:pt>
                      <c:pt idx="95">
                        <c:v>15.8375</c:v>
                      </c:pt>
                      <c:pt idx="96">
                        <c:v>16.004166666666666</c:v>
                      </c:pt>
                      <c:pt idx="97">
                        <c:v>16.170833333333334</c:v>
                      </c:pt>
                      <c:pt idx="98">
                        <c:v>16.337499999999999</c:v>
                      </c:pt>
                      <c:pt idx="99">
                        <c:v>16.504166666666666</c:v>
                      </c:pt>
                      <c:pt idx="100">
                        <c:v>16.670833333333334</c:v>
                      </c:pt>
                      <c:pt idx="101">
                        <c:v>16.837499999999999</c:v>
                      </c:pt>
                      <c:pt idx="102">
                        <c:v>17.004166666666666</c:v>
                      </c:pt>
                      <c:pt idx="103">
                        <c:v>17.170833333333334</c:v>
                      </c:pt>
                      <c:pt idx="104">
                        <c:v>17.337499999999999</c:v>
                      </c:pt>
                      <c:pt idx="105">
                        <c:v>17.504166666666666</c:v>
                      </c:pt>
                      <c:pt idx="106">
                        <c:v>17.670833333333334</c:v>
                      </c:pt>
                      <c:pt idx="107">
                        <c:v>17.837499999999999</c:v>
                      </c:pt>
                      <c:pt idx="108">
                        <c:v>18.004166666666666</c:v>
                      </c:pt>
                      <c:pt idx="109">
                        <c:v>18.170833333333334</c:v>
                      </c:pt>
                      <c:pt idx="110">
                        <c:v>18.337499999999999</c:v>
                      </c:pt>
                      <c:pt idx="111">
                        <c:v>18.503888888888888</c:v>
                      </c:pt>
                      <c:pt idx="112">
                        <c:v>18.670833333333334</c:v>
                      </c:pt>
                      <c:pt idx="113">
                        <c:v>18.837499999999999</c:v>
                      </c:pt>
                      <c:pt idx="114">
                        <c:v>19.004166666666666</c:v>
                      </c:pt>
                      <c:pt idx="115">
                        <c:v>19.170833333333334</c:v>
                      </c:pt>
                      <c:pt idx="116">
                        <c:v>19.337499999999999</c:v>
                      </c:pt>
                      <c:pt idx="117">
                        <c:v>19.504166666666666</c:v>
                      </c:pt>
                      <c:pt idx="118">
                        <c:v>19.670833333333334</c:v>
                      </c:pt>
                      <c:pt idx="119">
                        <c:v>19.837499999999999</c:v>
                      </c:pt>
                      <c:pt idx="120">
                        <c:v>20.004166666666666</c:v>
                      </c:pt>
                      <c:pt idx="121">
                        <c:v>20.170833333333334</c:v>
                      </c:pt>
                      <c:pt idx="122">
                        <c:v>20.337499999999999</c:v>
                      </c:pt>
                      <c:pt idx="123">
                        <c:v>20.504166666666666</c:v>
                      </c:pt>
                      <c:pt idx="124">
                        <c:v>20.670833333333334</c:v>
                      </c:pt>
                      <c:pt idx="125">
                        <c:v>20.837499999999999</c:v>
                      </c:pt>
                      <c:pt idx="126">
                        <c:v>21.004166666666666</c:v>
                      </c:pt>
                      <c:pt idx="127">
                        <c:v>21.170833333333334</c:v>
                      </c:pt>
                      <c:pt idx="128">
                        <c:v>21.337499999999999</c:v>
                      </c:pt>
                      <c:pt idx="129">
                        <c:v>21.504166666666666</c:v>
                      </c:pt>
                      <c:pt idx="130">
                        <c:v>21.670833333333334</c:v>
                      </c:pt>
                      <c:pt idx="131">
                        <c:v>21.837499999999999</c:v>
                      </c:pt>
                      <c:pt idx="132">
                        <c:v>22.004166666666666</c:v>
                      </c:pt>
                      <c:pt idx="133">
                        <c:v>22.170833333333334</c:v>
                      </c:pt>
                      <c:pt idx="134">
                        <c:v>22.337499999999999</c:v>
                      </c:pt>
                      <c:pt idx="135">
                        <c:v>22.504166666666666</c:v>
                      </c:pt>
                      <c:pt idx="136">
                        <c:v>22.670833333333334</c:v>
                      </c:pt>
                      <c:pt idx="137">
                        <c:v>22.837499999999999</c:v>
                      </c:pt>
                      <c:pt idx="138">
                        <c:v>23.004166666666666</c:v>
                      </c:pt>
                      <c:pt idx="139">
                        <c:v>23.170833333333334</c:v>
                      </c:pt>
                      <c:pt idx="140">
                        <c:v>23.337499999999999</c:v>
                      </c:pt>
                      <c:pt idx="141">
                        <c:v>23.504166666666666</c:v>
                      </c:pt>
                      <c:pt idx="142">
                        <c:v>23.670833333333334</c:v>
                      </c:pt>
                      <c:pt idx="143">
                        <c:v>23.837222222222223</c:v>
                      </c:pt>
                      <c:pt idx="144">
                        <c:v>24.004166666666663</c:v>
                      </c:pt>
                      <c:pt idx="145">
                        <c:v>24.170833333333334</c:v>
                      </c:pt>
                      <c:pt idx="146">
                        <c:v>24.337499999999999</c:v>
                      </c:pt>
                      <c:pt idx="147">
                        <c:v>24.50416666666667</c:v>
                      </c:pt>
                      <c:pt idx="148">
                        <c:v>24.670833333333334</c:v>
                      </c:pt>
                      <c:pt idx="149">
                        <c:v>24.837499999999999</c:v>
                      </c:pt>
                      <c:pt idx="150">
                        <c:v>25.004166666666666</c:v>
                      </c:pt>
                      <c:pt idx="151">
                        <c:v>25.170833333333334</c:v>
                      </c:pt>
                      <c:pt idx="152">
                        <c:v>25.337499999999999</c:v>
                      </c:pt>
                      <c:pt idx="153">
                        <c:v>25.504166666666663</c:v>
                      </c:pt>
                      <c:pt idx="154">
                        <c:v>25.670833333333334</c:v>
                      </c:pt>
                      <c:pt idx="155">
                        <c:v>25.837499999999999</c:v>
                      </c:pt>
                      <c:pt idx="156">
                        <c:v>26.00416666666667</c:v>
                      </c:pt>
                      <c:pt idx="157">
                        <c:v>26.170833333333334</c:v>
                      </c:pt>
                      <c:pt idx="158">
                        <c:v>26.337499999999999</c:v>
                      </c:pt>
                      <c:pt idx="159">
                        <c:v>26.504166666666666</c:v>
                      </c:pt>
                      <c:pt idx="160">
                        <c:v>26.670833333333334</c:v>
                      </c:pt>
                      <c:pt idx="161">
                        <c:v>26.837499999999999</c:v>
                      </c:pt>
                      <c:pt idx="162">
                        <c:v>27.004166666666663</c:v>
                      </c:pt>
                      <c:pt idx="163">
                        <c:v>27.170833333333334</c:v>
                      </c:pt>
                      <c:pt idx="164">
                        <c:v>27.337499999999999</c:v>
                      </c:pt>
                      <c:pt idx="165">
                        <c:v>27.50416666666667</c:v>
                      </c:pt>
                      <c:pt idx="166">
                        <c:v>27.670833333333334</c:v>
                      </c:pt>
                      <c:pt idx="167">
                        <c:v>27.837499999999999</c:v>
                      </c:pt>
                      <c:pt idx="168">
                        <c:v>28.004166666666666</c:v>
                      </c:pt>
                      <c:pt idx="169">
                        <c:v>28.170833333333334</c:v>
                      </c:pt>
                      <c:pt idx="170">
                        <c:v>28.337499999999999</c:v>
                      </c:pt>
                      <c:pt idx="171">
                        <c:v>28.504166666666663</c:v>
                      </c:pt>
                      <c:pt idx="172">
                        <c:v>28.670833333333334</c:v>
                      </c:pt>
                      <c:pt idx="173">
                        <c:v>28.837499999999999</c:v>
                      </c:pt>
                      <c:pt idx="174">
                        <c:v>29.00416666666667</c:v>
                      </c:pt>
                      <c:pt idx="175">
                        <c:v>29.170833333333334</c:v>
                      </c:pt>
                      <c:pt idx="176">
                        <c:v>29.337499999999999</c:v>
                      </c:pt>
                      <c:pt idx="177">
                        <c:v>29.504166666666666</c:v>
                      </c:pt>
                      <c:pt idx="178">
                        <c:v>29.670833333333334</c:v>
                      </c:pt>
                      <c:pt idx="179">
                        <c:v>29.837499999999999</c:v>
                      </c:pt>
                      <c:pt idx="180">
                        <c:v>30.004166666666663</c:v>
                      </c:pt>
                      <c:pt idx="181">
                        <c:v>30.170833333333334</c:v>
                      </c:pt>
                      <c:pt idx="182">
                        <c:v>30.337499999999999</c:v>
                      </c:pt>
                      <c:pt idx="183">
                        <c:v>30.50416666666667</c:v>
                      </c:pt>
                      <c:pt idx="184">
                        <c:v>30.670833333333334</c:v>
                      </c:pt>
                      <c:pt idx="185">
                        <c:v>30.837499999999999</c:v>
                      </c:pt>
                      <c:pt idx="186">
                        <c:v>31.004166666666666</c:v>
                      </c:pt>
                      <c:pt idx="187">
                        <c:v>31.170833333333334</c:v>
                      </c:pt>
                      <c:pt idx="188">
                        <c:v>31.337499999999999</c:v>
                      </c:pt>
                      <c:pt idx="189">
                        <c:v>31.504166666666663</c:v>
                      </c:pt>
                      <c:pt idx="190">
                        <c:v>31.670833333333334</c:v>
                      </c:pt>
                      <c:pt idx="191">
                        <c:v>31.837499999999999</c:v>
                      </c:pt>
                      <c:pt idx="192">
                        <c:v>32.00416666666667</c:v>
                      </c:pt>
                      <c:pt idx="193">
                        <c:v>32.170833333333334</c:v>
                      </c:pt>
                      <c:pt idx="194">
                        <c:v>32.337499999999999</c:v>
                      </c:pt>
                      <c:pt idx="195">
                        <c:v>32.50416666666667</c:v>
                      </c:pt>
                      <c:pt idx="196">
                        <c:v>32.670833333333334</c:v>
                      </c:pt>
                      <c:pt idx="197">
                        <c:v>32.837499999999999</c:v>
                      </c:pt>
                      <c:pt idx="198">
                        <c:v>33.00416666666667</c:v>
                      </c:pt>
                      <c:pt idx="199">
                        <c:v>33.170833333333334</c:v>
                      </c:pt>
                      <c:pt idx="200">
                        <c:v>33.337499999999999</c:v>
                      </c:pt>
                      <c:pt idx="201">
                        <c:v>33.50416666666667</c:v>
                      </c:pt>
                      <c:pt idx="202">
                        <c:v>33.670833333333334</c:v>
                      </c:pt>
                      <c:pt idx="203">
                        <c:v>33.837499999999999</c:v>
                      </c:pt>
                      <c:pt idx="204">
                        <c:v>34.00416666666667</c:v>
                      </c:pt>
                      <c:pt idx="205">
                        <c:v>34.170833333333334</c:v>
                      </c:pt>
                      <c:pt idx="206">
                        <c:v>34.337499999999999</c:v>
                      </c:pt>
                      <c:pt idx="207">
                        <c:v>34.50416666666667</c:v>
                      </c:pt>
                      <c:pt idx="208">
                        <c:v>34.670833333333334</c:v>
                      </c:pt>
                      <c:pt idx="209">
                        <c:v>34.837499999999999</c:v>
                      </c:pt>
                      <c:pt idx="210">
                        <c:v>35.00416666666667</c:v>
                      </c:pt>
                      <c:pt idx="211">
                        <c:v>35.170833333333334</c:v>
                      </c:pt>
                      <c:pt idx="212">
                        <c:v>35.337499999999999</c:v>
                      </c:pt>
                      <c:pt idx="213">
                        <c:v>35.50416666666667</c:v>
                      </c:pt>
                      <c:pt idx="214">
                        <c:v>35.670833333333334</c:v>
                      </c:pt>
                      <c:pt idx="215">
                        <c:v>35.837499999999999</c:v>
                      </c:pt>
                      <c:pt idx="216">
                        <c:v>36.00416666666667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'vit data'!$EC$5:$EC$221</c15:sqref>
                        </c15:formulaRef>
                      </c:ext>
                    </c:extLst>
                    <c:numCache>
                      <c:formatCode>General</c:formatCode>
                      <c:ptCount val="217"/>
                      <c:pt idx="0">
                        <c:v>-1.3000000000000012E-2</c:v>
                      </c:pt>
                      <c:pt idx="1">
                        <c:v>-1.150000000000001E-2</c:v>
                      </c:pt>
                      <c:pt idx="2">
                        <c:v>-1.0000000000000009E-2</c:v>
                      </c:pt>
                      <c:pt idx="3">
                        <c:v>-9.000000000000008E-3</c:v>
                      </c:pt>
                      <c:pt idx="4">
                        <c:v>-8.0000000000000071E-3</c:v>
                      </c:pt>
                      <c:pt idx="5">
                        <c:v>-7.0000000000000062E-3</c:v>
                      </c:pt>
                      <c:pt idx="6">
                        <c:v>-6.0000000000000053E-3</c:v>
                      </c:pt>
                      <c:pt idx="7">
                        <c:v>-5.0000000000000044E-3</c:v>
                      </c:pt>
                      <c:pt idx="8">
                        <c:v>-4.500000000000004E-3</c:v>
                      </c:pt>
                      <c:pt idx="9">
                        <c:v>-3.5000000000000031E-3</c:v>
                      </c:pt>
                      <c:pt idx="10">
                        <c:v>-4.0000000000000036E-3</c:v>
                      </c:pt>
                      <c:pt idx="11">
                        <c:v>-3.5000000000000031E-3</c:v>
                      </c:pt>
                      <c:pt idx="12">
                        <c:v>-3.0000000000000027E-3</c:v>
                      </c:pt>
                      <c:pt idx="13">
                        <c:v>-2.0000000000000018E-3</c:v>
                      </c:pt>
                      <c:pt idx="14">
                        <c:v>-1.5000000000000013E-3</c:v>
                      </c:pt>
                      <c:pt idx="15">
                        <c:v>-1.5000000000000013E-3</c:v>
                      </c:pt>
                      <c:pt idx="16">
                        <c:v>-1.0000000000000009E-3</c:v>
                      </c:pt>
                      <c:pt idx="17">
                        <c:v>-5.0000000000000044E-4</c:v>
                      </c:pt>
                      <c:pt idx="18">
                        <c:v>0</c:v>
                      </c:pt>
                      <c:pt idx="19">
                        <c:v>1.0000000000000009E-3</c:v>
                      </c:pt>
                      <c:pt idx="20">
                        <c:v>1.5000000000000013E-3</c:v>
                      </c:pt>
                      <c:pt idx="21">
                        <c:v>1.5000000000000013E-3</c:v>
                      </c:pt>
                      <c:pt idx="22">
                        <c:v>2.5000000000000022E-3</c:v>
                      </c:pt>
                      <c:pt idx="23">
                        <c:v>3.0000000000000027E-3</c:v>
                      </c:pt>
                      <c:pt idx="24">
                        <c:v>4.500000000000004E-3</c:v>
                      </c:pt>
                      <c:pt idx="25">
                        <c:v>4.500000000000004E-3</c:v>
                      </c:pt>
                      <c:pt idx="26">
                        <c:v>4.500000000000004E-3</c:v>
                      </c:pt>
                      <c:pt idx="27">
                        <c:v>5.5000000000000049E-3</c:v>
                      </c:pt>
                      <c:pt idx="28">
                        <c:v>6.0000000000000053E-3</c:v>
                      </c:pt>
                      <c:pt idx="29">
                        <c:v>7.0000000000000062E-3</c:v>
                      </c:pt>
                      <c:pt idx="30">
                        <c:v>8.0000000000000071E-3</c:v>
                      </c:pt>
                      <c:pt idx="31">
                        <c:v>8.0000000000000071E-3</c:v>
                      </c:pt>
                      <c:pt idx="32">
                        <c:v>9.5000000000000084E-3</c:v>
                      </c:pt>
                      <c:pt idx="33">
                        <c:v>1.150000000000001E-2</c:v>
                      </c:pt>
                      <c:pt idx="34">
                        <c:v>1.2500000000000011E-2</c:v>
                      </c:pt>
                      <c:pt idx="35">
                        <c:v>1.3500000000000012E-2</c:v>
                      </c:pt>
                      <c:pt idx="36">
                        <c:v>1.5500000000000014E-2</c:v>
                      </c:pt>
                      <c:pt idx="37">
                        <c:v>1.7500000000000016E-2</c:v>
                      </c:pt>
                      <c:pt idx="38">
                        <c:v>2.0000000000000018E-2</c:v>
                      </c:pt>
                      <c:pt idx="39">
                        <c:v>2.300000000000002E-2</c:v>
                      </c:pt>
                      <c:pt idx="40">
                        <c:v>2.6000000000000023E-2</c:v>
                      </c:pt>
                      <c:pt idx="41">
                        <c:v>2.9000000000000026E-2</c:v>
                      </c:pt>
                      <c:pt idx="42">
                        <c:v>3.2499999999999973E-2</c:v>
                      </c:pt>
                      <c:pt idx="43">
                        <c:v>3.5499999999999976E-2</c:v>
                      </c:pt>
                      <c:pt idx="44">
                        <c:v>3.949999999999998E-2</c:v>
                      </c:pt>
                      <c:pt idx="45">
                        <c:v>4.4499999999999984E-2</c:v>
                      </c:pt>
                      <c:pt idx="46">
                        <c:v>4.9499999999999988E-2</c:v>
                      </c:pt>
                      <c:pt idx="47">
                        <c:v>5.4999999999999993E-2</c:v>
                      </c:pt>
                      <c:pt idx="48">
                        <c:v>5.9499999999999997E-2</c:v>
                      </c:pt>
                      <c:pt idx="49">
                        <c:v>6.5499999999999975E-2</c:v>
                      </c:pt>
                      <c:pt idx="50">
                        <c:v>7.1999999999999981E-2</c:v>
                      </c:pt>
                      <c:pt idx="51">
                        <c:v>7.9999999999999988E-2</c:v>
                      </c:pt>
                      <c:pt idx="52">
                        <c:v>8.7999999999999995E-2</c:v>
                      </c:pt>
                      <c:pt idx="53">
                        <c:v>9.6999999999999975E-2</c:v>
                      </c:pt>
                      <c:pt idx="54">
                        <c:v>0.10599999999999998</c:v>
                      </c:pt>
                      <c:pt idx="55">
                        <c:v>0.11899999999999999</c:v>
                      </c:pt>
                      <c:pt idx="56">
                        <c:v>0.13500000000000001</c:v>
                      </c:pt>
                      <c:pt idx="57">
                        <c:v>0.14799999999999996</c:v>
                      </c:pt>
                      <c:pt idx="58">
                        <c:v>0.16099999999999998</c:v>
                      </c:pt>
                      <c:pt idx="59">
                        <c:v>0.17299999999999999</c:v>
                      </c:pt>
                      <c:pt idx="60">
                        <c:v>0.189</c:v>
                      </c:pt>
                      <c:pt idx="61">
                        <c:v>0.21349999999999997</c:v>
                      </c:pt>
                      <c:pt idx="62">
                        <c:v>0.23599999999999999</c:v>
                      </c:pt>
                      <c:pt idx="63">
                        <c:v>0.26300000000000001</c:v>
                      </c:pt>
                      <c:pt idx="64">
                        <c:v>0.28999999999999998</c:v>
                      </c:pt>
                      <c:pt idx="65">
                        <c:v>0.31900000000000001</c:v>
                      </c:pt>
                      <c:pt idx="66">
                        <c:v>0.35349999999999998</c:v>
                      </c:pt>
                      <c:pt idx="67">
                        <c:v>0.36249999999999999</c:v>
                      </c:pt>
                      <c:pt idx="68">
                        <c:v>0.39150000000000001</c:v>
                      </c:pt>
                      <c:pt idx="69">
                        <c:v>0.41200000000000003</c:v>
                      </c:pt>
                      <c:pt idx="70">
                        <c:v>0.44049999999999995</c:v>
                      </c:pt>
                      <c:pt idx="71">
                        <c:v>0.47349999999999998</c:v>
                      </c:pt>
                      <c:pt idx="72">
                        <c:v>0.4965</c:v>
                      </c:pt>
                      <c:pt idx="73">
                        <c:v>0.52849999999999997</c:v>
                      </c:pt>
                      <c:pt idx="74">
                        <c:v>0.55349999999999988</c:v>
                      </c:pt>
                      <c:pt idx="75">
                        <c:v>0.58050000000000002</c:v>
                      </c:pt>
                      <c:pt idx="76">
                        <c:v>0.58749999999999991</c:v>
                      </c:pt>
                      <c:pt idx="77">
                        <c:v>0.59450000000000003</c:v>
                      </c:pt>
                      <c:pt idx="78">
                        <c:v>0.59949999999999992</c:v>
                      </c:pt>
                      <c:pt idx="79">
                        <c:v>0.60349999999999993</c:v>
                      </c:pt>
                      <c:pt idx="80">
                        <c:v>0.60650000000000004</c:v>
                      </c:pt>
                      <c:pt idx="81">
                        <c:v>0.61450000000000005</c:v>
                      </c:pt>
                      <c:pt idx="82">
                        <c:v>0.61850000000000005</c:v>
                      </c:pt>
                      <c:pt idx="83">
                        <c:v>0.62650000000000006</c:v>
                      </c:pt>
                      <c:pt idx="84">
                        <c:v>0.63650000000000007</c:v>
                      </c:pt>
                      <c:pt idx="85">
                        <c:v>0.65250000000000008</c:v>
                      </c:pt>
                      <c:pt idx="86">
                        <c:v>0.66650000000000009</c:v>
                      </c:pt>
                      <c:pt idx="87">
                        <c:v>0.67549999999999999</c:v>
                      </c:pt>
                      <c:pt idx="88">
                        <c:v>0.67649999999999988</c:v>
                      </c:pt>
                      <c:pt idx="89">
                        <c:v>0.68249999999999988</c:v>
                      </c:pt>
                      <c:pt idx="90">
                        <c:v>0.6915</c:v>
                      </c:pt>
                      <c:pt idx="91">
                        <c:v>0.69550000000000001</c:v>
                      </c:pt>
                      <c:pt idx="92">
                        <c:v>0.70550000000000002</c:v>
                      </c:pt>
                      <c:pt idx="93">
                        <c:v>0.7044999999999999</c:v>
                      </c:pt>
                      <c:pt idx="94">
                        <c:v>0.71249999999999991</c:v>
                      </c:pt>
                      <c:pt idx="95">
                        <c:v>0.72249999999999992</c:v>
                      </c:pt>
                      <c:pt idx="96">
                        <c:v>0.72249999999999992</c:v>
                      </c:pt>
                      <c:pt idx="97">
                        <c:v>0.73</c:v>
                      </c:pt>
                      <c:pt idx="98">
                        <c:v>0.74550000000000005</c:v>
                      </c:pt>
                      <c:pt idx="99">
                        <c:v>0.75750000000000006</c:v>
                      </c:pt>
                      <c:pt idx="100">
                        <c:v>0.75</c:v>
                      </c:pt>
                      <c:pt idx="101">
                        <c:v>0.73649999999999993</c:v>
                      </c:pt>
                      <c:pt idx="102">
                        <c:v>0.71899999999999997</c:v>
                      </c:pt>
                      <c:pt idx="103">
                        <c:v>0.70350000000000001</c:v>
                      </c:pt>
                      <c:pt idx="104">
                        <c:v>0.70550000000000002</c:v>
                      </c:pt>
                      <c:pt idx="105">
                        <c:v>0.70550000000000002</c:v>
                      </c:pt>
                      <c:pt idx="106">
                        <c:v>0.71049999999999991</c:v>
                      </c:pt>
                      <c:pt idx="107">
                        <c:v>0.71150000000000002</c:v>
                      </c:pt>
                      <c:pt idx="108">
                        <c:v>0.71150000000000002</c:v>
                      </c:pt>
                      <c:pt idx="109">
                        <c:v>0.70950000000000002</c:v>
                      </c:pt>
                      <c:pt idx="110">
                        <c:v>0.70950000000000002</c:v>
                      </c:pt>
                      <c:pt idx="111">
                        <c:v>0.71049999999999991</c:v>
                      </c:pt>
                      <c:pt idx="112">
                        <c:v>0.70950000000000002</c:v>
                      </c:pt>
                      <c:pt idx="113">
                        <c:v>0.71399999999999997</c:v>
                      </c:pt>
                      <c:pt idx="114">
                        <c:v>0.71550000000000002</c:v>
                      </c:pt>
                      <c:pt idx="115">
                        <c:v>0.71350000000000002</c:v>
                      </c:pt>
                      <c:pt idx="116">
                        <c:v>0.71849999999999992</c:v>
                      </c:pt>
                      <c:pt idx="117">
                        <c:v>0.71649999999999991</c:v>
                      </c:pt>
                      <c:pt idx="118">
                        <c:v>0.72449999999999992</c:v>
                      </c:pt>
                      <c:pt idx="119">
                        <c:v>0.72849999999999993</c:v>
                      </c:pt>
                      <c:pt idx="120">
                        <c:v>0.73350000000000004</c:v>
                      </c:pt>
                      <c:pt idx="121">
                        <c:v>0.74049999999999994</c:v>
                      </c:pt>
                      <c:pt idx="122">
                        <c:v>0.74849999999999994</c:v>
                      </c:pt>
                      <c:pt idx="123">
                        <c:v>0.75550000000000006</c:v>
                      </c:pt>
                      <c:pt idx="124">
                        <c:v>0.76249999999999996</c:v>
                      </c:pt>
                      <c:pt idx="125">
                        <c:v>0.76950000000000007</c:v>
                      </c:pt>
                      <c:pt idx="126">
                        <c:v>0.77649999999999997</c:v>
                      </c:pt>
                      <c:pt idx="127">
                        <c:v>0.78449999999999998</c:v>
                      </c:pt>
                      <c:pt idx="128">
                        <c:v>0.79150000000000009</c:v>
                      </c:pt>
                      <c:pt idx="129">
                        <c:v>0.80249999999999999</c:v>
                      </c:pt>
                      <c:pt idx="130">
                        <c:v>0.81149999999999989</c:v>
                      </c:pt>
                      <c:pt idx="131">
                        <c:v>0.81749999999999989</c:v>
                      </c:pt>
                      <c:pt idx="132">
                        <c:v>0.8254999999999999</c:v>
                      </c:pt>
                      <c:pt idx="133">
                        <c:v>0.83250000000000002</c:v>
                      </c:pt>
                      <c:pt idx="134">
                        <c:v>0.83949999999999991</c:v>
                      </c:pt>
                      <c:pt idx="135">
                        <c:v>0.84549999999999992</c:v>
                      </c:pt>
                      <c:pt idx="136">
                        <c:v>0.85250000000000004</c:v>
                      </c:pt>
                      <c:pt idx="137">
                        <c:v>0.86050000000000004</c:v>
                      </c:pt>
                      <c:pt idx="138">
                        <c:v>0.86549999999999994</c:v>
                      </c:pt>
                      <c:pt idx="139">
                        <c:v>0.87250000000000005</c:v>
                      </c:pt>
                      <c:pt idx="140">
                        <c:v>0.87850000000000006</c:v>
                      </c:pt>
                      <c:pt idx="141">
                        <c:v>0.8839999999999999</c:v>
                      </c:pt>
                      <c:pt idx="142">
                        <c:v>0.88650000000000007</c:v>
                      </c:pt>
                      <c:pt idx="143">
                        <c:v>0.89450000000000007</c:v>
                      </c:pt>
                      <c:pt idx="144">
                        <c:v>0.90100000000000002</c:v>
                      </c:pt>
                      <c:pt idx="145">
                        <c:v>0.90500000000000003</c:v>
                      </c:pt>
                      <c:pt idx="146">
                        <c:v>0.90949999999999998</c:v>
                      </c:pt>
                      <c:pt idx="147">
                        <c:v>0.91450000000000009</c:v>
                      </c:pt>
                      <c:pt idx="148">
                        <c:v>0.91999999999999993</c:v>
                      </c:pt>
                      <c:pt idx="149">
                        <c:v>0.92349999999999999</c:v>
                      </c:pt>
                      <c:pt idx="150">
                        <c:v>0.92949999999999999</c:v>
                      </c:pt>
                      <c:pt idx="151">
                        <c:v>0.93149999999999999</c:v>
                      </c:pt>
                      <c:pt idx="152">
                        <c:v>0.93199999999999994</c:v>
                      </c:pt>
                      <c:pt idx="153">
                        <c:v>0.9355</c:v>
                      </c:pt>
                      <c:pt idx="154">
                        <c:v>0.93799999999999994</c:v>
                      </c:pt>
                      <c:pt idx="155">
                        <c:v>0.94799999999999995</c:v>
                      </c:pt>
                      <c:pt idx="156">
                        <c:v>0.94249999999999989</c:v>
                      </c:pt>
                      <c:pt idx="157">
                        <c:v>0.9415</c:v>
                      </c:pt>
                      <c:pt idx="158">
                        <c:v>0.93799999999999994</c:v>
                      </c:pt>
                      <c:pt idx="159">
                        <c:v>0.92900000000000005</c:v>
                      </c:pt>
                      <c:pt idx="160">
                        <c:v>0.92100000000000004</c:v>
                      </c:pt>
                      <c:pt idx="161">
                        <c:v>0.91599999999999993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'vit data'!$ED$4</c15:sqref>
                        </c15:formulaRef>
                      </c:ext>
                    </c:extLst>
                    <c:strCache>
                      <c:ptCount val="1"/>
                      <c:pt idx="0">
                        <c:v>pantothenate</c:v>
                      </c:pt>
                    </c:strCache>
                  </c:strRef>
                </c:tx>
                <c:spPr>
                  <a:ln w="19050" cap="rnd">
                    <a:solidFill>
                      <a:srgbClr val="008080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'vit data'!$DW$5:$DW$221</c15:sqref>
                        </c15:formulaRef>
                      </c:ext>
                    </c:extLst>
                    <c:numCache>
                      <c:formatCode>General</c:formatCode>
                      <c:ptCount val="217"/>
                      <c:pt idx="0">
                        <c:v>4.1666666666666666E-3</c:v>
                      </c:pt>
                      <c:pt idx="1">
                        <c:v>0.17083333333333334</c:v>
                      </c:pt>
                      <c:pt idx="2">
                        <c:v>0.33750000000000002</c:v>
                      </c:pt>
                      <c:pt idx="3">
                        <c:v>0.50416666666666665</c:v>
                      </c:pt>
                      <c:pt idx="4">
                        <c:v>0.67083333333333328</c:v>
                      </c:pt>
                      <c:pt idx="5">
                        <c:v>0.83750000000000002</c:v>
                      </c:pt>
                      <c:pt idx="6">
                        <c:v>1.0041666666666667</c:v>
                      </c:pt>
                      <c:pt idx="7">
                        <c:v>1.1708333333333334</c:v>
                      </c:pt>
                      <c:pt idx="8">
                        <c:v>1.3374999999999999</c:v>
                      </c:pt>
                      <c:pt idx="9">
                        <c:v>1.5041666666666667</c:v>
                      </c:pt>
                      <c:pt idx="10">
                        <c:v>1.6708333333333334</c:v>
                      </c:pt>
                      <c:pt idx="11">
                        <c:v>1.8374999999999999</c:v>
                      </c:pt>
                      <c:pt idx="12">
                        <c:v>2.0041666666666669</c:v>
                      </c:pt>
                      <c:pt idx="13">
                        <c:v>2.1708333333333334</c:v>
                      </c:pt>
                      <c:pt idx="14">
                        <c:v>2.3374999999999999</c:v>
                      </c:pt>
                      <c:pt idx="15">
                        <c:v>2.5041666666666664</c:v>
                      </c:pt>
                      <c:pt idx="16">
                        <c:v>2.6708333333333334</c:v>
                      </c:pt>
                      <c:pt idx="17">
                        <c:v>2.8374999999999999</c:v>
                      </c:pt>
                      <c:pt idx="18">
                        <c:v>3.0041666666666664</c:v>
                      </c:pt>
                      <c:pt idx="19">
                        <c:v>3.1708333333333334</c:v>
                      </c:pt>
                      <c:pt idx="20">
                        <c:v>3.3375000000000004</c:v>
                      </c:pt>
                      <c:pt idx="21">
                        <c:v>3.5041666666666664</c:v>
                      </c:pt>
                      <c:pt idx="22">
                        <c:v>3.6708333333333334</c:v>
                      </c:pt>
                      <c:pt idx="23">
                        <c:v>3.8374999999999995</c:v>
                      </c:pt>
                      <c:pt idx="24">
                        <c:v>4.0041666666666664</c:v>
                      </c:pt>
                      <c:pt idx="25">
                        <c:v>4.1708333333333334</c:v>
                      </c:pt>
                      <c:pt idx="26">
                        <c:v>4.3375000000000004</c:v>
                      </c:pt>
                      <c:pt idx="27">
                        <c:v>4.5041666666666664</c:v>
                      </c:pt>
                      <c:pt idx="28">
                        <c:v>4.6708333333333334</c:v>
                      </c:pt>
                      <c:pt idx="29">
                        <c:v>4.8375000000000004</c:v>
                      </c:pt>
                      <c:pt idx="30">
                        <c:v>5.0041666666666664</c:v>
                      </c:pt>
                      <c:pt idx="31">
                        <c:v>5.1708333333333334</c:v>
                      </c:pt>
                      <c:pt idx="32">
                        <c:v>5.3375000000000004</c:v>
                      </c:pt>
                      <c:pt idx="33">
                        <c:v>5.5041666666666664</c:v>
                      </c:pt>
                      <c:pt idx="34">
                        <c:v>5.6708333333333334</c:v>
                      </c:pt>
                      <c:pt idx="35">
                        <c:v>5.8375000000000004</c:v>
                      </c:pt>
                      <c:pt idx="36">
                        <c:v>6.0041666666666664</c:v>
                      </c:pt>
                      <c:pt idx="37">
                        <c:v>6.1708333333333334</c:v>
                      </c:pt>
                      <c:pt idx="38">
                        <c:v>6.3375000000000004</c:v>
                      </c:pt>
                      <c:pt idx="39">
                        <c:v>6.5041666666666664</c:v>
                      </c:pt>
                      <c:pt idx="40">
                        <c:v>6.6708333333333325</c:v>
                      </c:pt>
                      <c:pt idx="41">
                        <c:v>6.8375000000000004</c:v>
                      </c:pt>
                      <c:pt idx="42">
                        <c:v>7.0041666666666664</c:v>
                      </c:pt>
                      <c:pt idx="43">
                        <c:v>7.1708333333333343</c:v>
                      </c:pt>
                      <c:pt idx="44">
                        <c:v>7.3375000000000004</c:v>
                      </c:pt>
                      <c:pt idx="45">
                        <c:v>7.5041666666666664</c:v>
                      </c:pt>
                      <c:pt idx="46">
                        <c:v>7.6708333333333334</c:v>
                      </c:pt>
                      <c:pt idx="47">
                        <c:v>7.8375000000000004</c:v>
                      </c:pt>
                      <c:pt idx="48">
                        <c:v>8.0041666666666664</c:v>
                      </c:pt>
                      <c:pt idx="49">
                        <c:v>8.1708333333333325</c:v>
                      </c:pt>
                      <c:pt idx="50">
                        <c:v>8.3375000000000004</c:v>
                      </c:pt>
                      <c:pt idx="51">
                        <c:v>8.5041666666666664</c:v>
                      </c:pt>
                      <c:pt idx="52">
                        <c:v>8.6708333333333325</c:v>
                      </c:pt>
                      <c:pt idx="53">
                        <c:v>8.8375000000000004</c:v>
                      </c:pt>
                      <c:pt idx="54">
                        <c:v>9.0041666666666664</c:v>
                      </c:pt>
                      <c:pt idx="55">
                        <c:v>9.1708333333333325</c:v>
                      </c:pt>
                      <c:pt idx="56">
                        <c:v>9.3375000000000004</c:v>
                      </c:pt>
                      <c:pt idx="57">
                        <c:v>9.5041666666666664</c:v>
                      </c:pt>
                      <c:pt idx="58">
                        <c:v>9.6708333333333325</c:v>
                      </c:pt>
                      <c:pt idx="59">
                        <c:v>9.8375000000000004</c:v>
                      </c:pt>
                      <c:pt idx="60">
                        <c:v>10.004166666666666</c:v>
                      </c:pt>
                      <c:pt idx="61">
                        <c:v>10.170833333333333</c:v>
                      </c:pt>
                      <c:pt idx="62">
                        <c:v>10.3375</c:v>
                      </c:pt>
                      <c:pt idx="63">
                        <c:v>10.504166666666666</c:v>
                      </c:pt>
                      <c:pt idx="64">
                        <c:v>10.670833333333333</c:v>
                      </c:pt>
                      <c:pt idx="65">
                        <c:v>10.8375</c:v>
                      </c:pt>
                      <c:pt idx="66">
                        <c:v>11.004166666666666</c:v>
                      </c:pt>
                      <c:pt idx="67">
                        <c:v>11.170833333333333</c:v>
                      </c:pt>
                      <c:pt idx="68">
                        <c:v>11.3375</c:v>
                      </c:pt>
                      <c:pt idx="69">
                        <c:v>11.504166666666666</c:v>
                      </c:pt>
                      <c:pt idx="70">
                        <c:v>11.670833333333333</c:v>
                      </c:pt>
                      <c:pt idx="71">
                        <c:v>11.8375</c:v>
                      </c:pt>
                      <c:pt idx="72">
                        <c:v>12.004166666666666</c:v>
                      </c:pt>
                      <c:pt idx="73">
                        <c:v>12.170833333333334</c:v>
                      </c:pt>
                      <c:pt idx="74">
                        <c:v>12.337499999999999</c:v>
                      </c:pt>
                      <c:pt idx="75">
                        <c:v>12.504166666666666</c:v>
                      </c:pt>
                      <c:pt idx="76">
                        <c:v>12.670833333333331</c:v>
                      </c:pt>
                      <c:pt idx="77">
                        <c:v>12.8375</c:v>
                      </c:pt>
                      <c:pt idx="78">
                        <c:v>13.004166666666666</c:v>
                      </c:pt>
                      <c:pt idx="79">
                        <c:v>13.170833333333333</c:v>
                      </c:pt>
                      <c:pt idx="80">
                        <c:v>13.337500000000002</c:v>
                      </c:pt>
                      <c:pt idx="81">
                        <c:v>13.504166666666666</c:v>
                      </c:pt>
                      <c:pt idx="82">
                        <c:v>13.670833333333334</c:v>
                      </c:pt>
                      <c:pt idx="83">
                        <c:v>13.837499999999999</c:v>
                      </c:pt>
                      <c:pt idx="84">
                        <c:v>14.004166666666666</c:v>
                      </c:pt>
                      <c:pt idx="85">
                        <c:v>14.170833333333331</c:v>
                      </c:pt>
                      <c:pt idx="86">
                        <c:v>14.3375</c:v>
                      </c:pt>
                      <c:pt idx="87">
                        <c:v>14.504166666666666</c:v>
                      </c:pt>
                      <c:pt idx="88">
                        <c:v>14.670833333333333</c:v>
                      </c:pt>
                      <c:pt idx="89">
                        <c:v>14.837500000000002</c:v>
                      </c:pt>
                      <c:pt idx="90">
                        <c:v>15.004166666666666</c:v>
                      </c:pt>
                      <c:pt idx="91">
                        <c:v>15.170833333333334</c:v>
                      </c:pt>
                      <c:pt idx="92">
                        <c:v>15.337499999999999</c:v>
                      </c:pt>
                      <c:pt idx="93">
                        <c:v>15.504166666666666</c:v>
                      </c:pt>
                      <c:pt idx="94">
                        <c:v>15.670833333333331</c:v>
                      </c:pt>
                      <c:pt idx="95">
                        <c:v>15.8375</c:v>
                      </c:pt>
                      <c:pt idx="96">
                        <c:v>16.004166666666666</c:v>
                      </c:pt>
                      <c:pt idx="97">
                        <c:v>16.170833333333334</c:v>
                      </c:pt>
                      <c:pt idx="98">
                        <c:v>16.337499999999999</c:v>
                      </c:pt>
                      <c:pt idx="99">
                        <c:v>16.504166666666666</c:v>
                      </c:pt>
                      <c:pt idx="100">
                        <c:v>16.670833333333334</c:v>
                      </c:pt>
                      <c:pt idx="101">
                        <c:v>16.837499999999999</c:v>
                      </c:pt>
                      <c:pt idx="102">
                        <c:v>17.004166666666666</c:v>
                      </c:pt>
                      <c:pt idx="103">
                        <c:v>17.170833333333334</c:v>
                      </c:pt>
                      <c:pt idx="104">
                        <c:v>17.337499999999999</c:v>
                      </c:pt>
                      <c:pt idx="105">
                        <c:v>17.504166666666666</c:v>
                      </c:pt>
                      <c:pt idx="106">
                        <c:v>17.670833333333334</c:v>
                      </c:pt>
                      <c:pt idx="107">
                        <c:v>17.837499999999999</c:v>
                      </c:pt>
                      <c:pt idx="108">
                        <c:v>18.004166666666666</c:v>
                      </c:pt>
                      <c:pt idx="109">
                        <c:v>18.170833333333334</c:v>
                      </c:pt>
                      <c:pt idx="110">
                        <c:v>18.337499999999999</c:v>
                      </c:pt>
                      <c:pt idx="111">
                        <c:v>18.503888888888888</c:v>
                      </c:pt>
                      <c:pt idx="112">
                        <c:v>18.670833333333334</c:v>
                      </c:pt>
                      <c:pt idx="113">
                        <c:v>18.837499999999999</c:v>
                      </c:pt>
                      <c:pt idx="114">
                        <c:v>19.004166666666666</c:v>
                      </c:pt>
                      <c:pt idx="115">
                        <c:v>19.170833333333334</c:v>
                      </c:pt>
                      <c:pt idx="116">
                        <c:v>19.337499999999999</c:v>
                      </c:pt>
                      <c:pt idx="117">
                        <c:v>19.504166666666666</c:v>
                      </c:pt>
                      <c:pt idx="118">
                        <c:v>19.670833333333334</c:v>
                      </c:pt>
                      <c:pt idx="119">
                        <c:v>19.837499999999999</c:v>
                      </c:pt>
                      <c:pt idx="120">
                        <c:v>20.004166666666666</c:v>
                      </c:pt>
                      <c:pt idx="121">
                        <c:v>20.170833333333334</c:v>
                      </c:pt>
                      <c:pt idx="122">
                        <c:v>20.337499999999999</c:v>
                      </c:pt>
                      <c:pt idx="123">
                        <c:v>20.504166666666666</c:v>
                      </c:pt>
                      <c:pt idx="124">
                        <c:v>20.670833333333334</c:v>
                      </c:pt>
                      <c:pt idx="125">
                        <c:v>20.837499999999999</c:v>
                      </c:pt>
                      <c:pt idx="126">
                        <c:v>21.004166666666666</c:v>
                      </c:pt>
                      <c:pt idx="127">
                        <c:v>21.170833333333334</c:v>
                      </c:pt>
                      <c:pt idx="128">
                        <c:v>21.337499999999999</c:v>
                      </c:pt>
                      <c:pt idx="129">
                        <c:v>21.504166666666666</c:v>
                      </c:pt>
                      <c:pt idx="130">
                        <c:v>21.670833333333334</c:v>
                      </c:pt>
                      <c:pt idx="131">
                        <c:v>21.837499999999999</c:v>
                      </c:pt>
                      <c:pt idx="132">
                        <c:v>22.004166666666666</c:v>
                      </c:pt>
                      <c:pt idx="133">
                        <c:v>22.170833333333334</c:v>
                      </c:pt>
                      <c:pt idx="134">
                        <c:v>22.337499999999999</c:v>
                      </c:pt>
                      <c:pt idx="135">
                        <c:v>22.504166666666666</c:v>
                      </c:pt>
                      <c:pt idx="136">
                        <c:v>22.670833333333334</c:v>
                      </c:pt>
                      <c:pt idx="137">
                        <c:v>22.837499999999999</c:v>
                      </c:pt>
                      <c:pt idx="138">
                        <c:v>23.004166666666666</c:v>
                      </c:pt>
                      <c:pt idx="139">
                        <c:v>23.170833333333334</c:v>
                      </c:pt>
                      <c:pt idx="140">
                        <c:v>23.337499999999999</c:v>
                      </c:pt>
                      <c:pt idx="141">
                        <c:v>23.504166666666666</c:v>
                      </c:pt>
                      <c:pt idx="142">
                        <c:v>23.670833333333334</c:v>
                      </c:pt>
                      <c:pt idx="143">
                        <c:v>23.837222222222223</c:v>
                      </c:pt>
                      <c:pt idx="144">
                        <c:v>24.004166666666663</c:v>
                      </c:pt>
                      <c:pt idx="145">
                        <c:v>24.170833333333334</c:v>
                      </c:pt>
                      <c:pt idx="146">
                        <c:v>24.337499999999999</c:v>
                      </c:pt>
                      <c:pt idx="147">
                        <c:v>24.50416666666667</c:v>
                      </c:pt>
                      <c:pt idx="148">
                        <c:v>24.670833333333334</c:v>
                      </c:pt>
                      <c:pt idx="149">
                        <c:v>24.837499999999999</c:v>
                      </c:pt>
                      <c:pt idx="150">
                        <c:v>25.004166666666666</c:v>
                      </c:pt>
                      <c:pt idx="151">
                        <c:v>25.170833333333334</c:v>
                      </c:pt>
                      <c:pt idx="152">
                        <c:v>25.337499999999999</c:v>
                      </c:pt>
                      <c:pt idx="153">
                        <c:v>25.504166666666663</c:v>
                      </c:pt>
                      <c:pt idx="154">
                        <c:v>25.670833333333334</c:v>
                      </c:pt>
                      <c:pt idx="155">
                        <c:v>25.837499999999999</c:v>
                      </c:pt>
                      <c:pt idx="156">
                        <c:v>26.00416666666667</c:v>
                      </c:pt>
                      <c:pt idx="157">
                        <c:v>26.170833333333334</c:v>
                      </c:pt>
                      <c:pt idx="158">
                        <c:v>26.337499999999999</c:v>
                      </c:pt>
                      <c:pt idx="159">
                        <c:v>26.504166666666666</c:v>
                      </c:pt>
                      <c:pt idx="160">
                        <c:v>26.670833333333334</c:v>
                      </c:pt>
                      <c:pt idx="161">
                        <c:v>26.837499999999999</c:v>
                      </c:pt>
                      <c:pt idx="162">
                        <c:v>27.004166666666663</c:v>
                      </c:pt>
                      <c:pt idx="163">
                        <c:v>27.170833333333334</c:v>
                      </c:pt>
                      <c:pt idx="164">
                        <c:v>27.337499999999999</c:v>
                      </c:pt>
                      <c:pt idx="165">
                        <c:v>27.50416666666667</c:v>
                      </c:pt>
                      <c:pt idx="166">
                        <c:v>27.670833333333334</c:v>
                      </c:pt>
                      <c:pt idx="167">
                        <c:v>27.837499999999999</c:v>
                      </c:pt>
                      <c:pt idx="168">
                        <c:v>28.004166666666666</c:v>
                      </c:pt>
                      <c:pt idx="169">
                        <c:v>28.170833333333334</c:v>
                      </c:pt>
                      <c:pt idx="170">
                        <c:v>28.337499999999999</c:v>
                      </c:pt>
                      <c:pt idx="171">
                        <c:v>28.504166666666663</c:v>
                      </c:pt>
                      <c:pt idx="172">
                        <c:v>28.670833333333334</c:v>
                      </c:pt>
                      <c:pt idx="173">
                        <c:v>28.837499999999999</c:v>
                      </c:pt>
                      <c:pt idx="174">
                        <c:v>29.00416666666667</c:v>
                      </c:pt>
                      <c:pt idx="175">
                        <c:v>29.170833333333334</c:v>
                      </c:pt>
                      <c:pt idx="176">
                        <c:v>29.337499999999999</c:v>
                      </c:pt>
                      <c:pt idx="177">
                        <c:v>29.504166666666666</c:v>
                      </c:pt>
                      <c:pt idx="178">
                        <c:v>29.670833333333334</c:v>
                      </c:pt>
                      <c:pt idx="179">
                        <c:v>29.837499999999999</c:v>
                      </c:pt>
                      <c:pt idx="180">
                        <c:v>30.004166666666663</c:v>
                      </c:pt>
                      <c:pt idx="181">
                        <c:v>30.170833333333334</c:v>
                      </c:pt>
                      <c:pt idx="182">
                        <c:v>30.337499999999999</c:v>
                      </c:pt>
                      <c:pt idx="183">
                        <c:v>30.50416666666667</c:v>
                      </c:pt>
                      <c:pt idx="184">
                        <c:v>30.670833333333334</c:v>
                      </c:pt>
                      <c:pt idx="185">
                        <c:v>30.837499999999999</c:v>
                      </c:pt>
                      <c:pt idx="186">
                        <c:v>31.004166666666666</c:v>
                      </c:pt>
                      <c:pt idx="187">
                        <c:v>31.170833333333334</c:v>
                      </c:pt>
                      <c:pt idx="188">
                        <c:v>31.337499999999999</c:v>
                      </c:pt>
                      <c:pt idx="189">
                        <c:v>31.504166666666663</c:v>
                      </c:pt>
                      <c:pt idx="190">
                        <c:v>31.670833333333334</c:v>
                      </c:pt>
                      <c:pt idx="191">
                        <c:v>31.837499999999999</c:v>
                      </c:pt>
                      <c:pt idx="192">
                        <c:v>32.00416666666667</c:v>
                      </c:pt>
                      <c:pt idx="193">
                        <c:v>32.170833333333334</c:v>
                      </c:pt>
                      <c:pt idx="194">
                        <c:v>32.337499999999999</c:v>
                      </c:pt>
                      <c:pt idx="195">
                        <c:v>32.50416666666667</c:v>
                      </c:pt>
                      <c:pt idx="196">
                        <c:v>32.670833333333334</c:v>
                      </c:pt>
                      <c:pt idx="197">
                        <c:v>32.837499999999999</c:v>
                      </c:pt>
                      <c:pt idx="198">
                        <c:v>33.00416666666667</c:v>
                      </c:pt>
                      <c:pt idx="199">
                        <c:v>33.170833333333334</c:v>
                      </c:pt>
                      <c:pt idx="200">
                        <c:v>33.337499999999999</c:v>
                      </c:pt>
                      <c:pt idx="201">
                        <c:v>33.50416666666667</c:v>
                      </c:pt>
                      <c:pt idx="202">
                        <c:v>33.670833333333334</c:v>
                      </c:pt>
                      <c:pt idx="203">
                        <c:v>33.837499999999999</c:v>
                      </c:pt>
                      <c:pt idx="204">
                        <c:v>34.00416666666667</c:v>
                      </c:pt>
                      <c:pt idx="205">
                        <c:v>34.170833333333334</c:v>
                      </c:pt>
                      <c:pt idx="206">
                        <c:v>34.337499999999999</c:v>
                      </c:pt>
                      <c:pt idx="207">
                        <c:v>34.50416666666667</c:v>
                      </c:pt>
                      <c:pt idx="208">
                        <c:v>34.670833333333334</c:v>
                      </c:pt>
                      <c:pt idx="209">
                        <c:v>34.837499999999999</c:v>
                      </c:pt>
                      <c:pt idx="210">
                        <c:v>35.00416666666667</c:v>
                      </c:pt>
                      <c:pt idx="211">
                        <c:v>35.170833333333334</c:v>
                      </c:pt>
                      <c:pt idx="212">
                        <c:v>35.337499999999999</c:v>
                      </c:pt>
                      <c:pt idx="213">
                        <c:v>35.50416666666667</c:v>
                      </c:pt>
                      <c:pt idx="214">
                        <c:v>35.670833333333334</c:v>
                      </c:pt>
                      <c:pt idx="215">
                        <c:v>35.837499999999999</c:v>
                      </c:pt>
                      <c:pt idx="216">
                        <c:v>36.00416666666667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'vit data'!$ED$5:$ED$221</c15:sqref>
                        </c15:formulaRef>
                      </c:ext>
                    </c:extLst>
                    <c:numCache>
                      <c:formatCode>General</c:formatCode>
                      <c:ptCount val="217"/>
                      <c:pt idx="0">
                        <c:v>1.2999999999999984E-2</c:v>
                      </c:pt>
                      <c:pt idx="1">
                        <c:v>1.1499999999999982E-2</c:v>
                      </c:pt>
                      <c:pt idx="2">
                        <c:v>1.3499999999999984E-2</c:v>
                      </c:pt>
                      <c:pt idx="3">
                        <c:v>1.2499999999999983E-2</c:v>
                      </c:pt>
                      <c:pt idx="4">
                        <c:v>1.2499999999999983E-2</c:v>
                      </c:pt>
                      <c:pt idx="5">
                        <c:v>1.1999999999999983E-2</c:v>
                      </c:pt>
                      <c:pt idx="6">
                        <c:v>1.3499999999999984E-2</c:v>
                      </c:pt>
                      <c:pt idx="7">
                        <c:v>1.3999999999999985E-2</c:v>
                      </c:pt>
                      <c:pt idx="8">
                        <c:v>1.2999999999999984E-2</c:v>
                      </c:pt>
                      <c:pt idx="9">
                        <c:v>1.4499999999999985E-2</c:v>
                      </c:pt>
                      <c:pt idx="10">
                        <c:v>1.4499999999999985E-2</c:v>
                      </c:pt>
                      <c:pt idx="11">
                        <c:v>1.4499999999999985E-2</c:v>
                      </c:pt>
                      <c:pt idx="12">
                        <c:v>1.5499999999999986E-2</c:v>
                      </c:pt>
                      <c:pt idx="13">
                        <c:v>1.6499999999999987E-2</c:v>
                      </c:pt>
                      <c:pt idx="14">
                        <c:v>1.6999999999999987E-2</c:v>
                      </c:pt>
                      <c:pt idx="15">
                        <c:v>1.7999999999999988E-2</c:v>
                      </c:pt>
                      <c:pt idx="16">
                        <c:v>1.8999999999999989E-2</c:v>
                      </c:pt>
                      <c:pt idx="17">
                        <c:v>1.999999999999999E-2</c:v>
                      </c:pt>
                      <c:pt idx="18">
                        <c:v>1.999999999999999E-2</c:v>
                      </c:pt>
                      <c:pt idx="19">
                        <c:v>2.2499999999999992E-2</c:v>
                      </c:pt>
                      <c:pt idx="20">
                        <c:v>2.3499999999999993E-2</c:v>
                      </c:pt>
                      <c:pt idx="21">
                        <c:v>2.4999999999999994E-2</c:v>
                      </c:pt>
                      <c:pt idx="22">
                        <c:v>2.6999999999999996E-2</c:v>
                      </c:pt>
                      <c:pt idx="23">
                        <c:v>0.03</c:v>
                      </c:pt>
                      <c:pt idx="24">
                        <c:v>3.1E-2</c:v>
                      </c:pt>
                      <c:pt idx="25">
                        <c:v>3.4499999999999975E-2</c:v>
                      </c:pt>
                      <c:pt idx="26">
                        <c:v>3.8499999999999979E-2</c:v>
                      </c:pt>
                      <c:pt idx="27">
                        <c:v>4.1999999999999982E-2</c:v>
                      </c:pt>
                      <c:pt idx="28">
                        <c:v>4.6999999999999986E-2</c:v>
                      </c:pt>
                      <c:pt idx="29">
                        <c:v>5.149999999999999E-2</c:v>
                      </c:pt>
                      <c:pt idx="30">
                        <c:v>5.6499999999999995E-2</c:v>
                      </c:pt>
                      <c:pt idx="31">
                        <c:v>6.3E-2</c:v>
                      </c:pt>
                      <c:pt idx="32">
                        <c:v>6.9499999999999978E-2</c:v>
                      </c:pt>
                      <c:pt idx="33">
                        <c:v>7.6999999999999985E-2</c:v>
                      </c:pt>
                      <c:pt idx="34">
                        <c:v>8.3499999999999991E-2</c:v>
                      </c:pt>
                      <c:pt idx="35">
                        <c:v>9.4E-2</c:v>
                      </c:pt>
                      <c:pt idx="36">
                        <c:v>0.10349999999999998</c:v>
                      </c:pt>
                      <c:pt idx="37">
                        <c:v>0.11649999999999999</c:v>
                      </c:pt>
                      <c:pt idx="38">
                        <c:v>0.1285</c:v>
                      </c:pt>
                      <c:pt idx="39">
                        <c:v>0.14449999999999996</c:v>
                      </c:pt>
                      <c:pt idx="40">
                        <c:v>0.15949999999999998</c:v>
                      </c:pt>
                      <c:pt idx="41">
                        <c:v>0.18049999999999999</c:v>
                      </c:pt>
                      <c:pt idx="42">
                        <c:v>0.19750000000000001</c:v>
                      </c:pt>
                      <c:pt idx="43">
                        <c:v>0.22299999999999998</c:v>
                      </c:pt>
                      <c:pt idx="44">
                        <c:v>0.2465</c:v>
                      </c:pt>
                      <c:pt idx="45">
                        <c:v>0.27999999999999997</c:v>
                      </c:pt>
                      <c:pt idx="46">
                        <c:v>0.315</c:v>
                      </c:pt>
                      <c:pt idx="47">
                        <c:v>0.18</c:v>
                      </c:pt>
                      <c:pt idx="48">
                        <c:v>0.21299999999999997</c:v>
                      </c:pt>
                      <c:pt idx="49">
                        <c:v>0.22899999999999998</c:v>
                      </c:pt>
                      <c:pt idx="50">
                        <c:v>0.2495</c:v>
                      </c:pt>
                      <c:pt idx="51">
                        <c:v>0.27199999999999996</c:v>
                      </c:pt>
                      <c:pt idx="52">
                        <c:v>0.30099999999999999</c:v>
                      </c:pt>
                      <c:pt idx="53">
                        <c:v>0.32100000000000001</c:v>
                      </c:pt>
                      <c:pt idx="54">
                        <c:v>0.34199999999999997</c:v>
                      </c:pt>
                      <c:pt idx="55">
                        <c:v>0.36599999999999999</c:v>
                      </c:pt>
                      <c:pt idx="56">
                        <c:v>0.38650000000000001</c:v>
                      </c:pt>
                      <c:pt idx="57">
                        <c:v>0.42699999999999994</c:v>
                      </c:pt>
                      <c:pt idx="58">
                        <c:v>0.43649999999999994</c:v>
                      </c:pt>
                      <c:pt idx="59">
                        <c:v>0.47249999999999998</c:v>
                      </c:pt>
                      <c:pt idx="60">
                        <c:v>0.4965</c:v>
                      </c:pt>
                      <c:pt idx="61">
                        <c:v>0.52249999999999996</c:v>
                      </c:pt>
                      <c:pt idx="62">
                        <c:v>0.54200000000000004</c:v>
                      </c:pt>
                      <c:pt idx="63">
                        <c:v>0.56749999999999989</c:v>
                      </c:pt>
                      <c:pt idx="64">
                        <c:v>0.57199999999999995</c:v>
                      </c:pt>
                      <c:pt idx="65">
                        <c:v>0.57799999999999996</c:v>
                      </c:pt>
                      <c:pt idx="66">
                        <c:v>0.58749999999999991</c:v>
                      </c:pt>
                      <c:pt idx="67">
                        <c:v>0.58850000000000002</c:v>
                      </c:pt>
                      <c:pt idx="68">
                        <c:v>0.58650000000000002</c:v>
                      </c:pt>
                      <c:pt idx="69">
                        <c:v>0.58250000000000002</c:v>
                      </c:pt>
                      <c:pt idx="70">
                        <c:v>0.59250000000000003</c:v>
                      </c:pt>
                      <c:pt idx="71">
                        <c:v>0.60349999999999993</c:v>
                      </c:pt>
                      <c:pt idx="72">
                        <c:v>0.61450000000000005</c:v>
                      </c:pt>
                      <c:pt idx="73">
                        <c:v>0.62149999999999994</c:v>
                      </c:pt>
                      <c:pt idx="74">
                        <c:v>0.62850000000000006</c:v>
                      </c:pt>
                      <c:pt idx="75">
                        <c:v>0.63149999999999995</c:v>
                      </c:pt>
                      <c:pt idx="76">
                        <c:v>0.63800000000000001</c:v>
                      </c:pt>
                      <c:pt idx="77">
                        <c:v>0.64650000000000007</c:v>
                      </c:pt>
                      <c:pt idx="78">
                        <c:v>0.65149999999999997</c:v>
                      </c:pt>
                      <c:pt idx="79">
                        <c:v>0.65900000000000003</c:v>
                      </c:pt>
                      <c:pt idx="80">
                        <c:v>0.66250000000000009</c:v>
                      </c:pt>
                      <c:pt idx="81">
                        <c:v>0.67100000000000004</c:v>
                      </c:pt>
                      <c:pt idx="82">
                        <c:v>0.6745000000000001</c:v>
                      </c:pt>
                      <c:pt idx="83">
                        <c:v>0.67749999999999999</c:v>
                      </c:pt>
                      <c:pt idx="84">
                        <c:v>0.68449999999999989</c:v>
                      </c:pt>
                      <c:pt idx="85">
                        <c:v>0.68849999999999989</c:v>
                      </c:pt>
                      <c:pt idx="86">
                        <c:v>0.69299999999999995</c:v>
                      </c:pt>
                      <c:pt idx="87">
                        <c:v>0.70199999999999996</c:v>
                      </c:pt>
                      <c:pt idx="88">
                        <c:v>0.71099999999999997</c:v>
                      </c:pt>
                      <c:pt idx="89">
                        <c:v>0.71699999999999997</c:v>
                      </c:pt>
                      <c:pt idx="90">
                        <c:v>0.70199999999999996</c:v>
                      </c:pt>
                      <c:pt idx="91">
                        <c:v>0.69099999999999995</c:v>
                      </c:pt>
                      <c:pt idx="92">
                        <c:v>0.67899999999999994</c:v>
                      </c:pt>
                      <c:pt idx="93">
                        <c:v>0.67400000000000004</c:v>
                      </c:pt>
                      <c:pt idx="94">
                        <c:v>0.67799999999999994</c:v>
                      </c:pt>
                      <c:pt idx="95">
                        <c:v>0.67999999999999994</c:v>
                      </c:pt>
                      <c:pt idx="96">
                        <c:v>0.68199999999999994</c:v>
                      </c:pt>
                      <c:pt idx="97">
                        <c:v>0.68299999999999994</c:v>
                      </c:pt>
                      <c:pt idx="98">
                        <c:v>0.68599999999999994</c:v>
                      </c:pt>
                      <c:pt idx="99">
                        <c:v>0.68599999999999994</c:v>
                      </c:pt>
                      <c:pt idx="100">
                        <c:v>0.68599999999999994</c:v>
                      </c:pt>
                      <c:pt idx="101">
                        <c:v>0.68499999999999994</c:v>
                      </c:pt>
                      <c:pt idx="102">
                        <c:v>0.68599999999999994</c:v>
                      </c:pt>
                      <c:pt idx="103">
                        <c:v>0.68499999999999994</c:v>
                      </c:pt>
                      <c:pt idx="104">
                        <c:v>0.68599999999999994</c:v>
                      </c:pt>
                      <c:pt idx="105">
                        <c:v>0.68599999999999994</c:v>
                      </c:pt>
                      <c:pt idx="106">
                        <c:v>0.69</c:v>
                      </c:pt>
                      <c:pt idx="107">
                        <c:v>0.69299999999999995</c:v>
                      </c:pt>
                      <c:pt idx="108">
                        <c:v>0.69399999999999995</c:v>
                      </c:pt>
                      <c:pt idx="109">
                        <c:v>0.69499999999999995</c:v>
                      </c:pt>
                      <c:pt idx="110">
                        <c:v>0.69899999999999995</c:v>
                      </c:pt>
                      <c:pt idx="111">
                        <c:v>0.70099999999999996</c:v>
                      </c:pt>
                      <c:pt idx="112">
                        <c:v>0.70399999999999996</c:v>
                      </c:pt>
                      <c:pt idx="113">
                        <c:v>0.70699999999999996</c:v>
                      </c:pt>
                      <c:pt idx="114">
                        <c:v>0.71499999999999997</c:v>
                      </c:pt>
                      <c:pt idx="115">
                        <c:v>0.71599999999999997</c:v>
                      </c:pt>
                      <c:pt idx="116">
                        <c:v>0.72399999999999998</c:v>
                      </c:pt>
                      <c:pt idx="117">
                        <c:v>0.72399999999999998</c:v>
                      </c:pt>
                      <c:pt idx="118">
                        <c:v>0.73199999999999998</c:v>
                      </c:pt>
                      <c:pt idx="119">
                        <c:v>0.73799999999999999</c:v>
                      </c:pt>
                      <c:pt idx="120">
                        <c:v>0.74099999999999999</c:v>
                      </c:pt>
                      <c:pt idx="121">
                        <c:v>0.747</c:v>
                      </c:pt>
                      <c:pt idx="122">
                        <c:v>0.75</c:v>
                      </c:pt>
                      <c:pt idx="123">
                        <c:v>0.75600000000000001</c:v>
                      </c:pt>
                      <c:pt idx="124">
                        <c:v>0.76400000000000001</c:v>
                      </c:pt>
                      <c:pt idx="125">
                        <c:v>0.76700000000000002</c:v>
                      </c:pt>
                      <c:pt idx="126">
                        <c:v>0.77400000000000002</c:v>
                      </c:pt>
                      <c:pt idx="127">
                        <c:v>0.78200000000000003</c:v>
                      </c:pt>
                      <c:pt idx="128">
                        <c:v>0.78600000000000003</c:v>
                      </c:pt>
                      <c:pt idx="129">
                        <c:v>0.79100000000000004</c:v>
                      </c:pt>
                      <c:pt idx="130">
                        <c:v>0.79700000000000004</c:v>
                      </c:pt>
                      <c:pt idx="131">
                        <c:v>0.79999999999999993</c:v>
                      </c:pt>
                      <c:pt idx="132">
                        <c:v>0.80799999999999994</c:v>
                      </c:pt>
                      <c:pt idx="133">
                        <c:v>0.80799999999999994</c:v>
                      </c:pt>
                      <c:pt idx="134">
                        <c:v>0.81399999999999995</c:v>
                      </c:pt>
                      <c:pt idx="135">
                        <c:v>0.82099999999999995</c:v>
                      </c:pt>
                      <c:pt idx="136">
                        <c:v>0.82250000000000001</c:v>
                      </c:pt>
                      <c:pt idx="137">
                        <c:v>0.82799999999999996</c:v>
                      </c:pt>
                      <c:pt idx="138">
                        <c:v>0.83199999999999996</c:v>
                      </c:pt>
                      <c:pt idx="139">
                        <c:v>0.83599999999999997</c:v>
                      </c:pt>
                      <c:pt idx="140">
                        <c:v>0.83850000000000002</c:v>
                      </c:pt>
                      <c:pt idx="141">
                        <c:v>0.84099999999999997</c:v>
                      </c:pt>
                      <c:pt idx="142">
                        <c:v>0.84650000000000003</c:v>
                      </c:pt>
                      <c:pt idx="143">
                        <c:v>0.85</c:v>
                      </c:pt>
                      <c:pt idx="144">
                        <c:v>0.85299999999999998</c:v>
                      </c:pt>
                      <c:pt idx="145">
                        <c:v>0.85349999999999993</c:v>
                      </c:pt>
                      <c:pt idx="146">
                        <c:v>0.85799999999999998</c:v>
                      </c:pt>
                      <c:pt idx="147">
                        <c:v>0.85850000000000004</c:v>
                      </c:pt>
                      <c:pt idx="148">
                        <c:v>0.86</c:v>
                      </c:pt>
                      <c:pt idx="149">
                        <c:v>0.86449999999999982</c:v>
                      </c:pt>
                      <c:pt idx="150">
                        <c:v>0.86299999999999988</c:v>
                      </c:pt>
                      <c:pt idx="151">
                        <c:v>0.86399999999999999</c:v>
                      </c:pt>
                      <c:pt idx="152">
                        <c:v>0.86899999999999988</c:v>
                      </c:pt>
                      <c:pt idx="153">
                        <c:v>0.86649999999999983</c:v>
                      </c:pt>
                      <c:pt idx="154">
                        <c:v>0.86549999999999994</c:v>
                      </c:pt>
                      <c:pt idx="155">
                        <c:v>0.86549999999999994</c:v>
                      </c:pt>
                      <c:pt idx="156">
                        <c:v>0.86</c:v>
                      </c:pt>
                      <c:pt idx="157">
                        <c:v>0.85899999999999999</c:v>
                      </c:pt>
                      <c:pt idx="158">
                        <c:v>0.85399999999999998</c:v>
                      </c:pt>
                      <c:pt idx="159">
                        <c:v>0.84850000000000003</c:v>
                      </c:pt>
                      <c:pt idx="160">
                        <c:v>0.84949999999999992</c:v>
                      </c:pt>
                      <c:pt idx="161">
                        <c:v>0.84299999999999997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'vit data'!$EE$4</c15:sqref>
                        </c15:formulaRef>
                      </c:ext>
                    </c:extLst>
                    <c:strCache>
                      <c:ptCount val="1"/>
                      <c:pt idx="0">
                        <c:v>pyridoxine</c:v>
                      </c:pt>
                    </c:strCache>
                  </c:strRef>
                </c:tx>
                <c:spPr>
                  <a:ln w="19050" cap="rnd">
                    <a:solidFill>
                      <a:srgbClr val="92D050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'vit data'!$DW$5:$DW$221</c15:sqref>
                        </c15:formulaRef>
                      </c:ext>
                    </c:extLst>
                    <c:numCache>
                      <c:formatCode>General</c:formatCode>
                      <c:ptCount val="217"/>
                      <c:pt idx="0">
                        <c:v>4.1666666666666666E-3</c:v>
                      </c:pt>
                      <c:pt idx="1">
                        <c:v>0.17083333333333334</c:v>
                      </c:pt>
                      <c:pt idx="2">
                        <c:v>0.33750000000000002</c:v>
                      </c:pt>
                      <c:pt idx="3">
                        <c:v>0.50416666666666665</c:v>
                      </c:pt>
                      <c:pt idx="4">
                        <c:v>0.67083333333333328</c:v>
                      </c:pt>
                      <c:pt idx="5">
                        <c:v>0.83750000000000002</c:v>
                      </c:pt>
                      <c:pt idx="6">
                        <c:v>1.0041666666666667</c:v>
                      </c:pt>
                      <c:pt idx="7">
                        <c:v>1.1708333333333334</c:v>
                      </c:pt>
                      <c:pt idx="8">
                        <c:v>1.3374999999999999</c:v>
                      </c:pt>
                      <c:pt idx="9">
                        <c:v>1.5041666666666667</c:v>
                      </c:pt>
                      <c:pt idx="10">
                        <c:v>1.6708333333333334</c:v>
                      </c:pt>
                      <c:pt idx="11">
                        <c:v>1.8374999999999999</c:v>
                      </c:pt>
                      <c:pt idx="12">
                        <c:v>2.0041666666666669</c:v>
                      </c:pt>
                      <c:pt idx="13">
                        <c:v>2.1708333333333334</c:v>
                      </c:pt>
                      <c:pt idx="14">
                        <c:v>2.3374999999999999</c:v>
                      </c:pt>
                      <c:pt idx="15">
                        <c:v>2.5041666666666664</c:v>
                      </c:pt>
                      <c:pt idx="16">
                        <c:v>2.6708333333333334</c:v>
                      </c:pt>
                      <c:pt idx="17">
                        <c:v>2.8374999999999999</c:v>
                      </c:pt>
                      <c:pt idx="18">
                        <c:v>3.0041666666666664</c:v>
                      </c:pt>
                      <c:pt idx="19">
                        <c:v>3.1708333333333334</c:v>
                      </c:pt>
                      <c:pt idx="20">
                        <c:v>3.3375000000000004</c:v>
                      </c:pt>
                      <c:pt idx="21">
                        <c:v>3.5041666666666664</c:v>
                      </c:pt>
                      <c:pt idx="22">
                        <c:v>3.6708333333333334</c:v>
                      </c:pt>
                      <c:pt idx="23">
                        <c:v>3.8374999999999995</c:v>
                      </c:pt>
                      <c:pt idx="24">
                        <c:v>4.0041666666666664</c:v>
                      </c:pt>
                      <c:pt idx="25">
                        <c:v>4.1708333333333334</c:v>
                      </c:pt>
                      <c:pt idx="26">
                        <c:v>4.3375000000000004</c:v>
                      </c:pt>
                      <c:pt idx="27">
                        <c:v>4.5041666666666664</c:v>
                      </c:pt>
                      <c:pt idx="28">
                        <c:v>4.6708333333333334</c:v>
                      </c:pt>
                      <c:pt idx="29">
                        <c:v>4.8375000000000004</c:v>
                      </c:pt>
                      <c:pt idx="30">
                        <c:v>5.0041666666666664</c:v>
                      </c:pt>
                      <c:pt idx="31">
                        <c:v>5.1708333333333334</c:v>
                      </c:pt>
                      <c:pt idx="32">
                        <c:v>5.3375000000000004</c:v>
                      </c:pt>
                      <c:pt idx="33">
                        <c:v>5.5041666666666664</c:v>
                      </c:pt>
                      <c:pt idx="34">
                        <c:v>5.6708333333333334</c:v>
                      </c:pt>
                      <c:pt idx="35">
                        <c:v>5.8375000000000004</c:v>
                      </c:pt>
                      <c:pt idx="36">
                        <c:v>6.0041666666666664</c:v>
                      </c:pt>
                      <c:pt idx="37">
                        <c:v>6.1708333333333334</c:v>
                      </c:pt>
                      <c:pt idx="38">
                        <c:v>6.3375000000000004</c:v>
                      </c:pt>
                      <c:pt idx="39">
                        <c:v>6.5041666666666664</c:v>
                      </c:pt>
                      <c:pt idx="40">
                        <c:v>6.6708333333333325</c:v>
                      </c:pt>
                      <c:pt idx="41">
                        <c:v>6.8375000000000004</c:v>
                      </c:pt>
                      <c:pt idx="42">
                        <c:v>7.0041666666666664</c:v>
                      </c:pt>
                      <c:pt idx="43">
                        <c:v>7.1708333333333343</c:v>
                      </c:pt>
                      <c:pt idx="44">
                        <c:v>7.3375000000000004</c:v>
                      </c:pt>
                      <c:pt idx="45">
                        <c:v>7.5041666666666664</c:v>
                      </c:pt>
                      <c:pt idx="46">
                        <c:v>7.6708333333333334</c:v>
                      </c:pt>
                      <c:pt idx="47">
                        <c:v>7.8375000000000004</c:v>
                      </c:pt>
                      <c:pt idx="48">
                        <c:v>8.0041666666666664</c:v>
                      </c:pt>
                      <c:pt idx="49">
                        <c:v>8.1708333333333325</c:v>
                      </c:pt>
                      <c:pt idx="50">
                        <c:v>8.3375000000000004</c:v>
                      </c:pt>
                      <c:pt idx="51">
                        <c:v>8.5041666666666664</c:v>
                      </c:pt>
                      <c:pt idx="52">
                        <c:v>8.6708333333333325</c:v>
                      </c:pt>
                      <c:pt idx="53">
                        <c:v>8.8375000000000004</c:v>
                      </c:pt>
                      <c:pt idx="54">
                        <c:v>9.0041666666666664</c:v>
                      </c:pt>
                      <c:pt idx="55">
                        <c:v>9.1708333333333325</c:v>
                      </c:pt>
                      <c:pt idx="56">
                        <c:v>9.3375000000000004</c:v>
                      </c:pt>
                      <c:pt idx="57">
                        <c:v>9.5041666666666664</c:v>
                      </c:pt>
                      <c:pt idx="58">
                        <c:v>9.6708333333333325</c:v>
                      </c:pt>
                      <c:pt idx="59">
                        <c:v>9.8375000000000004</c:v>
                      </c:pt>
                      <c:pt idx="60">
                        <c:v>10.004166666666666</c:v>
                      </c:pt>
                      <c:pt idx="61">
                        <c:v>10.170833333333333</c:v>
                      </c:pt>
                      <c:pt idx="62">
                        <c:v>10.3375</c:v>
                      </c:pt>
                      <c:pt idx="63">
                        <c:v>10.504166666666666</c:v>
                      </c:pt>
                      <c:pt idx="64">
                        <c:v>10.670833333333333</c:v>
                      </c:pt>
                      <c:pt idx="65">
                        <c:v>10.8375</c:v>
                      </c:pt>
                      <c:pt idx="66">
                        <c:v>11.004166666666666</c:v>
                      </c:pt>
                      <c:pt idx="67">
                        <c:v>11.170833333333333</c:v>
                      </c:pt>
                      <c:pt idx="68">
                        <c:v>11.3375</c:v>
                      </c:pt>
                      <c:pt idx="69">
                        <c:v>11.504166666666666</c:v>
                      </c:pt>
                      <c:pt idx="70">
                        <c:v>11.670833333333333</c:v>
                      </c:pt>
                      <c:pt idx="71">
                        <c:v>11.8375</c:v>
                      </c:pt>
                      <c:pt idx="72">
                        <c:v>12.004166666666666</c:v>
                      </c:pt>
                      <c:pt idx="73">
                        <c:v>12.170833333333334</c:v>
                      </c:pt>
                      <c:pt idx="74">
                        <c:v>12.337499999999999</c:v>
                      </c:pt>
                      <c:pt idx="75">
                        <c:v>12.504166666666666</c:v>
                      </c:pt>
                      <c:pt idx="76">
                        <c:v>12.670833333333331</c:v>
                      </c:pt>
                      <c:pt idx="77">
                        <c:v>12.8375</c:v>
                      </c:pt>
                      <c:pt idx="78">
                        <c:v>13.004166666666666</c:v>
                      </c:pt>
                      <c:pt idx="79">
                        <c:v>13.170833333333333</c:v>
                      </c:pt>
                      <c:pt idx="80">
                        <c:v>13.337500000000002</c:v>
                      </c:pt>
                      <c:pt idx="81">
                        <c:v>13.504166666666666</c:v>
                      </c:pt>
                      <c:pt idx="82">
                        <c:v>13.670833333333334</c:v>
                      </c:pt>
                      <c:pt idx="83">
                        <c:v>13.837499999999999</c:v>
                      </c:pt>
                      <c:pt idx="84">
                        <c:v>14.004166666666666</c:v>
                      </c:pt>
                      <c:pt idx="85">
                        <c:v>14.170833333333331</c:v>
                      </c:pt>
                      <c:pt idx="86">
                        <c:v>14.3375</c:v>
                      </c:pt>
                      <c:pt idx="87">
                        <c:v>14.504166666666666</c:v>
                      </c:pt>
                      <c:pt idx="88">
                        <c:v>14.670833333333333</c:v>
                      </c:pt>
                      <c:pt idx="89">
                        <c:v>14.837500000000002</c:v>
                      </c:pt>
                      <c:pt idx="90">
                        <c:v>15.004166666666666</c:v>
                      </c:pt>
                      <c:pt idx="91">
                        <c:v>15.170833333333334</c:v>
                      </c:pt>
                      <c:pt idx="92">
                        <c:v>15.337499999999999</c:v>
                      </c:pt>
                      <c:pt idx="93">
                        <c:v>15.504166666666666</c:v>
                      </c:pt>
                      <c:pt idx="94">
                        <c:v>15.670833333333331</c:v>
                      </c:pt>
                      <c:pt idx="95">
                        <c:v>15.8375</c:v>
                      </c:pt>
                      <c:pt idx="96">
                        <c:v>16.004166666666666</c:v>
                      </c:pt>
                      <c:pt idx="97">
                        <c:v>16.170833333333334</c:v>
                      </c:pt>
                      <c:pt idx="98">
                        <c:v>16.337499999999999</c:v>
                      </c:pt>
                      <c:pt idx="99">
                        <c:v>16.504166666666666</c:v>
                      </c:pt>
                      <c:pt idx="100">
                        <c:v>16.670833333333334</c:v>
                      </c:pt>
                      <c:pt idx="101">
                        <c:v>16.837499999999999</c:v>
                      </c:pt>
                      <c:pt idx="102">
                        <c:v>17.004166666666666</c:v>
                      </c:pt>
                      <c:pt idx="103">
                        <c:v>17.170833333333334</c:v>
                      </c:pt>
                      <c:pt idx="104">
                        <c:v>17.337499999999999</c:v>
                      </c:pt>
                      <c:pt idx="105">
                        <c:v>17.504166666666666</c:v>
                      </c:pt>
                      <c:pt idx="106">
                        <c:v>17.670833333333334</c:v>
                      </c:pt>
                      <c:pt idx="107">
                        <c:v>17.837499999999999</c:v>
                      </c:pt>
                      <c:pt idx="108">
                        <c:v>18.004166666666666</c:v>
                      </c:pt>
                      <c:pt idx="109">
                        <c:v>18.170833333333334</c:v>
                      </c:pt>
                      <c:pt idx="110">
                        <c:v>18.337499999999999</c:v>
                      </c:pt>
                      <c:pt idx="111">
                        <c:v>18.503888888888888</c:v>
                      </c:pt>
                      <c:pt idx="112">
                        <c:v>18.670833333333334</c:v>
                      </c:pt>
                      <c:pt idx="113">
                        <c:v>18.837499999999999</c:v>
                      </c:pt>
                      <c:pt idx="114">
                        <c:v>19.004166666666666</c:v>
                      </c:pt>
                      <c:pt idx="115">
                        <c:v>19.170833333333334</c:v>
                      </c:pt>
                      <c:pt idx="116">
                        <c:v>19.337499999999999</c:v>
                      </c:pt>
                      <c:pt idx="117">
                        <c:v>19.504166666666666</c:v>
                      </c:pt>
                      <c:pt idx="118">
                        <c:v>19.670833333333334</c:v>
                      </c:pt>
                      <c:pt idx="119">
                        <c:v>19.837499999999999</c:v>
                      </c:pt>
                      <c:pt idx="120">
                        <c:v>20.004166666666666</c:v>
                      </c:pt>
                      <c:pt idx="121">
                        <c:v>20.170833333333334</c:v>
                      </c:pt>
                      <c:pt idx="122">
                        <c:v>20.337499999999999</c:v>
                      </c:pt>
                      <c:pt idx="123">
                        <c:v>20.504166666666666</c:v>
                      </c:pt>
                      <c:pt idx="124">
                        <c:v>20.670833333333334</c:v>
                      </c:pt>
                      <c:pt idx="125">
                        <c:v>20.837499999999999</c:v>
                      </c:pt>
                      <c:pt idx="126">
                        <c:v>21.004166666666666</c:v>
                      </c:pt>
                      <c:pt idx="127">
                        <c:v>21.170833333333334</c:v>
                      </c:pt>
                      <c:pt idx="128">
                        <c:v>21.337499999999999</c:v>
                      </c:pt>
                      <c:pt idx="129">
                        <c:v>21.504166666666666</c:v>
                      </c:pt>
                      <c:pt idx="130">
                        <c:v>21.670833333333334</c:v>
                      </c:pt>
                      <c:pt idx="131">
                        <c:v>21.837499999999999</c:v>
                      </c:pt>
                      <c:pt idx="132">
                        <c:v>22.004166666666666</c:v>
                      </c:pt>
                      <c:pt idx="133">
                        <c:v>22.170833333333334</c:v>
                      </c:pt>
                      <c:pt idx="134">
                        <c:v>22.337499999999999</c:v>
                      </c:pt>
                      <c:pt idx="135">
                        <c:v>22.504166666666666</c:v>
                      </c:pt>
                      <c:pt idx="136">
                        <c:v>22.670833333333334</c:v>
                      </c:pt>
                      <c:pt idx="137">
                        <c:v>22.837499999999999</c:v>
                      </c:pt>
                      <c:pt idx="138">
                        <c:v>23.004166666666666</c:v>
                      </c:pt>
                      <c:pt idx="139">
                        <c:v>23.170833333333334</c:v>
                      </c:pt>
                      <c:pt idx="140">
                        <c:v>23.337499999999999</c:v>
                      </c:pt>
                      <c:pt idx="141">
                        <c:v>23.504166666666666</c:v>
                      </c:pt>
                      <c:pt idx="142">
                        <c:v>23.670833333333334</c:v>
                      </c:pt>
                      <c:pt idx="143">
                        <c:v>23.837222222222223</c:v>
                      </c:pt>
                      <c:pt idx="144">
                        <c:v>24.004166666666663</c:v>
                      </c:pt>
                      <c:pt idx="145">
                        <c:v>24.170833333333334</c:v>
                      </c:pt>
                      <c:pt idx="146">
                        <c:v>24.337499999999999</c:v>
                      </c:pt>
                      <c:pt idx="147">
                        <c:v>24.50416666666667</c:v>
                      </c:pt>
                      <c:pt idx="148">
                        <c:v>24.670833333333334</c:v>
                      </c:pt>
                      <c:pt idx="149">
                        <c:v>24.837499999999999</c:v>
                      </c:pt>
                      <c:pt idx="150">
                        <c:v>25.004166666666666</c:v>
                      </c:pt>
                      <c:pt idx="151">
                        <c:v>25.170833333333334</c:v>
                      </c:pt>
                      <c:pt idx="152">
                        <c:v>25.337499999999999</c:v>
                      </c:pt>
                      <c:pt idx="153">
                        <c:v>25.504166666666663</c:v>
                      </c:pt>
                      <c:pt idx="154">
                        <c:v>25.670833333333334</c:v>
                      </c:pt>
                      <c:pt idx="155">
                        <c:v>25.837499999999999</c:v>
                      </c:pt>
                      <c:pt idx="156">
                        <c:v>26.00416666666667</c:v>
                      </c:pt>
                      <c:pt idx="157">
                        <c:v>26.170833333333334</c:v>
                      </c:pt>
                      <c:pt idx="158">
                        <c:v>26.337499999999999</c:v>
                      </c:pt>
                      <c:pt idx="159">
                        <c:v>26.504166666666666</c:v>
                      </c:pt>
                      <c:pt idx="160">
                        <c:v>26.670833333333334</c:v>
                      </c:pt>
                      <c:pt idx="161">
                        <c:v>26.837499999999999</c:v>
                      </c:pt>
                      <c:pt idx="162">
                        <c:v>27.004166666666663</c:v>
                      </c:pt>
                      <c:pt idx="163">
                        <c:v>27.170833333333334</c:v>
                      </c:pt>
                      <c:pt idx="164">
                        <c:v>27.337499999999999</c:v>
                      </c:pt>
                      <c:pt idx="165">
                        <c:v>27.50416666666667</c:v>
                      </c:pt>
                      <c:pt idx="166">
                        <c:v>27.670833333333334</c:v>
                      </c:pt>
                      <c:pt idx="167">
                        <c:v>27.837499999999999</c:v>
                      </c:pt>
                      <c:pt idx="168">
                        <c:v>28.004166666666666</c:v>
                      </c:pt>
                      <c:pt idx="169">
                        <c:v>28.170833333333334</c:v>
                      </c:pt>
                      <c:pt idx="170">
                        <c:v>28.337499999999999</c:v>
                      </c:pt>
                      <c:pt idx="171">
                        <c:v>28.504166666666663</c:v>
                      </c:pt>
                      <c:pt idx="172">
                        <c:v>28.670833333333334</c:v>
                      </c:pt>
                      <c:pt idx="173">
                        <c:v>28.837499999999999</c:v>
                      </c:pt>
                      <c:pt idx="174">
                        <c:v>29.00416666666667</c:v>
                      </c:pt>
                      <c:pt idx="175">
                        <c:v>29.170833333333334</c:v>
                      </c:pt>
                      <c:pt idx="176">
                        <c:v>29.337499999999999</c:v>
                      </c:pt>
                      <c:pt idx="177">
                        <c:v>29.504166666666666</c:v>
                      </c:pt>
                      <c:pt idx="178">
                        <c:v>29.670833333333334</c:v>
                      </c:pt>
                      <c:pt idx="179">
                        <c:v>29.837499999999999</c:v>
                      </c:pt>
                      <c:pt idx="180">
                        <c:v>30.004166666666663</c:v>
                      </c:pt>
                      <c:pt idx="181">
                        <c:v>30.170833333333334</c:v>
                      </c:pt>
                      <c:pt idx="182">
                        <c:v>30.337499999999999</c:v>
                      </c:pt>
                      <c:pt idx="183">
                        <c:v>30.50416666666667</c:v>
                      </c:pt>
                      <c:pt idx="184">
                        <c:v>30.670833333333334</c:v>
                      </c:pt>
                      <c:pt idx="185">
                        <c:v>30.837499999999999</c:v>
                      </c:pt>
                      <c:pt idx="186">
                        <c:v>31.004166666666666</c:v>
                      </c:pt>
                      <c:pt idx="187">
                        <c:v>31.170833333333334</c:v>
                      </c:pt>
                      <c:pt idx="188">
                        <c:v>31.337499999999999</c:v>
                      </c:pt>
                      <c:pt idx="189">
                        <c:v>31.504166666666663</c:v>
                      </c:pt>
                      <c:pt idx="190">
                        <c:v>31.670833333333334</c:v>
                      </c:pt>
                      <c:pt idx="191">
                        <c:v>31.837499999999999</c:v>
                      </c:pt>
                      <c:pt idx="192">
                        <c:v>32.00416666666667</c:v>
                      </c:pt>
                      <c:pt idx="193">
                        <c:v>32.170833333333334</c:v>
                      </c:pt>
                      <c:pt idx="194">
                        <c:v>32.337499999999999</c:v>
                      </c:pt>
                      <c:pt idx="195">
                        <c:v>32.50416666666667</c:v>
                      </c:pt>
                      <c:pt idx="196">
                        <c:v>32.670833333333334</c:v>
                      </c:pt>
                      <c:pt idx="197">
                        <c:v>32.837499999999999</c:v>
                      </c:pt>
                      <c:pt idx="198">
                        <c:v>33.00416666666667</c:v>
                      </c:pt>
                      <c:pt idx="199">
                        <c:v>33.170833333333334</c:v>
                      </c:pt>
                      <c:pt idx="200">
                        <c:v>33.337499999999999</c:v>
                      </c:pt>
                      <c:pt idx="201">
                        <c:v>33.50416666666667</c:v>
                      </c:pt>
                      <c:pt idx="202">
                        <c:v>33.670833333333334</c:v>
                      </c:pt>
                      <c:pt idx="203">
                        <c:v>33.837499999999999</c:v>
                      </c:pt>
                      <c:pt idx="204">
                        <c:v>34.00416666666667</c:v>
                      </c:pt>
                      <c:pt idx="205">
                        <c:v>34.170833333333334</c:v>
                      </c:pt>
                      <c:pt idx="206">
                        <c:v>34.337499999999999</c:v>
                      </c:pt>
                      <c:pt idx="207">
                        <c:v>34.50416666666667</c:v>
                      </c:pt>
                      <c:pt idx="208">
                        <c:v>34.670833333333334</c:v>
                      </c:pt>
                      <c:pt idx="209">
                        <c:v>34.837499999999999</c:v>
                      </c:pt>
                      <c:pt idx="210">
                        <c:v>35.00416666666667</c:v>
                      </c:pt>
                      <c:pt idx="211">
                        <c:v>35.170833333333334</c:v>
                      </c:pt>
                      <c:pt idx="212">
                        <c:v>35.337499999999999</c:v>
                      </c:pt>
                      <c:pt idx="213">
                        <c:v>35.50416666666667</c:v>
                      </c:pt>
                      <c:pt idx="214">
                        <c:v>35.670833333333334</c:v>
                      </c:pt>
                      <c:pt idx="215">
                        <c:v>35.837499999999999</c:v>
                      </c:pt>
                      <c:pt idx="216">
                        <c:v>36.00416666666667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'vit data'!$EE$5:$EE$221</c15:sqref>
                        </c15:formulaRef>
                      </c:ext>
                    </c:extLst>
                    <c:numCache>
                      <c:formatCode>General</c:formatCode>
                      <c:ptCount val="217"/>
                      <c:pt idx="0">
                        <c:v>1.0000000000000009E-2</c:v>
                      </c:pt>
                      <c:pt idx="1">
                        <c:v>1.2000000000000011E-2</c:v>
                      </c:pt>
                      <c:pt idx="2">
                        <c:v>1.3500000000000012E-2</c:v>
                      </c:pt>
                      <c:pt idx="3">
                        <c:v>1.4500000000000013E-2</c:v>
                      </c:pt>
                      <c:pt idx="4">
                        <c:v>1.3500000000000012E-2</c:v>
                      </c:pt>
                      <c:pt idx="5">
                        <c:v>1.5000000000000013E-2</c:v>
                      </c:pt>
                      <c:pt idx="6">
                        <c:v>1.6000000000000014E-2</c:v>
                      </c:pt>
                      <c:pt idx="7">
                        <c:v>1.6500000000000015E-2</c:v>
                      </c:pt>
                      <c:pt idx="8">
                        <c:v>1.6500000000000015E-2</c:v>
                      </c:pt>
                      <c:pt idx="9">
                        <c:v>1.6500000000000015E-2</c:v>
                      </c:pt>
                      <c:pt idx="10">
                        <c:v>1.7500000000000016E-2</c:v>
                      </c:pt>
                      <c:pt idx="11">
                        <c:v>1.8500000000000016E-2</c:v>
                      </c:pt>
                      <c:pt idx="12">
                        <c:v>1.9500000000000017E-2</c:v>
                      </c:pt>
                      <c:pt idx="13">
                        <c:v>2.0500000000000018E-2</c:v>
                      </c:pt>
                      <c:pt idx="14">
                        <c:v>2.200000000000002E-2</c:v>
                      </c:pt>
                      <c:pt idx="15">
                        <c:v>2.300000000000002E-2</c:v>
                      </c:pt>
                      <c:pt idx="16">
                        <c:v>2.4000000000000021E-2</c:v>
                      </c:pt>
                      <c:pt idx="17">
                        <c:v>2.5000000000000022E-2</c:v>
                      </c:pt>
                      <c:pt idx="18">
                        <c:v>2.8000000000000025E-2</c:v>
                      </c:pt>
                      <c:pt idx="19">
                        <c:v>3.0000000000000027E-2</c:v>
                      </c:pt>
                      <c:pt idx="20">
                        <c:v>3.2000000000000001E-2</c:v>
                      </c:pt>
                      <c:pt idx="21">
                        <c:v>3.5000000000000003E-2</c:v>
                      </c:pt>
                      <c:pt idx="22">
                        <c:v>3.9000000000000007E-2</c:v>
                      </c:pt>
                      <c:pt idx="23">
                        <c:v>4.200000000000001E-2</c:v>
                      </c:pt>
                      <c:pt idx="24">
                        <c:v>4.7000000000000014E-2</c:v>
                      </c:pt>
                      <c:pt idx="25">
                        <c:v>5.1000000000000018E-2</c:v>
                      </c:pt>
                      <c:pt idx="26">
                        <c:v>5.5000000000000021E-2</c:v>
                      </c:pt>
                      <c:pt idx="27">
                        <c:v>6.1000000000000026E-2</c:v>
                      </c:pt>
                      <c:pt idx="28">
                        <c:v>6.6000000000000003E-2</c:v>
                      </c:pt>
                      <c:pt idx="29">
                        <c:v>7.1000000000000008E-2</c:v>
                      </c:pt>
                      <c:pt idx="30">
                        <c:v>7.7000000000000013E-2</c:v>
                      </c:pt>
                      <c:pt idx="31">
                        <c:v>8.500000000000002E-2</c:v>
                      </c:pt>
                      <c:pt idx="32">
                        <c:v>9.35E-2</c:v>
                      </c:pt>
                      <c:pt idx="33">
                        <c:v>0.10149999999999998</c:v>
                      </c:pt>
                      <c:pt idx="34">
                        <c:v>0.11099999999999999</c:v>
                      </c:pt>
                      <c:pt idx="35">
                        <c:v>0.121</c:v>
                      </c:pt>
                      <c:pt idx="36">
                        <c:v>0.13400000000000004</c:v>
                      </c:pt>
                      <c:pt idx="37">
                        <c:v>0.15099999999999997</c:v>
                      </c:pt>
                      <c:pt idx="38">
                        <c:v>0.16049999999999998</c:v>
                      </c:pt>
                      <c:pt idx="39">
                        <c:v>0.16800000000000001</c:v>
                      </c:pt>
                      <c:pt idx="40">
                        <c:v>0.17949999999999999</c:v>
                      </c:pt>
                      <c:pt idx="41">
                        <c:v>0.19750000000000001</c:v>
                      </c:pt>
                      <c:pt idx="42">
                        <c:v>0.21849999999999997</c:v>
                      </c:pt>
                      <c:pt idx="43">
                        <c:v>0.23749999999999999</c:v>
                      </c:pt>
                      <c:pt idx="44">
                        <c:v>0.26</c:v>
                      </c:pt>
                      <c:pt idx="45">
                        <c:v>0.28199999999999997</c:v>
                      </c:pt>
                      <c:pt idx="46">
                        <c:v>0.307</c:v>
                      </c:pt>
                      <c:pt idx="47">
                        <c:v>0.32999999999999996</c:v>
                      </c:pt>
                      <c:pt idx="48">
                        <c:v>0.35499999999999998</c:v>
                      </c:pt>
                      <c:pt idx="49">
                        <c:v>0.378</c:v>
                      </c:pt>
                      <c:pt idx="50">
                        <c:v>0.40600000000000003</c:v>
                      </c:pt>
                      <c:pt idx="51">
                        <c:v>0.43599999999999994</c:v>
                      </c:pt>
                      <c:pt idx="52">
                        <c:v>0.45899999999999996</c:v>
                      </c:pt>
                      <c:pt idx="53">
                        <c:v>0.47899999999999998</c:v>
                      </c:pt>
                      <c:pt idx="54">
                        <c:v>0.502</c:v>
                      </c:pt>
                      <c:pt idx="55">
                        <c:v>0.52600000000000002</c:v>
                      </c:pt>
                      <c:pt idx="56">
                        <c:v>0.54600000000000004</c:v>
                      </c:pt>
                      <c:pt idx="57">
                        <c:v>0.56999999999999995</c:v>
                      </c:pt>
                      <c:pt idx="58">
                        <c:v>0.59499999999999997</c:v>
                      </c:pt>
                      <c:pt idx="59">
                        <c:v>0.59599999999999997</c:v>
                      </c:pt>
                      <c:pt idx="60">
                        <c:v>0.60099999999999998</c:v>
                      </c:pt>
                      <c:pt idx="61">
                        <c:v>0.60499999999999998</c:v>
                      </c:pt>
                      <c:pt idx="62">
                        <c:v>0.60699999999999998</c:v>
                      </c:pt>
                      <c:pt idx="63">
                        <c:v>0.60499999999999998</c:v>
                      </c:pt>
                      <c:pt idx="64">
                        <c:v>0.61199999999999999</c:v>
                      </c:pt>
                      <c:pt idx="65">
                        <c:v>0.61799999999999999</c:v>
                      </c:pt>
                      <c:pt idx="66">
                        <c:v>0.627</c:v>
                      </c:pt>
                      <c:pt idx="67">
                        <c:v>0.63400000000000001</c:v>
                      </c:pt>
                      <c:pt idx="68">
                        <c:v>0.64200000000000002</c:v>
                      </c:pt>
                      <c:pt idx="69">
                        <c:v>0.65200000000000002</c:v>
                      </c:pt>
                      <c:pt idx="70">
                        <c:v>0.65900000000000003</c:v>
                      </c:pt>
                      <c:pt idx="71">
                        <c:v>0.66600000000000004</c:v>
                      </c:pt>
                      <c:pt idx="72">
                        <c:v>0.67100000000000004</c:v>
                      </c:pt>
                      <c:pt idx="73">
                        <c:v>0.67699999999999994</c:v>
                      </c:pt>
                      <c:pt idx="74">
                        <c:v>0.68199999999999994</c:v>
                      </c:pt>
                      <c:pt idx="75">
                        <c:v>0.68399999999999994</c:v>
                      </c:pt>
                      <c:pt idx="76">
                        <c:v>0.68699999999999994</c:v>
                      </c:pt>
                      <c:pt idx="77">
                        <c:v>0.69099999999999995</c:v>
                      </c:pt>
                      <c:pt idx="78">
                        <c:v>0.69499999999999995</c:v>
                      </c:pt>
                      <c:pt idx="79">
                        <c:v>0.69699999999999995</c:v>
                      </c:pt>
                      <c:pt idx="80">
                        <c:v>0.70399999999999996</c:v>
                      </c:pt>
                      <c:pt idx="81">
                        <c:v>0.70799999999999996</c:v>
                      </c:pt>
                      <c:pt idx="82">
                        <c:v>0.71599999999999997</c:v>
                      </c:pt>
                      <c:pt idx="83">
                        <c:v>0.72399999999999998</c:v>
                      </c:pt>
                      <c:pt idx="84">
                        <c:v>0.72499999999999998</c:v>
                      </c:pt>
                      <c:pt idx="85">
                        <c:v>0.71099999999999997</c:v>
                      </c:pt>
                      <c:pt idx="86">
                        <c:v>0.7</c:v>
                      </c:pt>
                      <c:pt idx="87">
                        <c:v>0.68899999999999995</c:v>
                      </c:pt>
                      <c:pt idx="88">
                        <c:v>0.68499999999999994</c:v>
                      </c:pt>
                      <c:pt idx="89">
                        <c:v>0.68399999999999994</c:v>
                      </c:pt>
                      <c:pt idx="90">
                        <c:v>0.69</c:v>
                      </c:pt>
                      <c:pt idx="91">
                        <c:v>0.69199999999999995</c:v>
                      </c:pt>
                      <c:pt idx="92">
                        <c:v>0.69299999999999995</c:v>
                      </c:pt>
                      <c:pt idx="93">
                        <c:v>0.69099999999999995</c:v>
                      </c:pt>
                      <c:pt idx="94">
                        <c:v>0.69199999999999995</c:v>
                      </c:pt>
                      <c:pt idx="95">
                        <c:v>0.69099999999999995</c:v>
                      </c:pt>
                      <c:pt idx="96">
                        <c:v>0.69</c:v>
                      </c:pt>
                      <c:pt idx="97">
                        <c:v>0.69299999999999995</c:v>
                      </c:pt>
                      <c:pt idx="98">
                        <c:v>0.69099999999999995</c:v>
                      </c:pt>
                      <c:pt idx="99">
                        <c:v>0.69099999999999995</c:v>
                      </c:pt>
                      <c:pt idx="100">
                        <c:v>0.69249999999999989</c:v>
                      </c:pt>
                      <c:pt idx="101">
                        <c:v>0.69199999999999995</c:v>
                      </c:pt>
                      <c:pt idx="102">
                        <c:v>0.69399999999999995</c:v>
                      </c:pt>
                      <c:pt idx="103">
                        <c:v>0.69399999999999995</c:v>
                      </c:pt>
                      <c:pt idx="104">
                        <c:v>0.69399999999999995</c:v>
                      </c:pt>
                      <c:pt idx="105">
                        <c:v>0.69550000000000001</c:v>
                      </c:pt>
                      <c:pt idx="106">
                        <c:v>0.69599999999999995</c:v>
                      </c:pt>
                      <c:pt idx="107">
                        <c:v>0.69699999999999995</c:v>
                      </c:pt>
                      <c:pt idx="108">
                        <c:v>0.70099999999999996</c:v>
                      </c:pt>
                      <c:pt idx="109">
                        <c:v>0.7044999999999999</c:v>
                      </c:pt>
                      <c:pt idx="110">
                        <c:v>0.70599999999999996</c:v>
                      </c:pt>
                      <c:pt idx="111">
                        <c:v>0.71249999999999991</c:v>
                      </c:pt>
                      <c:pt idx="112">
                        <c:v>0.71399999999999997</c:v>
                      </c:pt>
                      <c:pt idx="113">
                        <c:v>0.72049999999999992</c:v>
                      </c:pt>
                      <c:pt idx="114">
                        <c:v>0.72299999999999998</c:v>
                      </c:pt>
                      <c:pt idx="115">
                        <c:v>0.72499999999999998</c:v>
                      </c:pt>
                      <c:pt idx="116">
                        <c:v>0.73399999999999999</c:v>
                      </c:pt>
                      <c:pt idx="117">
                        <c:v>0.73950000000000005</c:v>
                      </c:pt>
                      <c:pt idx="118">
                        <c:v>0.74449999999999994</c:v>
                      </c:pt>
                      <c:pt idx="119">
                        <c:v>0.749</c:v>
                      </c:pt>
                      <c:pt idx="120">
                        <c:v>0.75600000000000001</c:v>
                      </c:pt>
                      <c:pt idx="121">
                        <c:v>0.76550000000000007</c:v>
                      </c:pt>
                      <c:pt idx="122">
                        <c:v>0.76649999999999996</c:v>
                      </c:pt>
                      <c:pt idx="123">
                        <c:v>0.77249999999999996</c:v>
                      </c:pt>
                      <c:pt idx="124">
                        <c:v>0.77600000000000002</c:v>
                      </c:pt>
                      <c:pt idx="125">
                        <c:v>0.78150000000000008</c:v>
                      </c:pt>
                      <c:pt idx="126">
                        <c:v>0.78750000000000009</c:v>
                      </c:pt>
                      <c:pt idx="127">
                        <c:v>0.79150000000000009</c:v>
                      </c:pt>
                      <c:pt idx="128">
                        <c:v>0.79449999999999998</c:v>
                      </c:pt>
                      <c:pt idx="129">
                        <c:v>0.80149999999999988</c:v>
                      </c:pt>
                      <c:pt idx="130">
                        <c:v>0.80349999999999988</c:v>
                      </c:pt>
                      <c:pt idx="131">
                        <c:v>0.80749999999999988</c:v>
                      </c:pt>
                      <c:pt idx="132">
                        <c:v>0.81149999999999989</c:v>
                      </c:pt>
                      <c:pt idx="133">
                        <c:v>0.8194999999999999</c:v>
                      </c:pt>
                      <c:pt idx="134">
                        <c:v>0.82450000000000001</c:v>
                      </c:pt>
                      <c:pt idx="135">
                        <c:v>0.82699999999999996</c:v>
                      </c:pt>
                      <c:pt idx="136">
                        <c:v>0.82899999999999996</c:v>
                      </c:pt>
                      <c:pt idx="137">
                        <c:v>0.83099999999999996</c:v>
                      </c:pt>
                      <c:pt idx="138">
                        <c:v>0.83399999999999996</c:v>
                      </c:pt>
                      <c:pt idx="139">
                        <c:v>0.83749999999999991</c:v>
                      </c:pt>
                      <c:pt idx="140">
                        <c:v>0.84050000000000002</c:v>
                      </c:pt>
                      <c:pt idx="141">
                        <c:v>0.84499999999999997</c:v>
                      </c:pt>
                      <c:pt idx="142">
                        <c:v>0.84650000000000003</c:v>
                      </c:pt>
                      <c:pt idx="143">
                        <c:v>0.85149999999999992</c:v>
                      </c:pt>
                      <c:pt idx="144">
                        <c:v>0.85199999999999998</c:v>
                      </c:pt>
                      <c:pt idx="145">
                        <c:v>0.85499999999999998</c:v>
                      </c:pt>
                      <c:pt idx="146">
                        <c:v>0.86099999999999999</c:v>
                      </c:pt>
                      <c:pt idx="147">
                        <c:v>0.86699999999999999</c:v>
                      </c:pt>
                      <c:pt idx="148">
                        <c:v>0.87149999999999994</c:v>
                      </c:pt>
                      <c:pt idx="149">
                        <c:v>0.87999999999999989</c:v>
                      </c:pt>
                      <c:pt idx="150">
                        <c:v>0.87799999999999989</c:v>
                      </c:pt>
                      <c:pt idx="151">
                        <c:v>0.87199999999999989</c:v>
                      </c:pt>
                      <c:pt idx="152">
                        <c:v>0.86699999999999999</c:v>
                      </c:pt>
                      <c:pt idx="153">
                        <c:v>0.86299999999999999</c:v>
                      </c:pt>
                      <c:pt idx="154">
                        <c:v>0.86299999999999999</c:v>
                      </c:pt>
                      <c:pt idx="155">
                        <c:v>0.85699999999999998</c:v>
                      </c:pt>
                      <c:pt idx="156">
                        <c:v>0.85399999999999998</c:v>
                      </c:pt>
                      <c:pt idx="157">
                        <c:v>0.85499999999999998</c:v>
                      </c:pt>
                      <c:pt idx="158">
                        <c:v>0.84799999999999998</c:v>
                      </c:pt>
                      <c:pt idx="159">
                        <c:v>0.84099999999999997</c:v>
                      </c:pt>
                      <c:pt idx="160">
                        <c:v>0.83599999999999997</c:v>
                      </c:pt>
                      <c:pt idx="161">
                        <c:v>0.83099999999999996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'vit data'!$EF$4</c15:sqref>
                        </c15:formulaRef>
                      </c:ext>
                    </c:extLst>
                    <c:strCache>
                      <c:ptCount val="1"/>
                      <c:pt idx="0">
                        <c:v>riboflavin</c:v>
                      </c:pt>
                    </c:strCache>
                  </c:strRef>
                </c:tx>
                <c:spPr>
                  <a:ln w="19050" cap="rnd">
                    <a:solidFill>
                      <a:srgbClr val="FFC000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'vit data'!$DW$5:$DW$221</c15:sqref>
                        </c15:formulaRef>
                      </c:ext>
                    </c:extLst>
                    <c:numCache>
                      <c:formatCode>General</c:formatCode>
                      <c:ptCount val="217"/>
                      <c:pt idx="0">
                        <c:v>4.1666666666666666E-3</c:v>
                      </c:pt>
                      <c:pt idx="1">
                        <c:v>0.17083333333333334</c:v>
                      </c:pt>
                      <c:pt idx="2">
                        <c:v>0.33750000000000002</c:v>
                      </c:pt>
                      <c:pt idx="3">
                        <c:v>0.50416666666666665</c:v>
                      </c:pt>
                      <c:pt idx="4">
                        <c:v>0.67083333333333328</c:v>
                      </c:pt>
                      <c:pt idx="5">
                        <c:v>0.83750000000000002</c:v>
                      </c:pt>
                      <c:pt idx="6">
                        <c:v>1.0041666666666667</c:v>
                      </c:pt>
                      <c:pt idx="7">
                        <c:v>1.1708333333333334</c:v>
                      </c:pt>
                      <c:pt idx="8">
                        <c:v>1.3374999999999999</c:v>
                      </c:pt>
                      <c:pt idx="9">
                        <c:v>1.5041666666666667</c:v>
                      </c:pt>
                      <c:pt idx="10">
                        <c:v>1.6708333333333334</c:v>
                      </c:pt>
                      <c:pt idx="11">
                        <c:v>1.8374999999999999</c:v>
                      </c:pt>
                      <c:pt idx="12">
                        <c:v>2.0041666666666669</c:v>
                      </c:pt>
                      <c:pt idx="13">
                        <c:v>2.1708333333333334</c:v>
                      </c:pt>
                      <c:pt idx="14">
                        <c:v>2.3374999999999999</c:v>
                      </c:pt>
                      <c:pt idx="15">
                        <c:v>2.5041666666666664</c:v>
                      </c:pt>
                      <c:pt idx="16">
                        <c:v>2.6708333333333334</c:v>
                      </c:pt>
                      <c:pt idx="17">
                        <c:v>2.8374999999999999</c:v>
                      </c:pt>
                      <c:pt idx="18">
                        <c:v>3.0041666666666664</c:v>
                      </c:pt>
                      <c:pt idx="19">
                        <c:v>3.1708333333333334</c:v>
                      </c:pt>
                      <c:pt idx="20">
                        <c:v>3.3375000000000004</c:v>
                      </c:pt>
                      <c:pt idx="21">
                        <c:v>3.5041666666666664</c:v>
                      </c:pt>
                      <c:pt idx="22">
                        <c:v>3.6708333333333334</c:v>
                      </c:pt>
                      <c:pt idx="23">
                        <c:v>3.8374999999999995</c:v>
                      </c:pt>
                      <c:pt idx="24">
                        <c:v>4.0041666666666664</c:v>
                      </c:pt>
                      <c:pt idx="25">
                        <c:v>4.1708333333333334</c:v>
                      </c:pt>
                      <c:pt idx="26">
                        <c:v>4.3375000000000004</c:v>
                      </c:pt>
                      <c:pt idx="27">
                        <c:v>4.5041666666666664</c:v>
                      </c:pt>
                      <c:pt idx="28">
                        <c:v>4.6708333333333334</c:v>
                      </c:pt>
                      <c:pt idx="29">
                        <c:v>4.8375000000000004</c:v>
                      </c:pt>
                      <c:pt idx="30">
                        <c:v>5.0041666666666664</c:v>
                      </c:pt>
                      <c:pt idx="31">
                        <c:v>5.1708333333333334</c:v>
                      </c:pt>
                      <c:pt idx="32">
                        <c:v>5.3375000000000004</c:v>
                      </c:pt>
                      <c:pt idx="33">
                        <c:v>5.5041666666666664</c:v>
                      </c:pt>
                      <c:pt idx="34">
                        <c:v>5.6708333333333334</c:v>
                      </c:pt>
                      <c:pt idx="35">
                        <c:v>5.8375000000000004</c:v>
                      </c:pt>
                      <c:pt idx="36">
                        <c:v>6.0041666666666664</c:v>
                      </c:pt>
                      <c:pt idx="37">
                        <c:v>6.1708333333333334</c:v>
                      </c:pt>
                      <c:pt idx="38">
                        <c:v>6.3375000000000004</c:v>
                      </c:pt>
                      <c:pt idx="39">
                        <c:v>6.5041666666666664</c:v>
                      </c:pt>
                      <c:pt idx="40">
                        <c:v>6.6708333333333325</c:v>
                      </c:pt>
                      <c:pt idx="41">
                        <c:v>6.8375000000000004</c:v>
                      </c:pt>
                      <c:pt idx="42">
                        <c:v>7.0041666666666664</c:v>
                      </c:pt>
                      <c:pt idx="43">
                        <c:v>7.1708333333333343</c:v>
                      </c:pt>
                      <c:pt idx="44">
                        <c:v>7.3375000000000004</c:v>
                      </c:pt>
                      <c:pt idx="45">
                        <c:v>7.5041666666666664</c:v>
                      </c:pt>
                      <c:pt idx="46">
                        <c:v>7.6708333333333334</c:v>
                      </c:pt>
                      <c:pt idx="47">
                        <c:v>7.8375000000000004</c:v>
                      </c:pt>
                      <c:pt idx="48">
                        <c:v>8.0041666666666664</c:v>
                      </c:pt>
                      <c:pt idx="49">
                        <c:v>8.1708333333333325</c:v>
                      </c:pt>
                      <c:pt idx="50">
                        <c:v>8.3375000000000004</c:v>
                      </c:pt>
                      <c:pt idx="51">
                        <c:v>8.5041666666666664</c:v>
                      </c:pt>
                      <c:pt idx="52">
                        <c:v>8.6708333333333325</c:v>
                      </c:pt>
                      <c:pt idx="53">
                        <c:v>8.8375000000000004</c:v>
                      </c:pt>
                      <c:pt idx="54">
                        <c:v>9.0041666666666664</c:v>
                      </c:pt>
                      <c:pt idx="55">
                        <c:v>9.1708333333333325</c:v>
                      </c:pt>
                      <c:pt idx="56">
                        <c:v>9.3375000000000004</c:v>
                      </c:pt>
                      <c:pt idx="57">
                        <c:v>9.5041666666666664</c:v>
                      </c:pt>
                      <c:pt idx="58">
                        <c:v>9.6708333333333325</c:v>
                      </c:pt>
                      <c:pt idx="59">
                        <c:v>9.8375000000000004</c:v>
                      </c:pt>
                      <c:pt idx="60">
                        <c:v>10.004166666666666</c:v>
                      </c:pt>
                      <c:pt idx="61">
                        <c:v>10.170833333333333</c:v>
                      </c:pt>
                      <c:pt idx="62">
                        <c:v>10.3375</c:v>
                      </c:pt>
                      <c:pt idx="63">
                        <c:v>10.504166666666666</c:v>
                      </c:pt>
                      <c:pt idx="64">
                        <c:v>10.670833333333333</c:v>
                      </c:pt>
                      <c:pt idx="65">
                        <c:v>10.8375</c:v>
                      </c:pt>
                      <c:pt idx="66">
                        <c:v>11.004166666666666</c:v>
                      </c:pt>
                      <c:pt idx="67">
                        <c:v>11.170833333333333</c:v>
                      </c:pt>
                      <c:pt idx="68">
                        <c:v>11.3375</c:v>
                      </c:pt>
                      <c:pt idx="69">
                        <c:v>11.504166666666666</c:v>
                      </c:pt>
                      <c:pt idx="70">
                        <c:v>11.670833333333333</c:v>
                      </c:pt>
                      <c:pt idx="71">
                        <c:v>11.8375</c:v>
                      </c:pt>
                      <c:pt idx="72">
                        <c:v>12.004166666666666</c:v>
                      </c:pt>
                      <c:pt idx="73">
                        <c:v>12.170833333333334</c:v>
                      </c:pt>
                      <c:pt idx="74">
                        <c:v>12.337499999999999</c:v>
                      </c:pt>
                      <c:pt idx="75">
                        <c:v>12.504166666666666</c:v>
                      </c:pt>
                      <c:pt idx="76">
                        <c:v>12.670833333333331</c:v>
                      </c:pt>
                      <c:pt idx="77">
                        <c:v>12.8375</c:v>
                      </c:pt>
                      <c:pt idx="78">
                        <c:v>13.004166666666666</c:v>
                      </c:pt>
                      <c:pt idx="79">
                        <c:v>13.170833333333333</c:v>
                      </c:pt>
                      <c:pt idx="80">
                        <c:v>13.337500000000002</c:v>
                      </c:pt>
                      <c:pt idx="81">
                        <c:v>13.504166666666666</c:v>
                      </c:pt>
                      <c:pt idx="82">
                        <c:v>13.670833333333334</c:v>
                      </c:pt>
                      <c:pt idx="83">
                        <c:v>13.837499999999999</c:v>
                      </c:pt>
                      <c:pt idx="84">
                        <c:v>14.004166666666666</c:v>
                      </c:pt>
                      <c:pt idx="85">
                        <c:v>14.170833333333331</c:v>
                      </c:pt>
                      <c:pt idx="86">
                        <c:v>14.3375</c:v>
                      </c:pt>
                      <c:pt idx="87">
                        <c:v>14.504166666666666</c:v>
                      </c:pt>
                      <c:pt idx="88">
                        <c:v>14.670833333333333</c:v>
                      </c:pt>
                      <c:pt idx="89">
                        <c:v>14.837500000000002</c:v>
                      </c:pt>
                      <c:pt idx="90">
                        <c:v>15.004166666666666</c:v>
                      </c:pt>
                      <c:pt idx="91">
                        <c:v>15.170833333333334</c:v>
                      </c:pt>
                      <c:pt idx="92">
                        <c:v>15.337499999999999</c:v>
                      </c:pt>
                      <c:pt idx="93">
                        <c:v>15.504166666666666</c:v>
                      </c:pt>
                      <c:pt idx="94">
                        <c:v>15.670833333333331</c:v>
                      </c:pt>
                      <c:pt idx="95">
                        <c:v>15.8375</c:v>
                      </c:pt>
                      <c:pt idx="96">
                        <c:v>16.004166666666666</c:v>
                      </c:pt>
                      <c:pt idx="97">
                        <c:v>16.170833333333334</c:v>
                      </c:pt>
                      <c:pt idx="98">
                        <c:v>16.337499999999999</c:v>
                      </c:pt>
                      <c:pt idx="99">
                        <c:v>16.504166666666666</c:v>
                      </c:pt>
                      <c:pt idx="100">
                        <c:v>16.670833333333334</c:v>
                      </c:pt>
                      <c:pt idx="101">
                        <c:v>16.837499999999999</c:v>
                      </c:pt>
                      <c:pt idx="102">
                        <c:v>17.004166666666666</c:v>
                      </c:pt>
                      <c:pt idx="103">
                        <c:v>17.170833333333334</c:v>
                      </c:pt>
                      <c:pt idx="104">
                        <c:v>17.337499999999999</c:v>
                      </c:pt>
                      <c:pt idx="105">
                        <c:v>17.504166666666666</c:v>
                      </c:pt>
                      <c:pt idx="106">
                        <c:v>17.670833333333334</c:v>
                      </c:pt>
                      <c:pt idx="107">
                        <c:v>17.837499999999999</c:v>
                      </c:pt>
                      <c:pt idx="108">
                        <c:v>18.004166666666666</c:v>
                      </c:pt>
                      <c:pt idx="109">
                        <c:v>18.170833333333334</c:v>
                      </c:pt>
                      <c:pt idx="110">
                        <c:v>18.337499999999999</c:v>
                      </c:pt>
                      <c:pt idx="111">
                        <c:v>18.503888888888888</c:v>
                      </c:pt>
                      <c:pt idx="112">
                        <c:v>18.670833333333334</c:v>
                      </c:pt>
                      <c:pt idx="113">
                        <c:v>18.837499999999999</c:v>
                      </c:pt>
                      <c:pt idx="114">
                        <c:v>19.004166666666666</c:v>
                      </c:pt>
                      <c:pt idx="115">
                        <c:v>19.170833333333334</c:v>
                      </c:pt>
                      <c:pt idx="116">
                        <c:v>19.337499999999999</c:v>
                      </c:pt>
                      <c:pt idx="117">
                        <c:v>19.504166666666666</c:v>
                      </c:pt>
                      <c:pt idx="118">
                        <c:v>19.670833333333334</c:v>
                      </c:pt>
                      <c:pt idx="119">
                        <c:v>19.837499999999999</c:v>
                      </c:pt>
                      <c:pt idx="120">
                        <c:v>20.004166666666666</c:v>
                      </c:pt>
                      <c:pt idx="121">
                        <c:v>20.170833333333334</c:v>
                      </c:pt>
                      <c:pt idx="122">
                        <c:v>20.337499999999999</c:v>
                      </c:pt>
                      <c:pt idx="123">
                        <c:v>20.504166666666666</c:v>
                      </c:pt>
                      <c:pt idx="124">
                        <c:v>20.670833333333334</c:v>
                      </c:pt>
                      <c:pt idx="125">
                        <c:v>20.837499999999999</c:v>
                      </c:pt>
                      <c:pt idx="126">
                        <c:v>21.004166666666666</c:v>
                      </c:pt>
                      <c:pt idx="127">
                        <c:v>21.170833333333334</c:v>
                      </c:pt>
                      <c:pt idx="128">
                        <c:v>21.337499999999999</c:v>
                      </c:pt>
                      <c:pt idx="129">
                        <c:v>21.504166666666666</c:v>
                      </c:pt>
                      <c:pt idx="130">
                        <c:v>21.670833333333334</c:v>
                      </c:pt>
                      <c:pt idx="131">
                        <c:v>21.837499999999999</c:v>
                      </c:pt>
                      <c:pt idx="132">
                        <c:v>22.004166666666666</c:v>
                      </c:pt>
                      <c:pt idx="133">
                        <c:v>22.170833333333334</c:v>
                      </c:pt>
                      <c:pt idx="134">
                        <c:v>22.337499999999999</c:v>
                      </c:pt>
                      <c:pt idx="135">
                        <c:v>22.504166666666666</c:v>
                      </c:pt>
                      <c:pt idx="136">
                        <c:v>22.670833333333334</c:v>
                      </c:pt>
                      <c:pt idx="137">
                        <c:v>22.837499999999999</c:v>
                      </c:pt>
                      <c:pt idx="138">
                        <c:v>23.004166666666666</c:v>
                      </c:pt>
                      <c:pt idx="139">
                        <c:v>23.170833333333334</c:v>
                      </c:pt>
                      <c:pt idx="140">
                        <c:v>23.337499999999999</c:v>
                      </c:pt>
                      <c:pt idx="141">
                        <c:v>23.504166666666666</c:v>
                      </c:pt>
                      <c:pt idx="142">
                        <c:v>23.670833333333334</c:v>
                      </c:pt>
                      <c:pt idx="143">
                        <c:v>23.837222222222223</c:v>
                      </c:pt>
                      <c:pt idx="144">
                        <c:v>24.004166666666663</c:v>
                      </c:pt>
                      <c:pt idx="145">
                        <c:v>24.170833333333334</c:v>
                      </c:pt>
                      <c:pt idx="146">
                        <c:v>24.337499999999999</c:v>
                      </c:pt>
                      <c:pt idx="147">
                        <c:v>24.50416666666667</c:v>
                      </c:pt>
                      <c:pt idx="148">
                        <c:v>24.670833333333334</c:v>
                      </c:pt>
                      <c:pt idx="149">
                        <c:v>24.837499999999999</c:v>
                      </c:pt>
                      <c:pt idx="150">
                        <c:v>25.004166666666666</c:v>
                      </c:pt>
                      <c:pt idx="151">
                        <c:v>25.170833333333334</c:v>
                      </c:pt>
                      <c:pt idx="152">
                        <c:v>25.337499999999999</c:v>
                      </c:pt>
                      <c:pt idx="153">
                        <c:v>25.504166666666663</c:v>
                      </c:pt>
                      <c:pt idx="154">
                        <c:v>25.670833333333334</c:v>
                      </c:pt>
                      <c:pt idx="155">
                        <c:v>25.837499999999999</c:v>
                      </c:pt>
                      <c:pt idx="156">
                        <c:v>26.00416666666667</c:v>
                      </c:pt>
                      <c:pt idx="157">
                        <c:v>26.170833333333334</c:v>
                      </c:pt>
                      <c:pt idx="158">
                        <c:v>26.337499999999999</c:v>
                      </c:pt>
                      <c:pt idx="159">
                        <c:v>26.504166666666666</c:v>
                      </c:pt>
                      <c:pt idx="160">
                        <c:v>26.670833333333334</c:v>
                      </c:pt>
                      <c:pt idx="161">
                        <c:v>26.837499999999999</c:v>
                      </c:pt>
                      <c:pt idx="162">
                        <c:v>27.004166666666663</c:v>
                      </c:pt>
                      <c:pt idx="163">
                        <c:v>27.170833333333334</c:v>
                      </c:pt>
                      <c:pt idx="164">
                        <c:v>27.337499999999999</c:v>
                      </c:pt>
                      <c:pt idx="165">
                        <c:v>27.50416666666667</c:v>
                      </c:pt>
                      <c:pt idx="166">
                        <c:v>27.670833333333334</c:v>
                      </c:pt>
                      <c:pt idx="167">
                        <c:v>27.837499999999999</c:v>
                      </c:pt>
                      <c:pt idx="168">
                        <c:v>28.004166666666666</c:v>
                      </c:pt>
                      <c:pt idx="169">
                        <c:v>28.170833333333334</c:v>
                      </c:pt>
                      <c:pt idx="170">
                        <c:v>28.337499999999999</c:v>
                      </c:pt>
                      <c:pt idx="171">
                        <c:v>28.504166666666663</c:v>
                      </c:pt>
                      <c:pt idx="172">
                        <c:v>28.670833333333334</c:v>
                      </c:pt>
                      <c:pt idx="173">
                        <c:v>28.837499999999999</c:v>
                      </c:pt>
                      <c:pt idx="174">
                        <c:v>29.00416666666667</c:v>
                      </c:pt>
                      <c:pt idx="175">
                        <c:v>29.170833333333334</c:v>
                      </c:pt>
                      <c:pt idx="176">
                        <c:v>29.337499999999999</c:v>
                      </c:pt>
                      <c:pt idx="177">
                        <c:v>29.504166666666666</c:v>
                      </c:pt>
                      <c:pt idx="178">
                        <c:v>29.670833333333334</c:v>
                      </c:pt>
                      <c:pt idx="179">
                        <c:v>29.837499999999999</c:v>
                      </c:pt>
                      <c:pt idx="180">
                        <c:v>30.004166666666663</c:v>
                      </c:pt>
                      <c:pt idx="181">
                        <c:v>30.170833333333334</c:v>
                      </c:pt>
                      <c:pt idx="182">
                        <c:v>30.337499999999999</c:v>
                      </c:pt>
                      <c:pt idx="183">
                        <c:v>30.50416666666667</c:v>
                      </c:pt>
                      <c:pt idx="184">
                        <c:v>30.670833333333334</c:v>
                      </c:pt>
                      <c:pt idx="185">
                        <c:v>30.837499999999999</c:v>
                      </c:pt>
                      <c:pt idx="186">
                        <c:v>31.004166666666666</c:v>
                      </c:pt>
                      <c:pt idx="187">
                        <c:v>31.170833333333334</c:v>
                      </c:pt>
                      <c:pt idx="188">
                        <c:v>31.337499999999999</c:v>
                      </c:pt>
                      <c:pt idx="189">
                        <c:v>31.504166666666663</c:v>
                      </c:pt>
                      <c:pt idx="190">
                        <c:v>31.670833333333334</c:v>
                      </c:pt>
                      <c:pt idx="191">
                        <c:v>31.837499999999999</c:v>
                      </c:pt>
                      <c:pt idx="192">
                        <c:v>32.00416666666667</c:v>
                      </c:pt>
                      <c:pt idx="193">
                        <c:v>32.170833333333334</c:v>
                      </c:pt>
                      <c:pt idx="194">
                        <c:v>32.337499999999999</c:v>
                      </c:pt>
                      <c:pt idx="195">
                        <c:v>32.50416666666667</c:v>
                      </c:pt>
                      <c:pt idx="196">
                        <c:v>32.670833333333334</c:v>
                      </c:pt>
                      <c:pt idx="197">
                        <c:v>32.837499999999999</c:v>
                      </c:pt>
                      <c:pt idx="198">
                        <c:v>33.00416666666667</c:v>
                      </c:pt>
                      <c:pt idx="199">
                        <c:v>33.170833333333334</c:v>
                      </c:pt>
                      <c:pt idx="200">
                        <c:v>33.337499999999999</c:v>
                      </c:pt>
                      <c:pt idx="201">
                        <c:v>33.50416666666667</c:v>
                      </c:pt>
                      <c:pt idx="202">
                        <c:v>33.670833333333334</c:v>
                      </c:pt>
                      <c:pt idx="203">
                        <c:v>33.837499999999999</c:v>
                      </c:pt>
                      <c:pt idx="204">
                        <c:v>34.00416666666667</c:v>
                      </c:pt>
                      <c:pt idx="205">
                        <c:v>34.170833333333334</c:v>
                      </c:pt>
                      <c:pt idx="206">
                        <c:v>34.337499999999999</c:v>
                      </c:pt>
                      <c:pt idx="207">
                        <c:v>34.50416666666667</c:v>
                      </c:pt>
                      <c:pt idx="208">
                        <c:v>34.670833333333334</c:v>
                      </c:pt>
                      <c:pt idx="209">
                        <c:v>34.837499999999999</c:v>
                      </c:pt>
                      <c:pt idx="210">
                        <c:v>35.00416666666667</c:v>
                      </c:pt>
                      <c:pt idx="211">
                        <c:v>35.170833333333334</c:v>
                      </c:pt>
                      <c:pt idx="212">
                        <c:v>35.337499999999999</c:v>
                      </c:pt>
                      <c:pt idx="213">
                        <c:v>35.50416666666667</c:v>
                      </c:pt>
                      <c:pt idx="214">
                        <c:v>35.670833333333334</c:v>
                      </c:pt>
                      <c:pt idx="215">
                        <c:v>35.837499999999999</c:v>
                      </c:pt>
                      <c:pt idx="216">
                        <c:v>36.00416666666667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'vit data'!$EF$5:$EF$221</c15:sqref>
                        </c15:formulaRef>
                      </c:ext>
                    </c:extLst>
                    <c:numCache>
                      <c:formatCode>General</c:formatCode>
                      <c:ptCount val="217"/>
                      <c:pt idx="0">
                        <c:v>-1.0000000000000009E-3</c:v>
                      </c:pt>
                      <c:pt idx="1">
                        <c:v>5.0000000000000044E-4</c:v>
                      </c:pt>
                      <c:pt idx="2">
                        <c:v>1.5000000000000013E-3</c:v>
                      </c:pt>
                      <c:pt idx="3">
                        <c:v>1.0000000000000009E-3</c:v>
                      </c:pt>
                      <c:pt idx="4">
                        <c:v>2.0000000000000018E-3</c:v>
                      </c:pt>
                      <c:pt idx="5">
                        <c:v>1.5000000000000013E-3</c:v>
                      </c:pt>
                      <c:pt idx="6">
                        <c:v>5.0000000000000044E-4</c:v>
                      </c:pt>
                      <c:pt idx="7">
                        <c:v>1.0000000000000009E-3</c:v>
                      </c:pt>
                      <c:pt idx="8">
                        <c:v>2.5000000000000022E-3</c:v>
                      </c:pt>
                      <c:pt idx="9">
                        <c:v>1.5000000000000013E-3</c:v>
                      </c:pt>
                      <c:pt idx="10">
                        <c:v>3.0000000000000027E-3</c:v>
                      </c:pt>
                      <c:pt idx="11">
                        <c:v>2.0000000000000018E-3</c:v>
                      </c:pt>
                      <c:pt idx="12">
                        <c:v>2.0000000000000018E-3</c:v>
                      </c:pt>
                      <c:pt idx="13">
                        <c:v>2.5000000000000022E-3</c:v>
                      </c:pt>
                      <c:pt idx="14">
                        <c:v>2.5000000000000022E-3</c:v>
                      </c:pt>
                      <c:pt idx="15">
                        <c:v>3.0000000000000027E-3</c:v>
                      </c:pt>
                      <c:pt idx="16">
                        <c:v>3.5000000000000031E-3</c:v>
                      </c:pt>
                      <c:pt idx="17">
                        <c:v>3.5000000000000031E-3</c:v>
                      </c:pt>
                      <c:pt idx="18">
                        <c:v>4.500000000000004E-3</c:v>
                      </c:pt>
                      <c:pt idx="19">
                        <c:v>4.500000000000004E-3</c:v>
                      </c:pt>
                      <c:pt idx="20">
                        <c:v>4.500000000000004E-3</c:v>
                      </c:pt>
                      <c:pt idx="21">
                        <c:v>5.5000000000000049E-3</c:v>
                      </c:pt>
                      <c:pt idx="22">
                        <c:v>5.5000000000000049E-3</c:v>
                      </c:pt>
                      <c:pt idx="23">
                        <c:v>6.0000000000000053E-3</c:v>
                      </c:pt>
                      <c:pt idx="24">
                        <c:v>6.5000000000000058E-3</c:v>
                      </c:pt>
                      <c:pt idx="25">
                        <c:v>8.0000000000000071E-3</c:v>
                      </c:pt>
                      <c:pt idx="26">
                        <c:v>8.0000000000000071E-3</c:v>
                      </c:pt>
                      <c:pt idx="27">
                        <c:v>9.000000000000008E-3</c:v>
                      </c:pt>
                      <c:pt idx="28">
                        <c:v>1.0000000000000009E-2</c:v>
                      </c:pt>
                      <c:pt idx="29">
                        <c:v>1.2000000000000011E-2</c:v>
                      </c:pt>
                      <c:pt idx="30">
                        <c:v>1.2500000000000011E-2</c:v>
                      </c:pt>
                      <c:pt idx="31">
                        <c:v>1.4000000000000012E-2</c:v>
                      </c:pt>
                      <c:pt idx="32">
                        <c:v>1.6000000000000014E-2</c:v>
                      </c:pt>
                      <c:pt idx="33">
                        <c:v>1.9000000000000017E-2</c:v>
                      </c:pt>
                      <c:pt idx="34">
                        <c:v>2.200000000000002E-2</c:v>
                      </c:pt>
                      <c:pt idx="35">
                        <c:v>2.5000000000000022E-2</c:v>
                      </c:pt>
                      <c:pt idx="36">
                        <c:v>2.8000000000000025E-2</c:v>
                      </c:pt>
                      <c:pt idx="37">
                        <c:v>3.15E-2</c:v>
                      </c:pt>
                      <c:pt idx="38">
                        <c:v>3.6000000000000004E-2</c:v>
                      </c:pt>
                      <c:pt idx="39">
                        <c:v>4.0500000000000008E-2</c:v>
                      </c:pt>
                      <c:pt idx="40">
                        <c:v>4.7000000000000014E-2</c:v>
                      </c:pt>
                      <c:pt idx="41">
                        <c:v>5.2000000000000018E-2</c:v>
                      </c:pt>
                      <c:pt idx="42">
                        <c:v>5.9000000000000025E-2</c:v>
                      </c:pt>
                      <c:pt idx="43">
                        <c:v>6.5000000000000002E-2</c:v>
                      </c:pt>
                      <c:pt idx="44">
                        <c:v>7.3000000000000009E-2</c:v>
                      </c:pt>
                      <c:pt idx="45">
                        <c:v>8.1000000000000016E-2</c:v>
                      </c:pt>
                      <c:pt idx="46">
                        <c:v>9.1000000000000025E-2</c:v>
                      </c:pt>
                      <c:pt idx="47">
                        <c:v>0.10250000000000001</c:v>
                      </c:pt>
                      <c:pt idx="48">
                        <c:v>0.11550000000000002</c:v>
                      </c:pt>
                      <c:pt idx="49">
                        <c:v>0.13050000000000003</c:v>
                      </c:pt>
                      <c:pt idx="50">
                        <c:v>0.14949999999999999</c:v>
                      </c:pt>
                      <c:pt idx="51">
                        <c:v>0.16950000000000001</c:v>
                      </c:pt>
                      <c:pt idx="52">
                        <c:v>0.18850000000000003</c:v>
                      </c:pt>
                      <c:pt idx="53">
                        <c:v>0.20249999999999999</c:v>
                      </c:pt>
                      <c:pt idx="54">
                        <c:v>0.22450000000000001</c:v>
                      </c:pt>
                      <c:pt idx="55">
                        <c:v>0.24450000000000002</c:v>
                      </c:pt>
                      <c:pt idx="56">
                        <c:v>0.26849999999999996</c:v>
                      </c:pt>
                      <c:pt idx="57">
                        <c:v>0.28949999999999998</c:v>
                      </c:pt>
                      <c:pt idx="58">
                        <c:v>0.31950000000000001</c:v>
                      </c:pt>
                      <c:pt idx="59">
                        <c:v>0.34650000000000003</c:v>
                      </c:pt>
                      <c:pt idx="60">
                        <c:v>0.37350000000000005</c:v>
                      </c:pt>
                      <c:pt idx="61">
                        <c:v>0.40050000000000008</c:v>
                      </c:pt>
                      <c:pt idx="62">
                        <c:v>0.42349999999999999</c:v>
                      </c:pt>
                      <c:pt idx="63">
                        <c:v>0.46150000000000002</c:v>
                      </c:pt>
                      <c:pt idx="64">
                        <c:v>0.49350000000000005</c:v>
                      </c:pt>
                      <c:pt idx="65">
                        <c:v>0.50750000000000006</c:v>
                      </c:pt>
                      <c:pt idx="66">
                        <c:v>0.53650000000000009</c:v>
                      </c:pt>
                      <c:pt idx="67">
                        <c:v>0.5585</c:v>
                      </c:pt>
                      <c:pt idx="68">
                        <c:v>0.58950000000000002</c:v>
                      </c:pt>
                      <c:pt idx="69">
                        <c:v>0.59550000000000003</c:v>
                      </c:pt>
                      <c:pt idx="70">
                        <c:v>0.60050000000000003</c:v>
                      </c:pt>
                      <c:pt idx="71">
                        <c:v>0.60550000000000004</c:v>
                      </c:pt>
                      <c:pt idx="72">
                        <c:v>0.61050000000000004</c:v>
                      </c:pt>
                      <c:pt idx="73">
                        <c:v>0.61550000000000005</c:v>
                      </c:pt>
                      <c:pt idx="74">
                        <c:v>0.61599999999999999</c:v>
                      </c:pt>
                      <c:pt idx="75">
                        <c:v>0.61050000000000004</c:v>
                      </c:pt>
                      <c:pt idx="76">
                        <c:v>0.62450000000000006</c:v>
                      </c:pt>
                      <c:pt idx="77">
                        <c:v>0.63750000000000007</c:v>
                      </c:pt>
                      <c:pt idx="78">
                        <c:v>0.64450000000000007</c:v>
                      </c:pt>
                      <c:pt idx="79">
                        <c:v>0.65550000000000008</c:v>
                      </c:pt>
                      <c:pt idx="80">
                        <c:v>0.66350000000000009</c:v>
                      </c:pt>
                      <c:pt idx="81">
                        <c:v>0.67</c:v>
                      </c:pt>
                      <c:pt idx="82">
                        <c:v>0.67549999999999999</c:v>
                      </c:pt>
                      <c:pt idx="83">
                        <c:v>0.67899999999999994</c:v>
                      </c:pt>
                      <c:pt idx="84">
                        <c:v>0.6855</c:v>
                      </c:pt>
                      <c:pt idx="85">
                        <c:v>0.68699999999999994</c:v>
                      </c:pt>
                      <c:pt idx="86">
                        <c:v>0.69099999999999995</c:v>
                      </c:pt>
                      <c:pt idx="87">
                        <c:v>0.69499999999999995</c:v>
                      </c:pt>
                      <c:pt idx="88">
                        <c:v>0.7</c:v>
                      </c:pt>
                      <c:pt idx="89">
                        <c:v>0.70450000000000002</c:v>
                      </c:pt>
                      <c:pt idx="90">
                        <c:v>0.70750000000000002</c:v>
                      </c:pt>
                      <c:pt idx="91">
                        <c:v>0.71</c:v>
                      </c:pt>
                      <c:pt idx="92">
                        <c:v>0.72050000000000003</c:v>
                      </c:pt>
                      <c:pt idx="93">
                        <c:v>0.73</c:v>
                      </c:pt>
                      <c:pt idx="94">
                        <c:v>0.73099999999999998</c:v>
                      </c:pt>
                      <c:pt idx="95">
                        <c:v>0.71399999999999997</c:v>
                      </c:pt>
                      <c:pt idx="96">
                        <c:v>0.69799999999999995</c:v>
                      </c:pt>
                      <c:pt idx="97">
                        <c:v>0.6895</c:v>
                      </c:pt>
                      <c:pt idx="98">
                        <c:v>0.68499999999999994</c:v>
                      </c:pt>
                      <c:pt idx="99">
                        <c:v>0.68499999999999994</c:v>
                      </c:pt>
                      <c:pt idx="100">
                        <c:v>0.68799999999999994</c:v>
                      </c:pt>
                      <c:pt idx="101">
                        <c:v>0.68799999999999994</c:v>
                      </c:pt>
                      <c:pt idx="102">
                        <c:v>0.68899999999999995</c:v>
                      </c:pt>
                      <c:pt idx="103">
                        <c:v>0.6875</c:v>
                      </c:pt>
                      <c:pt idx="104">
                        <c:v>0.6865</c:v>
                      </c:pt>
                      <c:pt idx="105">
                        <c:v>0.68699999999999994</c:v>
                      </c:pt>
                      <c:pt idx="106">
                        <c:v>0.68699999999999994</c:v>
                      </c:pt>
                      <c:pt idx="107">
                        <c:v>0.6885</c:v>
                      </c:pt>
                      <c:pt idx="108">
                        <c:v>0.6885</c:v>
                      </c:pt>
                      <c:pt idx="109">
                        <c:v>0.6885</c:v>
                      </c:pt>
                      <c:pt idx="110">
                        <c:v>0.69</c:v>
                      </c:pt>
                      <c:pt idx="111">
                        <c:v>0.69299999999999995</c:v>
                      </c:pt>
                      <c:pt idx="112">
                        <c:v>0.69350000000000001</c:v>
                      </c:pt>
                      <c:pt idx="113">
                        <c:v>0.69699999999999995</c:v>
                      </c:pt>
                      <c:pt idx="114">
                        <c:v>0.69699999999999995</c:v>
                      </c:pt>
                      <c:pt idx="115">
                        <c:v>0.7</c:v>
                      </c:pt>
                      <c:pt idx="116">
                        <c:v>0.70099999999999996</c:v>
                      </c:pt>
                      <c:pt idx="117">
                        <c:v>0.70599999999999996</c:v>
                      </c:pt>
                      <c:pt idx="118">
                        <c:v>0.71299999999999997</c:v>
                      </c:pt>
                      <c:pt idx="119">
                        <c:v>0.71699999999999997</c:v>
                      </c:pt>
                      <c:pt idx="120">
                        <c:v>0.71799999999999997</c:v>
                      </c:pt>
                      <c:pt idx="121">
                        <c:v>0.72599999999999998</c:v>
                      </c:pt>
                      <c:pt idx="122">
                        <c:v>0.73550000000000004</c:v>
                      </c:pt>
                      <c:pt idx="123">
                        <c:v>0.74399999999999999</c:v>
                      </c:pt>
                      <c:pt idx="124">
                        <c:v>0.749</c:v>
                      </c:pt>
                      <c:pt idx="125">
                        <c:v>0.754</c:v>
                      </c:pt>
                      <c:pt idx="126">
                        <c:v>0.76</c:v>
                      </c:pt>
                      <c:pt idx="127">
                        <c:v>0.77</c:v>
                      </c:pt>
                      <c:pt idx="128">
                        <c:v>0.77200000000000002</c:v>
                      </c:pt>
                      <c:pt idx="129">
                        <c:v>0.78400000000000003</c:v>
                      </c:pt>
                      <c:pt idx="130">
                        <c:v>0.78600000000000003</c:v>
                      </c:pt>
                      <c:pt idx="131">
                        <c:v>0.79350000000000009</c:v>
                      </c:pt>
                      <c:pt idx="132">
                        <c:v>0.7955000000000001</c:v>
                      </c:pt>
                      <c:pt idx="133">
                        <c:v>0.79999999999999993</c:v>
                      </c:pt>
                      <c:pt idx="134">
                        <c:v>0.80599999999999994</c:v>
                      </c:pt>
                      <c:pt idx="135">
                        <c:v>0.81149999999999989</c:v>
                      </c:pt>
                      <c:pt idx="136">
                        <c:v>0.81899999999999995</c:v>
                      </c:pt>
                      <c:pt idx="137">
                        <c:v>0.82450000000000001</c:v>
                      </c:pt>
                      <c:pt idx="138">
                        <c:v>0.82650000000000001</c:v>
                      </c:pt>
                      <c:pt idx="139">
                        <c:v>0.83299999999999996</c:v>
                      </c:pt>
                      <c:pt idx="140">
                        <c:v>0.83749999999999991</c:v>
                      </c:pt>
                      <c:pt idx="141">
                        <c:v>0.84099999999999997</c:v>
                      </c:pt>
                      <c:pt idx="142">
                        <c:v>0.83949999999999991</c:v>
                      </c:pt>
                      <c:pt idx="143">
                        <c:v>0.84399999999999997</c:v>
                      </c:pt>
                      <c:pt idx="144">
                        <c:v>0.84850000000000003</c:v>
                      </c:pt>
                      <c:pt idx="145">
                        <c:v>0.85349999999999993</c:v>
                      </c:pt>
                      <c:pt idx="146">
                        <c:v>0.85650000000000004</c:v>
                      </c:pt>
                      <c:pt idx="147">
                        <c:v>0.86349999999999993</c:v>
                      </c:pt>
                      <c:pt idx="148">
                        <c:v>0.86599999999999988</c:v>
                      </c:pt>
                      <c:pt idx="149">
                        <c:v>0.87349999999999994</c:v>
                      </c:pt>
                      <c:pt idx="150">
                        <c:v>0.87449999999999983</c:v>
                      </c:pt>
                      <c:pt idx="151">
                        <c:v>0.87349999999999994</c:v>
                      </c:pt>
                      <c:pt idx="152">
                        <c:v>0.87749999999999995</c:v>
                      </c:pt>
                      <c:pt idx="153">
                        <c:v>0.88049999999999984</c:v>
                      </c:pt>
                      <c:pt idx="154">
                        <c:v>0.88049999999999984</c:v>
                      </c:pt>
                      <c:pt idx="155">
                        <c:v>0.87949999999999995</c:v>
                      </c:pt>
                      <c:pt idx="156">
                        <c:v>0.87949999999999995</c:v>
                      </c:pt>
                      <c:pt idx="157">
                        <c:v>0.87949999999999995</c:v>
                      </c:pt>
                      <c:pt idx="158">
                        <c:v>0.87949999999999995</c:v>
                      </c:pt>
                      <c:pt idx="159">
                        <c:v>0.87249999999999983</c:v>
                      </c:pt>
                      <c:pt idx="160">
                        <c:v>0.86949999999999994</c:v>
                      </c:pt>
                      <c:pt idx="161">
                        <c:v>0.86749999999999994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'vit data'!$EH$4</c15:sqref>
                        </c15:formulaRef>
                      </c:ext>
                    </c:extLst>
                    <c:strCache>
                      <c:ptCount val="1"/>
                      <c:pt idx="0">
                        <c:v>menaquinone</c:v>
                      </c:pt>
                    </c:strCache>
                  </c:strRef>
                </c:tx>
                <c:spPr>
                  <a:ln w="19050" cap="rnd">
                    <a:solidFill>
                      <a:srgbClr val="7030A0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'vit data'!$DW$5:$DW$221</c15:sqref>
                        </c15:formulaRef>
                      </c:ext>
                    </c:extLst>
                    <c:numCache>
                      <c:formatCode>General</c:formatCode>
                      <c:ptCount val="217"/>
                      <c:pt idx="0">
                        <c:v>4.1666666666666666E-3</c:v>
                      </c:pt>
                      <c:pt idx="1">
                        <c:v>0.17083333333333334</c:v>
                      </c:pt>
                      <c:pt idx="2">
                        <c:v>0.33750000000000002</c:v>
                      </c:pt>
                      <c:pt idx="3">
                        <c:v>0.50416666666666665</c:v>
                      </c:pt>
                      <c:pt idx="4">
                        <c:v>0.67083333333333328</c:v>
                      </c:pt>
                      <c:pt idx="5">
                        <c:v>0.83750000000000002</c:v>
                      </c:pt>
                      <c:pt idx="6">
                        <c:v>1.0041666666666667</c:v>
                      </c:pt>
                      <c:pt idx="7">
                        <c:v>1.1708333333333334</c:v>
                      </c:pt>
                      <c:pt idx="8">
                        <c:v>1.3374999999999999</c:v>
                      </c:pt>
                      <c:pt idx="9">
                        <c:v>1.5041666666666667</c:v>
                      </c:pt>
                      <c:pt idx="10">
                        <c:v>1.6708333333333334</c:v>
                      </c:pt>
                      <c:pt idx="11">
                        <c:v>1.8374999999999999</c:v>
                      </c:pt>
                      <c:pt idx="12">
                        <c:v>2.0041666666666669</c:v>
                      </c:pt>
                      <c:pt idx="13">
                        <c:v>2.1708333333333334</c:v>
                      </c:pt>
                      <c:pt idx="14">
                        <c:v>2.3374999999999999</c:v>
                      </c:pt>
                      <c:pt idx="15">
                        <c:v>2.5041666666666664</c:v>
                      </c:pt>
                      <c:pt idx="16">
                        <c:v>2.6708333333333334</c:v>
                      </c:pt>
                      <c:pt idx="17">
                        <c:v>2.8374999999999999</c:v>
                      </c:pt>
                      <c:pt idx="18">
                        <c:v>3.0041666666666664</c:v>
                      </c:pt>
                      <c:pt idx="19">
                        <c:v>3.1708333333333334</c:v>
                      </c:pt>
                      <c:pt idx="20">
                        <c:v>3.3375000000000004</c:v>
                      </c:pt>
                      <c:pt idx="21">
                        <c:v>3.5041666666666664</c:v>
                      </c:pt>
                      <c:pt idx="22">
                        <c:v>3.6708333333333334</c:v>
                      </c:pt>
                      <c:pt idx="23">
                        <c:v>3.8374999999999995</c:v>
                      </c:pt>
                      <c:pt idx="24">
                        <c:v>4.0041666666666664</c:v>
                      </c:pt>
                      <c:pt idx="25">
                        <c:v>4.1708333333333334</c:v>
                      </c:pt>
                      <c:pt idx="26">
                        <c:v>4.3375000000000004</c:v>
                      </c:pt>
                      <c:pt idx="27">
                        <c:v>4.5041666666666664</c:v>
                      </c:pt>
                      <c:pt idx="28">
                        <c:v>4.6708333333333334</c:v>
                      </c:pt>
                      <c:pt idx="29">
                        <c:v>4.8375000000000004</c:v>
                      </c:pt>
                      <c:pt idx="30">
                        <c:v>5.0041666666666664</c:v>
                      </c:pt>
                      <c:pt idx="31">
                        <c:v>5.1708333333333334</c:v>
                      </c:pt>
                      <c:pt idx="32">
                        <c:v>5.3375000000000004</c:v>
                      </c:pt>
                      <c:pt idx="33">
                        <c:v>5.5041666666666664</c:v>
                      </c:pt>
                      <c:pt idx="34">
                        <c:v>5.6708333333333334</c:v>
                      </c:pt>
                      <c:pt idx="35">
                        <c:v>5.8375000000000004</c:v>
                      </c:pt>
                      <c:pt idx="36">
                        <c:v>6.0041666666666664</c:v>
                      </c:pt>
                      <c:pt idx="37">
                        <c:v>6.1708333333333334</c:v>
                      </c:pt>
                      <c:pt idx="38">
                        <c:v>6.3375000000000004</c:v>
                      </c:pt>
                      <c:pt idx="39">
                        <c:v>6.5041666666666664</c:v>
                      </c:pt>
                      <c:pt idx="40">
                        <c:v>6.6708333333333325</c:v>
                      </c:pt>
                      <c:pt idx="41">
                        <c:v>6.8375000000000004</c:v>
                      </c:pt>
                      <c:pt idx="42">
                        <c:v>7.0041666666666664</c:v>
                      </c:pt>
                      <c:pt idx="43">
                        <c:v>7.1708333333333343</c:v>
                      </c:pt>
                      <c:pt idx="44">
                        <c:v>7.3375000000000004</c:v>
                      </c:pt>
                      <c:pt idx="45">
                        <c:v>7.5041666666666664</c:v>
                      </c:pt>
                      <c:pt idx="46">
                        <c:v>7.6708333333333334</c:v>
                      </c:pt>
                      <c:pt idx="47">
                        <c:v>7.8375000000000004</c:v>
                      </c:pt>
                      <c:pt idx="48">
                        <c:v>8.0041666666666664</c:v>
                      </c:pt>
                      <c:pt idx="49">
                        <c:v>8.1708333333333325</c:v>
                      </c:pt>
                      <c:pt idx="50">
                        <c:v>8.3375000000000004</c:v>
                      </c:pt>
                      <c:pt idx="51">
                        <c:v>8.5041666666666664</c:v>
                      </c:pt>
                      <c:pt idx="52">
                        <c:v>8.6708333333333325</c:v>
                      </c:pt>
                      <c:pt idx="53">
                        <c:v>8.8375000000000004</c:v>
                      </c:pt>
                      <c:pt idx="54">
                        <c:v>9.0041666666666664</c:v>
                      </c:pt>
                      <c:pt idx="55">
                        <c:v>9.1708333333333325</c:v>
                      </c:pt>
                      <c:pt idx="56">
                        <c:v>9.3375000000000004</c:v>
                      </c:pt>
                      <c:pt idx="57">
                        <c:v>9.5041666666666664</c:v>
                      </c:pt>
                      <c:pt idx="58">
                        <c:v>9.6708333333333325</c:v>
                      </c:pt>
                      <c:pt idx="59">
                        <c:v>9.8375000000000004</c:v>
                      </c:pt>
                      <c:pt idx="60">
                        <c:v>10.004166666666666</c:v>
                      </c:pt>
                      <c:pt idx="61">
                        <c:v>10.170833333333333</c:v>
                      </c:pt>
                      <c:pt idx="62">
                        <c:v>10.3375</c:v>
                      </c:pt>
                      <c:pt idx="63">
                        <c:v>10.504166666666666</c:v>
                      </c:pt>
                      <c:pt idx="64">
                        <c:v>10.670833333333333</c:v>
                      </c:pt>
                      <c:pt idx="65">
                        <c:v>10.8375</c:v>
                      </c:pt>
                      <c:pt idx="66">
                        <c:v>11.004166666666666</c:v>
                      </c:pt>
                      <c:pt idx="67">
                        <c:v>11.170833333333333</c:v>
                      </c:pt>
                      <c:pt idx="68">
                        <c:v>11.3375</c:v>
                      </c:pt>
                      <c:pt idx="69">
                        <c:v>11.504166666666666</c:v>
                      </c:pt>
                      <c:pt idx="70">
                        <c:v>11.670833333333333</c:v>
                      </c:pt>
                      <c:pt idx="71">
                        <c:v>11.8375</c:v>
                      </c:pt>
                      <c:pt idx="72">
                        <c:v>12.004166666666666</c:v>
                      </c:pt>
                      <c:pt idx="73">
                        <c:v>12.170833333333334</c:v>
                      </c:pt>
                      <c:pt idx="74">
                        <c:v>12.337499999999999</c:v>
                      </c:pt>
                      <c:pt idx="75">
                        <c:v>12.504166666666666</c:v>
                      </c:pt>
                      <c:pt idx="76">
                        <c:v>12.670833333333331</c:v>
                      </c:pt>
                      <c:pt idx="77">
                        <c:v>12.8375</c:v>
                      </c:pt>
                      <c:pt idx="78">
                        <c:v>13.004166666666666</c:v>
                      </c:pt>
                      <c:pt idx="79">
                        <c:v>13.170833333333333</c:v>
                      </c:pt>
                      <c:pt idx="80">
                        <c:v>13.337500000000002</c:v>
                      </c:pt>
                      <c:pt idx="81">
                        <c:v>13.504166666666666</c:v>
                      </c:pt>
                      <c:pt idx="82">
                        <c:v>13.670833333333334</c:v>
                      </c:pt>
                      <c:pt idx="83">
                        <c:v>13.837499999999999</c:v>
                      </c:pt>
                      <c:pt idx="84">
                        <c:v>14.004166666666666</c:v>
                      </c:pt>
                      <c:pt idx="85">
                        <c:v>14.170833333333331</c:v>
                      </c:pt>
                      <c:pt idx="86">
                        <c:v>14.3375</c:v>
                      </c:pt>
                      <c:pt idx="87">
                        <c:v>14.504166666666666</c:v>
                      </c:pt>
                      <c:pt idx="88">
                        <c:v>14.670833333333333</c:v>
                      </c:pt>
                      <c:pt idx="89">
                        <c:v>14.837500000000002</c:v>
                      </c:pt>
                      <c:pt idx="90">
                        <c:v>15.004166666666666</c:v>
                      </c:pt>
                      <c:pt idx="91">
                        <c:v>15.170833333333334</c:v>
                      </c:pt>
                      <c:pt idx="92">
                        <c:v>15.337499999999999</c:v>
                      </c:pt>
                      <c:pt idx="93">
                        <c:v>15.504166666666666</c:v>
                      </c:pt>
                      <c:pt idx="94">
                        <c:v>15.670833333333331</c:v>
                      </c:pt>
                      <c:pt idx="95">
                        <c:v>15.8375</c:v>
                      </c:pt>
                      <c:pt idx="96">
                        <c:v>16.004166666666666</c:v>
                      </c:pt>
                      <c:pt idx="97">
                        <c:v>16.170833333333334</c:v>
                      </c:pt>
                      <c:pt idx="98">
                        <c:v>16.337499999999999</c:v>
                      </c:pt>
                      <c:pt idx="99">
                        <c:v>16.504166666666666</c:v>
                      </c:pt>
                      <c:pt idx="100">
                        <c:v>16.670833333333334</c:v>
                      </c:pt>
                      <c:pt idx="101">
                        <c:v>16.837499999999999</c:v>
                      </c:pt>
                      <c:pt idx="102">
                        <c:v>17.004166666666666</c:v>
                      </c:pt>
                      <c:pt idx="103">
                        <c:v>17.170833333333334</c:v>
                      </c:pt>
                      <c:pt idx="104">
                        <c:v>17.337499999999999</c:v>
                      </c:pt>
                      <c:pt idx="105">
                        <c:v>17.504166666666666</c:v>
                      </c:pt>
                      <c:pt idx="106">
                        <c:v>17.670833333333334</c:v>
                      </c:pt>
                      <c:pt idx="107">
                        <c:v>17.837499999999999</c:v>
                      </c:pt>
                      <c:pt idx="108">
                        <c:v>18.004166666666666</c:v>
                      </c:pt>
                      <c:pt idx="109">
                        <c:v>18.170833333333334</c:v>
                      </c:pt>
                      <c:pt idx="110">
                        <c:v>18.337499999999999</c:v>
                      </c:pt>
                      <c:pt idx="111">
                        <c:v>18.503888888888888</c:v>
                      </c:pt>
                      <c:pt idx="112">
                        <c:v>18.670833333333334</c:v>
                      </c:pt>
                      <c:pt idx="113">
                        <c:v>18.837499999999999</c:v>
                      </c:pt>
                      <c:pt idx="114">
                        <c:v>19.004166666666666</c:v>
                      </c:pt>
                      <c:pt idx="115">
                        <c:v>19.170833333333334</c:v>
                      </c:pt>
                      <c:pt idx="116">
                        <c:v>19.337499999999999</c:v>
                      </c:pt>
                      <c:pt idx="117">
                        <c:v>19.504166666666666</c:v>
                      </c:pt>
                      <c:pt idx="118">
                        <c:v>19.670833333333334</c:v>
                      </c:pt>
                      <c:pt idx="119">
                        <c:v>19.837499999999999</c:v>
                      </c:pt>
                      <c:pt idx="120">
                        <c:v>20.004166666666666</c:v>
                      </c:pt>
                      <c:pt idx="121">
                        <c:v>20.170833333333334</c:v>
                      </c:pt>
                      <c:pt idx="122">
                        <c:v>20.337499999999999</c:v>
                      </c:pt>
                      <c:pt idx="123">
                        <c:v>20.504166666666666</c:v>
                      </c:pt>
                      <c:pt idx="124">
                        <c:v>20.670833333333334</c:v>
                      </c:pt>
                      <c:pt idx="125">
                        <c:v>20.837499999999999</c:v>
                      </c:pt>
                      <c:pt idx="126">
                        <c:v>21.004166666666666</c:v>
                      </c:pt>
                      <c:pt idx="127">
                        <c:v>21.170833333333334</c:v>
                      </c:pt>
                      <c:pt idx="128">
                        <c:v>21.337499999999999</c:v>
                      </c:pt>
                      <c:pt idx="129">
                        <c:v>21.504166666666666</c:v>
                      </c:pt>
                      <c:pt idx="130">
                        <c:v>21.670833333333334</c:v>
                      </c:pt>
                      <c:pt idx="131">
                        <c:v>21.837499999999999</c:v>
                      </c:pt>
                      <c:pt idx="132">
                        <c:v>22.004166666666666</c:v>
                      </c:pt>
                      <c:pt idx="133">
                        <c:v>22.170833333333334</c:v>
                      </c:pt>
                      <c:pt idx="134">
                        <c:v>22.337499999999999</c:v>
                      </c:pt>
                      <c:pt idx="135">
                        <c:v>22.504166666666666</c:v>
                      </c:pt>
                      <c:pt idx="136">
                        <c:v>22.670833333333334</c:v>
                      </c:pt>
                      <c:pt idx="137">
                        <c:v>22.837499999999999</c:v>
                      </c:pt>
                      <c:pt idx="138">
                        <c:v>23.004166666666666</c:v>
                      </c:pt>
                      <c:pt idx="139">
                        <c:v>23.170833333333334</c:v>
                      </c:pt>
                      <c:pt idx="140">
                        <c:v>23.337499999999999</c:v>
                      </c:pt>
                      <c:pt idx="141">
                        <c:v>23.504166666666666</c:v>
                      </c:pt>
                      <c:pt idx="142">
                        <c:v>23.670833333333334</c:v>
                      </c:pt>
                      <c:pt idx="143">
                        <c:v>23.837222222222223</c:v>
                      </c:pt>
                      <c:pt idx="144">
                        <c:v>24.004166666666663</c:v>
                      </c:pt>
                      <c:pt idx="145">
                        <c:v>24.170833333333334</c:v>
                      </c:pt>
                      <c:pt idx="146">
                        <c:v>24.337499999999999</c:v>
                      </c:pt>
                      <c:pt idx="147">
                        <c:v>24.50416666666667</c:v>
                      </c:pt>
                      <c:pt idx="148">
                        <c:v>24.670833333333334</c:v>
                      </c:pt>
                      <c:pt idx="149">
                        <c:v>24.837499999999999</c:v>
                      </c:pt>
                      <c:pt idx="150">
                        <c:v>25.004166666666666</c:v>
                      </c:pt>
                      <c:pt idx="151">
                        <c:v>25.170833333333334</c:v>
                      </c:pt>
                      <c:pt idx="152">
                        <c:v>25.337499999999999</c:v>
                      </c:pt>
                      <c:pt idx="153">
                        <c:v>25.504166666666663</c:v>
                      </c:pt>
                      <c:pt idx="154">
                        <c:v>25.670833333333334</c:v>
                      </c:pt>
                      <c:pt idx="155">
                        <c:v>25.837499999999999</c:v>
                      </c:pt>
                      <c:pt idx="156">
                        <c:v>26.00416666666667</c:v>
                      </c:pt>
                      <c:pt idx="157">
                        <c:v>26.170833333333334</c:v>
                      </c:pt>
                      <c:pt idx="158">
                        <c:v>26.337499999999999</c:v>
                      </c:pt>
                      <c:pt idx="159">
                        <c:v>26.504166666666666</c:v>
                      </c:pt>
                      <c:pt idx="160">
                        <c:v>26.670833333333334</c:v>
                      </c:pt>
                      <c:pt idx="161">
                        <c:v>26.837499999999999</c:v>
                      </c:pt>
                      <c:pt idx="162">
                        <c:v>27.004166666666663</c:v>
                      </c:pt>
                      <c:pt idx="163">
                        <c:v>27.170833333333334</c:v>
                      </c:pt>
                      <c:pt idx="164">
                        <c:v>27.337499999999999</c:v>
                      </c:pt>
                      <c:pt idx="165">
                        <c:v>27.50416666666667</c:v>
                      </c:pt>
                      <c:pt idx="166">
                        <c:v>27.670833333333334</c:v>
                      </c:pt>
                      <c:pt idx="167">
                        <c:v>27.837499999999999</c:v>
                      </c:pt>
                      <c:pt idx="168">
                        <c:v>28.004166666666666</c:v>
                      </c:pt>
                      <c:pt idx="169">
                        <c:v>28.170833333333334</c:v>
                      </c:pt>
                      <c:pt idx="170">
                        <c:v>28.337499999999999</c:v>
                      </c:pt>
                      <c:pt idx="171">
                        <c:v>28.504166666666663</c:v>
                      </c:pt>
                      <c:pt idx="172">
                        <c:v>28.670833333333334</c:v>
                      </c:pt>
                      <c:pt idx="173">
                        <c:v>28.837499999999999</c:v>
                      </c:pt>
                      <c:pt idx="174">
                        <c:v>29.00416666666667</c:v>
                      </c:pt>
                      <c:pt idx="175">
                        <c:v>29.170833333333334</c:v>
                      </c:pt>
                      <c:pt idx="176">
                        <c:v>29.337499999999999</c:v>
                      </c:pt>
                      <c:pt idx="177">
                        <c:v>29.504166666666666</c:v>
                      </c:pt>
                      <c:pt idx="178">
                        <c:v>29.670833333333334</c:v>
                      </c:pt>
                      <c:pt idx="179">
                        <c:v>29.837499999999999</c:v>
                      </c:pt>
                      <c:pt idx="180">
                        <c:v>30.004166666666663</c:v>
                      </c:pt>
                      <c:pt idx="181">
                        <c:v>30.170833333333334</c:v>
                      </c:pt>
                      <c:pt idx="182">
                        <c:v>30.337499999999999</c:v>
                      </c:pt>
                      <c:pt idx="183">
                        <c:v>30.50416666666667</c:v>
                      </c:pt>
                      <c:pt idx="184">
                        <c:v>30.670833333333334</c:v>
                      </c:pt>
                      <c:pt idx="185">
                        <c:v>30.837499999999999</c:v>
                      </c:pt>
                      <c:pt idx="186">
                        <c:v>31.004166666666666</c:v>
                      </c:pt>
                      <c:pt idx="187">
                        <c:v>31.170833333333334</c:v>
                      </c:pt>
                      <c:pt idx="188">
                        <c:v>31.337499999999999</c:v>
                      </c:pt>
                      <c:pt idx="189">
                        <c:v>31.504166666666663</c:v>
                      </c:pt>
                      <c:pt idx="190">
                        <c:v>31.670833333333334</c:v>
                      </c:pt>
                      <c:pt idx="191">
                        <c:v>31.837499999999999</c:v>
                      </c:pt>
                      <c:pt idx="192">
                        <c:v>32.00416666666667</c:v>
                      </c:pt>
                      <c:pt idx="193">
                        <c:v>32.170833333333334</c:v>
                      </c:pt>
                      <c:pt idx="194">
                        <c:v>32.337499999999999</c:v>
                      </c:pt>
                      <c:pt idx="195">
                        <c:v>32.50416666666667</c:v>
                      </c:pt>
                      <c:pt idx="196">
                        <c:v>32.670833333333334</c:v>
                      </c:pt>
                      <c:pt idx="197">
                        <c:v>32.837499999999999</c:v>
                      </c:pt>
                      <c:pt idx="198">
                        <c:v>33.00416666666667</c:v>
                      </c:pt>
                      <c:pt idx="199">
                        <c:v>33.170833333333334</c:v>
                      </c:pt>
                      <c:pt idx="200">
                        <c:v>33.337499999999999</c:v>
                      </c:pt>
                      <c:pt idx="201">
                        <c:v>33.50416666666667</c:v>
                      </c:pt>
                      <c:pt idx="202">
                        <c:v>33.670833333333334</c:v>
                      </c:pt>
                      <c:pt idx="203">
                        <c:v>33.837499999999999</c:v>
                      </c:pt>
                      <c:pt idx="204">
                        <c:v>34.00416666666667</c:v>
                      </c:pt>
                      <c:pt idx="205">
                        <c:v>34.170833333333334</c:v>
                      </c:pt>
                      <c:pt idx="206">
                        <c:v>34.337499999999999</c:v>
                      </c:pt>
                      <c:pt idx="207">
                        <c:v>34.50416666666667</c:v>
                      </c:pt>
                      <c:pt idx="208">
                        <c:v>34.670833333333334</c:v>
                      </c:pt>
                      <c:pt idx="209">
                        <c:v>34.837499999999999</c:v>
                      </c:pt>
                      <c:pt idx="210">
                        <c:v>35.00416666666667</c:v>
                      </c:pt>
                      <c:pt idx="211">
                        <c:v>35.170833333333334</c:v>
                      </c:pt>
                      <c:pt idx="212">
                        <c:v>35.337499999999999</c:v>
                      </c:pt>
                      <c:pt idx="213">
                        <c:v>35.50416666666667</c:v>
                      </c:pt>
                      <c:pt idx="214">
                        <c:v>35.670833333333334</c:v>
                      </c:pt>
                      <c:pt idx="215">
                        <c:v>35.837499999999999</c:v>
                      </c:pt>
                      <c:pt idx="216">
                        <c:v>36.00416666666667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'vit data'!$EH$5:$EH$221</c15:sqref>
                        </c15:formulaRef>
                      </c:ext>
                    </c:extLst>
                    <c:numCache>
                      <c:formatCode>General</c:formatCode>
                      <c:ptCount val="217"/>
                      <c:pt idx="0">
                        <c:v>1.100000000000001E-2</c:v>
                      </c:pt>
                      <c:pt idx="1">
                        <c:v>1.5000000000000013E-2</c:v>
                      </c:pt>
                      <c:pt idx="2">
                        <c:v>1.7000000000000015E-2</c:v>
                      </c:pt>
                      <c:pt idx="3">
                        <c:v>1.5500000000000014E-2</c:v>
                      </c:pt>
                      <c:pt idx="4">
                        <c:v>1.3500000000000012E-2</c:v>
                      </c:pt>
                      <c:pt idx="5">
                        <c:v>1.4000000000000012E-2</c:v>
                      </c:pt>
                      <c:pt idx="6">
                        <c:v>1.3500000000000012E-2</c:v>
                      </c:pt>
                      <c:pt idx="7">
                        <c:v>1.3000000000000012E-2</c:v>
                      </c:pt>
                      <c:pt idx="8">
                        <c:v>1.3500000000000012E-2</c:v>
                      </c:pt>
                      <c:pt idx="9">
                        <c:v>1.4000000000000012E-2</c:v>
                      </c:pt>
                      <c:pt idx="10">
                        <c:v>1.3000000000000012E-2</c:v>
                      </c:pt>
                      <c:pt idx="11">
                        <c:v>1.5000000000000013E-2</c:v>
                      </c:pt>
                      <c:pt idx="12">
                        <c:v>1.3500000000000012E-2</c:v>
                      </c:pt>
                      <c:pt idx="13">
                        <c:v>1.4500000000000013E-2</c:v>
                      </c:pt>
                      <c:pt idx="14">
                        <c:v>1.6000000000000014E-2</c:v>
                      </c:pt>
                      <c:pt idx="15">
                        <c:v>1.5000000000000013E-2</c:v>
                      </c:pt>
                      <c:pt idx="16">
                        <c:v>1.6500000000000015E-2</c:v>
                      </c:pt>
                      <c:pt idx="17">
                        <c:v>1.6500000000000015E-2</c:v>
                      </c:pt>
                      <c:pt idx="18">
                        <c:v>1.8000000000000016E-2</c:v>
                      </c:pt>
                      <c:pt idx="19">
                        <c:v>1.8000000000000016E-2</c:v>
                      </c:pt>
                      <c:pt idx="20">
                        <c:v>1.9500000000000017E-2</c:v>
                      </c:pt>
                      <c:pt idx="21">
                        <c:v>2.0500000000000018E-2</c:v>
                      </c:pt>
                      <c:pt idx="22">
                        <c:v>2.300000000000002E-2</c:v>
                      </c:pt>
                      <c:pt idx="23">
                        <c:v>2.5000000000000022E-2</c:v>
                      </c:pt>
                      <c:pt idx="24">
                        <c:v>2.7000000000000024E-2</c:v>
                      </c:pt>
                      <c:pt idx="25">
                        <c:v>0.03</c:v>
                      </c:pt>
                      <c:pt idx="26">
                        <c:v>3.3000000000000002E-2</c:v>
                      </c:pt>
                      <c:pt idx="27">
                        <c:v>3.7000000000000005E-2</c:v>
                      </c:pt>
                      <c:pt idx="28">
                        <c:v>4.200000000000001E-2</c:v>
                      </c:pt>
                      <c:pt idx="29">
                        <c:v>4.6000000000000013E-2</c:v>
                      </c:pt>
                      <c:pt idx="30">
                        <c:v>5.0000000000000017E-2</c:v>
                      </c:pt>
                      <c:pt idx="31">
                        <c:v>5.5000000000000021E-2</c:v>
                      </c:pt>
                      <c:pt idx="32">
                        <c:v>5.9499999999999997E-2</c:v>
                      </c:pt>
                      <c:pt idx="33">
                        <c:v>6.7000000000000004E-2</c:v>
                      </c:pt>
                      <c:pt idx="34">
                        <c:v>7.2500000000000009E-2</c:v>
                      </c:pt>
                      <c:pt idx="35">
                        <c:v>8.0000000000000016E-2</c:v>
                      </c:pt>
                      <c:pt idx="36">
                        <c:v>8.8000000000000023E-2</c:v>
                      </c:pt>
                      <c:pt idx="37">
                        <c:v>9.5500000000000002E-2</c:v>
                      </c:pt>
                      <c:pt idx="38">
                        <c:v>0.10550000000000001</c:v>
                      </c:pt>
                      <c:pt idx="39">
                        <c:v>0.11600000000000002</c:v>
                      </c:pt>
                      <c:pt idx="40">
                        <c:v>0.12650000000000003</c:v>
                      </c:pt>
                      <c:pt idx="41">
                        <c:v>0.13799999999999998</c:v>
                      </c:pt>
                      <c:pt idx="42">
                        <c:v>0.1515</c:v>
                      </c:pt>
                      <c:pt idx="43">
                        <c:v>0.16550000000000001</c:v>
                      </c:pt>
                      <c:pt idx="44">
                        <c:v>0.18200000000000002</c:v>
                      </c:pt>
                      <c:pt idx="45">
                        <c:v>0.19900000000000004</c:v>
                      </c:pt>
                      <c:pt idx="46">
                        <c:v>0.217</c:v>
                      </c:pt>
                      <c:pt idx="47">
                        <c:v>0.23800000000000002</c:v>
                      </c:pt>
                      <c:pt idx="48">
                        <c:v>0.26050000000000006</c:v>
                      </c:pt>
                      <c:pt idx="49">
                        <c:v>0.28449999999999998</c:v>
                      </c:pt>
                      <c:pt idx="50">
                        <c:v>0.31200000000000006</c:v>
                      </c:pt>
                      <c:pt idx="51">
                        <c:v>0.33750000000000002</c:v>
                      </c:pt>
                      <c:pt idx="52">
                        <c:v>0.36599999999999999</c:v>
                      </c:pt>
                      <c:pt idx="53">
                        <c:v>0.39250000000000007</c:v>
                      </c:pt>
                      <c:pt idx="54">
                        <c:v>0.41750000000000009</c:v>
                      </c:pt>
                      <c:pt idx="55">
                        <c:v>0.44199999999999995</c:v>
                      </c:pt>
                      <c:pt idx="56">
                        <c:v>0.46899999999999997</c:v>
                      </c:pt>
                      <c:pt idx="57">
                        <c:v>0.497</c:v>
                      </c:pt>
                      <c:pt idx="58">
                        <c:v>0.52400000000000002</c:v>
                      </c:pt>
                      <c:pt idx="59">
                        <c:v>0.54300000000000004</c:v>
                      </c:pt>
                      <c:pt idx="60">
                        <c:v>0.56899999999999995</c:v>
                      </c:pt>
                      <c:pt idx="61">
                        <c:v>0.57999999999999996</c:v>
                      </c:pt>
                      <c:pt idx="62">
                        <c:v>0.58399999999999996</c:v>
                      </c:pt>
                      <c:pt idx="63">
                        <c:v>0.58650000000000002</c:v>
                      </c:pt>
                      <c:pt idx="64">
                        <c:v>0.59399999999999997</c:v>
                      </c:pt>
                      <c:pt idx="65">
                        <c:v>0.59350000000000003</c:v>
                      </c:pt>
                      <c:pt idx="66">
                        <c:v>0.59</c:v>
                      </c:pt>
                      <c:pt idx="67">
                        <c:v>0.59</c:v>
                      </c:pt>
                      <c:pt idx="68">
                        <c:v>0.60299999999999998</c:v>
                      </c:pt>
                      <c:pt idx="69">
                        <c:v>0.60850000000000004</c:v>
                      </c:pt>
                      <c:pt idx="70">
                        <c:v>0.62350000000000005</c:v>
                      </c:pt>
                      <c:pt idx="71">
                        <c:v>0.63900000000000001</c:v>
                      </c:pt>
                      <c:pt idx="72">
                        <c:v>0.65300000000000002</c:v>
                      </c:pt>
                      <c:pt idx="73">
                        <c:v>0.65800000000000003</c:v>
                      </c:pt>
                      <c:pt idx="74">
                        <c:v>0.66300000000000003</c:v>
                      </c:pt>
                      <c:pt idx="75">
                        <c:v>0.66700000000000004</c:v>
                      </c:pt>
                      <c:pt idx="76">
                        <c:v>0.67499999999999993</c:v>
                      </c:pt>
                      <c:pt idx="77">
                        <c:v>0.67949999999999999</c:v>
                      </c:pt>
                      <c:pt idx="78">
                        <c:v>0.68799999999999994</c:v>
                      </c:pt>
                      <c:pt idx="79">
                        <c:v>0.68899999999999995</c:v>
                      </c:pt>
                      <c:pt idx="80">
                        <c:v>0.69599999999999995</c:v>
                      </c:pt>
                      <c:pt idx="81">
                        <c:v>0.69799999999999995</c:v>
                      </c:pt>
                      <c:pt idx="82">
                        <c:v>0.70099999999999996</c:v>
                      </c:pt>
                      <c:pt idx="83">
                        <c:v>0.70199999999999996</c:v>
                      </c:pt>
                      <c:pt idx="84">
                        <c:v>0.71650000000000003</c:v>
                      </c:pt>
                      <c:pt idx="85">
                        <c:v>0.72799999999999998</c:v>
                      </c:pt>
                      <c:pt idx="86">
                        <c:v>0.72</c:v>
                      </c:pt>
                      <c:pt idx="87">
                        <c:v>0.70550000000000002</c:v>
                      </c:pt>
                      <c:pt idx="88">
                        <c:v>0.69</c:v>
                      </c:pt>
                      <c:pt idx="89">
                        <c:v>0.67849999999999999</c:v>
                      </c:pt>
                      <c:pt idx="90">
                        <c:v>0.67899999999999994</c:v>
                      </c:pt>
                      <c:pt idx="91">
                        <c:v>0.68599999999999994</c:v>
                      </c:pt>
                      <c:pt idx="92">
                        <c:v>0.68799999999999994</c:v>
                      </c:pt>
                      <c:pt idx="93">
                        <c:v>0.6885</c:v>
                      </c:pt>
                      <c:pt idx="94">
                        <c:v>0.69</c:v>
                      </c:pt>
                      <c:pt idx="95">
                        <c:v>0.68899999999999995</c:v>
                      </c:pt>
                      <c:pt idx="96">
                        <c:v>0.68899999999999995</c:v>
                      </c:pt>
                      <c:pt idx="97">
                        <c:v>0.69</c:v>
                      </c:pt>
                      <c:pt idx="98">
                        <c:v>0.68899999999999995</c:v>
                      </c:pt>
                      <c:pt idx="99">
                        <c:v>0.68899999999999995</c:v>
                      </c:pt>
                      <c:pt idx="100">
                        <c:v>0.69</c:v>
                      </c:pt>
                      <c:pt idx="101">
                        <c:v>0.69</c:v>
                      </c:pt>
                      <c:pt idx="102">
                        <c:v>0.69199999999999995</c:v>
                      </c:pt>
                      <c:pt idx="103">
                        <c:v>0.69299999999999995</c:v>
                      </c:pt>
                      <c:pt idx="104">
                        <c:v>0.69499999999999995</c:v>
                      </c:pt>
                      <c:pt idx="105">
                        <c:v>0.69699999999999995</c:v>
                      </c:pt>
                      <c:pt idx="106">
                        <c:v>0.69799999999999995</c:v>
                      </c:pt>
                      <c:pt idx="107">
                        <c:v>0.70299999999999996</c:v>
                      </c:pt>
                      <c:pt idx="108">
                        <c:v>0.70699999999999996</c:v>
                      </c:pt>
                      <c:pt idx="109">
                        <c:v>0.70899999999999996</c:v>
                      </c:pt>
                      <c:pt idx="110">
                        <c:v>0.71399999999999997</c:v>
                      </c:pt>
                      <c:pt idx="111">
                        <c:v>0.72099999999999997</c:v>
                      </c:pt>
                      <c:pt idx="112">
                        <c:v>0.72399999999999998</c:v>
                      </c:pt>
                      <c:pt idx="113">
                        <c:v>0.72850000000000004</c:v>
                      </c:pt>
                      <c:pt idx="114">
                        <c:v>0.73350000000000004</c:v>
                      </c:pt>
                      <c:pt idx="115">
                        <c:v>0.73699999999999999</c:v>
                      </c:pt>
                      <c:pt idx="116">
                        <c:v>0.746</c:v>
                      </c:pt>
                      <c:pt idx="117">
                        <c:v>0.753</c:v>
                      </c:pt>
                      <c:pt idx="118">
                        <c:v>0.75800000000000001</c:v>
                      </c:pt>
                      <c:pt idx="119">
                        <c:v>0.76700000000000002</c:v>
                      </c:pt>
                      <c:pt idx="120">
                        <c:v>0.77200000000000002</c:v>
                      </c:pt>
                      <c:pt idx="121">
                        <c:v>0.77750000000000008</c:v>
                      </c:pt>
                      <c:pt idx="122">
                        <c:v>0.78250000000000008</c:v>
                      </c:pt>
                      <c:pt idx="123">
                        <c:v>0.78900000000000003</c:v>
                      </c:pt>
                      <c:pt idx="124">
                        <c:v>0.79400000000000004</c:v>
                      </c:pt>
                      <c:pt idx="125">
                        <c:v>0.79999999999999993</c:v>
                      </c:pt>
                      <c:pt idx="126">
                        <c:v>0.80599999999999994</c:v>
                      </c:pt>
                      <c:pt idx="127">
                        <c:v>0.80899999999999994</c:v>
                      </c:pt>
                      <c:pt idx="128">
                        <c:v>0.81699999999999995</c:v>
                      </c:pt>
                      <c:pt idx="129">
                        <c:v>0.82399999999999995</c:v>
                      </c:pt>
                      <c:pt idx="130">
                        <c:v>0.82899999999999996</c:v>
                      </c:pt>
                      <c:pt idx="131">
                        <c:v>0.83299999999999996</c:v>
                      </c:pt>
                      <c:pt idx="132">
                        <c:v>0.83599999999999997</c:v>
                      </c:pt>
                      <c:pt idx="133">
                        <c:v>0.84</c:v>
                      </c:pt>
                      <c:pt idx="134">
                        <c:v>0.84399999999999997</c:v>
                      </c:pt>
                      <c:pt idx="135">
                        <c:v>0.84699999999999998</c:v>
                      </c:pt>
                      <c:pt idx="136">
                        <c:v>0.85299999999999998</c:v>
                      </c:pt>
                      <c:pt idx="137">
                        <c:v>0.85399999999999998</c:v>
                      </c:pt>
                      <c:pt idx="138">
                        <c:v>0.85799999999999987</c:v>
                      </c:pt>
                      <c:pt idx="139">
                        <c:v>0.85650000000000004</c:v>
                      </c:pt>
                      <c:pt idx="140">
                        <c:v>0.85850000000000004</c:v>
                      </c:pt>
                      <c:pt idx="141">
                        <c:v>0.86499999999999999</c:v>
                      </c:pt>
                      <c:pt idx="142">
                        <c:v>0.86399999999999988</c:v>
                      </c:pt>
                      <c:pt idx="143">
                        <c:v>0.86799999999999988</c:v>
                      </c:pt>
                      <c:pt idx="144">
                        <c:v>0.86999999999999988</c:v>
                      </c:pt>
                      <c:pt idx="145">
                        <c:v>0.877</c:v>
                      </c:pt>
                      <c:pt idx="146">
                        <c:v>0.8819999999999999</c:v>
                      </c:pt>
                      <c:pt idx="147">
                        <c:v>0.8899999999999999</c:v>
                      </c:pt>
                      <c:pt idx="148">
                        <c:v>0.89700000000000002</c:v>
                      </c:pt>
                      <c:pt idx="149">
                        <c:v>0.8879999999999999</c:v>
                      </c:pt>
                      <c:pt idx="150">
                        <c:v>0.879</c:v>
                      </c:pt>
                      <c:pt idx="151">
                        <c:v>0.875</c:v>
                      </c:pt>
                      <c:pt idx="152">
                        <c:v>0.86899999999999999</c:v>
                      </c:pt>
                      <c:pt idx="153">
                        <c:v>0.86599999999999988</c:v>
                      </c:pt>
                      <c:pt idx="154">
                        <c:v>0.86099999999999999</c:v>
                      </c:pt>
                      <c:pt idx="155">
                        <c:v>0.85099999999999998</c:v>
                      </c:pt>
                      <c:pt idx="156">
                        <c:v>0.84750000000000003</c:v>
                      </c:pt>
                      <c:pt idx="157">
                        <c:v>0.84299999999999997</c:v>
                      </c:pt>
                      <c:pt idx="158">
                        <c:v>0.83799999999999997</c:v>
                      </c:pt>
                      <c:pt idx="159">
                        <c:v>0.83199999999999996</c:v>
                      </c:pt>
                      <c:pt idx="160">
                        <c:v>0.82799999999999996</c:v>
                      </c:pt>
                      <c:pt idx="161">
                        <c:v>0.82399999999999995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'vit data'!$EK$4</c15:sqref>
                        </c15:formulaRef>
                      </c:ext>
                    </c:extLst>
                    <c:strCache>
                      <c:ptCount val="1"/>
                      <c:pt idx="0">
                        <c:v>biotin</c:v>
                      </c:pt>
                    </c:strCache>
                  </c:strRef>
                </c:tx>
                <c:spPr>
                  <a:ln w="19050" cap="rnd">
                    <a:solidFill>
                      <a:srgbClr val="FF6600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'vit data'!$DW$5:$DW$221</c15:sqref>
                        </c15:formulaRef>
                      </c:ext>
                    </c:extLst>
                    <c:numCache>
                      <c:formatCode>General</c:formatCode>
                      <c:ptCount val="217"/>
                      <c:pt idx="0">
                        <c:v>4.1666666666666666E-3</c:v>
                      </c:pt>
                      <c:pt idx="1">
                        <c:v>0.17083333333333334</c:v>
                      </c:pt>
                      <c:pt idx="2">
                        <c:v>0.33750000000000002</c:v>
                      </c:pt>
                      <c:pt idx="3">
                        <c:v>0.50416666666666665</c:v>
                      </c:pt>
                      <c:pt idx="4">
                        <c:v>0.67083333333333328</c:v>
                      </c:pt>
                      <c:pt idx="5">
                        <c:v>0.83750000000000002</c:v>
                      </c:pt>
                      <c:pt idx="6">
                        <c:v>1.0041666666666667</c:v>
                      </c:pt>
                      <c:pt idx="7">
                        <c:v>1.1708333333333334</c:v>
                      </c:pt>
                      <c:pt idx="8">
                        <c:v>1.3374999999999999</c:v>
                      </c:pt>
                      <c:pt idx="9">
                        <c:v>1.5041666666666667</c:v>
                      </c:pt>
                      <c:pt idx="10">
                        <c:v>1.6708333333333334</c:v>
                      </c:pt>
                      <c:pt idx="11">
                        <c:v>1.8374999999999999</c:v>
                      </c:pt>
                      <c:pt idx="12">
                        <c:v>2.0041666666666669</c:v>
                      </c:pt>
                      <c:pt idx="13">
                        <c:v>2.1708333333333334</c:v>
                      </c:pt>
                      <c:pt idx="14">
                        <c:v>2.3374999999999999</c:v>
                      </c:pt>
                      <c:pt idx="15">
                        <c:v>2.5041666666666664</c:v>
                      </c:pt>
                      <c:pt idx="16">
                        <c:v>2.6708333333333334</c:v>
                      </c:pt>
                      <c:pt idx="17">
                        <c:v>2.8374999999999999</c:v>
                      </c:pt>
                      <c:pt idx="18">
                        <c:v>3.0041666666666664</c:v>
                      </c:pt>
                      <c:pt idx="19">
                        <c:v>3.1708333333333334</c:v>
                      </c:pt>
                      <c:pt idx="20">
                        <c:v>3.3375000000000004</c:v>
                      </c:pt>
                      <c:pt idx="21">
                        <c:v>3.5041666666666664</c:v>
                      </c:pt>
                      <c:pt idx="22">
                        <c:v>3.6708333333333334</c:v>
                      </c:pt>
                      <c:pt idx="23">
                        <c:v>3.8374999999999995</c:v>
                      </c:pt>
                      <c:pt idx="24">
                        <c:v>4.0041666666666664</c:v>
                      </c:pt>
                      <c:pt idx="25">
                        <c:v>4.1708333333333334</c:v>
                      </c:pt>
                      <c:pt idx="26">
                        <c:v>4.3375000000000004</c:v>
                      </c:pt>
                      <c:pt idx="27">
                        <c:v>4.5041666666666664</c:v>
                      </c:pt>
                      <c:pt idx="28">
                        <c:v>4.6708333333333334</c:v>
                      </c:pt>
                      <c:pt idx="29">
                        <c:v>4.8375000000000004</c:v>
                      </c:pt>
                      <c:pt idx="30">
                        <c:v>5.0041666666666664</c:v>
                      </c:pt>
                      <c:pt idx="31">
                        <c:v>5.1708333333333334</c:v>
                      </c:pt>
                      <c:pt idx="32">
                        <c:v>5.3375000000000004</c:v>
                      </c:pt>
                      <c:pt idx="33">
                        <c:v>5.5041666666666664</c:v>
                      </c:pt>
                      <c:pt idx="34">
                        <c:v>5.6708333333333334</c:v>
                      </c:pt>
                      <c:pt idx="35">
                        <c:v>5.8375000000000004</c:v>
                      </c:pt>
                      <c:pt idx="36">
                        <c:v>6.0041666666666664</c:v>
                      </c:pt>
                      <c:pt idx="37">
                        <c:v>6.1708333333333334</c:v>
                      </c:pt>
                      <c:pt idx="38">
                        <c:v>6.3375000000000004</c:v>
                      </c:pt>
                      <c:pt idx="39">
                        <c:v>6.5041666666666664</c:v>
                      </c:pt>
                      <c:pt idx="40">
                        <c:v>6.6708333333333325</c:v>
                      </c:pt>
                      <c:pt idx="41">
                        <c:v>6.8375000000000004</c:v>
                      </c:pt>
                      <c:pt idx="42">
                        <c:v>7.0041666666666664</c:v>
                      </c:pt>
                      <c:pt idx="43">
                        <c:v>7.1708333333333343</c:v>
                      </c:pt>
                      <c:pt idx="44">
                        <c:v>7.3375000000000004</c:v>
                      </c:pt>
                      <c:pt idx="45">
                        <c:v>7.5041666666666664</c:v>
                      </c:pt>
                      <c:pt idx="46">
                        <c:v>7.6708333333333334</c:v>
                      </c:pt>
                      <c:pt idx="47">
                        <c:v>7.8375000000000004</c:v>
                      </c:pt>
                      <c:pt idx="48">
                        <c:v>8.0041666666666664</c:v>
                      </c:pt>
                      <c:pt idx="49">
                        <c:v>8.1708333333333325</c:v>
                      </c:pt>
                      <c:pt idx="50">
                        <c:v>8.3375000000000004</c:v>
                      </c:pt>
                      <c:pt idx="51">
                        <c:v>8.5041666666666664</c:v>
                      </c:pt>
                      <c:pt idx="52">
                        <c:v>8.6708333333333325</c:v>
                      </c:pt>
                      <c:pt idx="53">
                        <c:v>8.8375000000000004</c:v>
                      </c:pt>
                      <c:pt idx="54">
                        <c:v>9.0041666666666664</c:v>
                      </c:pt>
                      <c:pt idx="55">
                        <c:v>9.1708333333333325</c:v>
                      </c:pt>
                      <c:pt idx="56">
                        <c:v>9.3375000000000004</c:v>
                      </c:pt>
                      <c:pt idx="57">
                        <c:v>9.5041666666666664</c:v>
                      </c:pt>
                      <c:pt idx="58">
                        <c:v>9.6708333333333325</c:v>
                      </c:pt>
                      <c:pt idx="59">
                        <c:v>9.8375000000000004</c:v>
                      </c:pt>
                      <c:pt idx="60">
                        <c:v>10.004166666666666</c:v>
                      </c:pt>
                      <c:pt idx="61">
                        <c:v>10.170833333333333</c:v>
                      </c:pt>
                      <c:pt idx="62">
                        <c:v>10.3375</c:v>
                      </c:pt>
                      <c:pt idx="63">
                        <c:v>10.504166666666666</c:v>
                      </c:pt>
                      <c:pt idx="64">
                        <c:v>10.670833333333333</c:v>
                      </c:pt>
                      <c:pt idx="65">
                        <c:v>10.8375</c:v>
                      </c:pt>
                      <c:pt idx="66">
                        <c:v>11.004166666666666</c:v>
                      </c:pt>
                      <c:pt idx="67">
                        <c:v>11.170833333333333</c:v>
                      </c:pt>
                      <c:pt idx="68">
                        <c:v>11.3375</c:v>
                      </c:pt>
                      <c:pt idx="69">
                        <c:v>11.504166666666666</c:v>
                      </c:pt>
                      <c:pt idx="70">
                        <c:v>11.670833333333333</c:v>
                      </c:pt>
                      <c:pt idx="71">
                        <c:v>11.8375</c:v>
                      </c:pt>
                      <c:pt idx="72">
                        <c:v>12.004166666666666</c:v>
                      </c:pt>
                      <c:pt idx="73">
                        <c:v>12.170833333333334</c:v>
                      </c:pt>
                      <c:pt idx="74">
                        <c:v>12.337499999999999</c:v>
                      </c:pt>
                      <c:pt idx="75">
                        <c:v>12.504166666666666</c:v>
                      </c:pt>
                      <c:pt idx="76">
                        <c:v>12.670833333333331</c:v>
                      </c:pt>
                      <c:pt idx="77">
                        <c:v>12.8375</c:v>
                      </c:pt>
                      <c:pt idx="78">
                        <c:v>13.004166666666666</c:v>
                      </c:pt>
                      <c:pt idx="79">
                        <c:v>13.170833333333333</c:v>
                      </c:pt>
                      <c:pt idx="80">
                        <c:v>13.337500000000002</c:v>
                      </c:pt>
                      <c:pt idx="81">
                        <c:v>13.504166666666666</c:v>
                      </c:pt>
                      <c:pt idx="82">
                        <c:v>13.670833333333334</c:v>
                      </c:pt>
                      <c:pt idx="83">
                        <c:v>13.837499999999999</c:v>
                      </c:pt>
                      <c:pt idx="84">
                        <c:v>14.004166666666666</c:v>
                      </c:pt>
                      <c:pt idx="85">
                        <c:v>14.170833333333331</c:v>
                      </c:pt>
                      <c:pt idx="86">
                        <c:v>14.3375</c:v>
                      </c:pt>
                      <c:pt idx="87">
                        <c:v>14.504166666666666</c:v>
                      </c:pt>
                      <c:pt idx="88">
                        <c:v>14.670833333333333</c:v>
                      </c:pt>
                      <c:pt idx="89">
                        <c:v>14.837500000000002</c:v>
                      </c:pt>
                      <c:pt idx="90">
                        <c:v>15.004166666666666</c:v>
                      </c:pt>
                      <c:pt idx="91">
                        <c:v>15.170833333333334</c:v>
                      </c:pt>
                      <c:pt idx="92">
                        <c:v>15.337499999999999</c:v>
                      </c:pt>
                      <c:pt idx="93">
                        <c:v>15.504166666666666</c:v>
                      </c:pt>
                      <c:pt idx="94">
                        <c:v>15.670833333333331</c:v>
                      </c:pt>
                      <c:pt idx="95">
                        <c:v>15.8375</c:v>
                      </c:pt>
                      <c:pt idx="96">
                        <c:v>16.004166666666666</c:v>
                      </c:pt>
                      <c:pt idx="97">
                        <c:v>16.170833333333334</c:v>
                      </c:pt>
                      <c:pt idx="98">
                        <c:v>16.337499999999999</c:v>
                      </c:pt>
                      <c:pt idx="99">
                        <c:v>16.504166666666666</c:v>
                      </c:pt>
                      <c:pt idx="100">
                        <c:v>16.670833333333334</c:v>
                      </c:pt>
                      <c:pt idx="101">
                        <c:v>16.837499999999999</c:v>
                      </c:pt>
                      <c:pt idx="102">
                        <c:v>17.004166666666666</c:v>
                      </c:pt>
                      <c:pt idx="103">
                        <c:v>17.170833333333334</c:v>
                      </c:pt>
                      <c:pt idx="104">
                        <c:v>17.337499999999999</c:v>
                      </c:pt>
                      <c:pt idx="105">
                        <c:v>17.504166666666666</c:v>
                      </c:pt>
                      <c:pt idx="106">
                        <c:v>17.670833333333334</c:v>
                      </c:pt>
                      <c:pt idx="107">
                        <c:v>17.837499999999999</c:v>
                      </c:pt>
                      <c:pt idx="108">
                        <c:v>18.004166666666666</c:v>
                      </c:pt>
                      <c:pt idx="109">
                        <c:v>18.170833333333334</c:v>
                      </c:pt>
                      <c:pt idx="110">
                        <c:v>18.337499999999999</c:v>
                      </c:pt>
                      <c:pt idx="111">
                        <c:v>18.503888888888888</c:v>
                      </c:pt>
                      <c:pt idx="112">
                        <c:v>18.670833333333334</c:v>
                      </c:pt>
                      <c:pt idx="113">
                        <c:v>18.837499999999999</c:v>
                      </c:pt>
                      <c:pt idx="114">
                        <c:v>19.004166666666666</c:v>
                      </c:pt>
                      <c:pt idx="115">
                        <c:v>19.170833333333334</c:v>
                      </c:pt>
                      <c:pt idx="116">
                        <c:v>19.337499999999999</c:v>
                      </c:pt>
                      <c:pt idx="117">
                        <c:v>19.504166666666666</c:v>
                      </c:pt>
                      <c:pt idx="118">
                        <c:v>19.670833333333334</c:v>
                      </c:pt>
                      <c:pt idx="119">
                        <c:v>19.837499999999999</c:v>
                      </c:pt>
                      <c:pt idx="120">
                        <c:v>20.004166666666666</c:v>
                      </c:pt>
                      <c:pt idx="121">
                        <c:v>20.170833333333334</c:v>
                      </c:pt>
                      <c:pt idx="122">
                        <c:v>20.337499999999999</c:v>
                      </c:pt>
                      <c:pt idx="123">
                        <c:v>20.504166666666666</c:v>
                      </c:pt>
                      <c:pt idx="124">
                        <c:v>20.670833333333334</c:v>
                      </c:pt>
                      <c:pt idx="125">
                        <c:v>20.837499999999999</c:v>
                      </c:pt>
                      <c:pt idx="126">
                        <c:v>21.004166666666666</c:v>
                      </c:pt>
                      <c:pt idx="127">
                        <c:v>21.170833333333334</c:v>
                      </c:pt>
                      <c:pt idx="128">
                        <c:v>21.337499999999999</c:v>
                      </c:pt>
                      <c:pt idx="129">
                        <c:v>21.504166666666666</c:v>
                      </c:pt>
                      <c:pt idx="130">
                        <c:v>21.670833333333334</c:v>
                      </c:pt>
                      <c:pt idx="131">
                        <c:v>21.837499999999999</c:v>
                      </c:pt>
                      <c:pt idx="132">
                        <c:v>22.004166666666666</c:v>
                      </c:pt>
                      <c:pt idx="133">
                        <c:v>22.170833333333334</c:v>
                      </c:pt>
                      <c:pt idx="134">
                        <c:v>22.337499999999999</c:v>
                      </c:pt>
                      <c:pt idx="135">
                        <c:v>22.504166666666666</c:v>
                      </c:pt>
                      <c:pt idx="136">
                        <c:v>22.670833333333334</c:v>
                      </c:pt>
                      <c:pt idx="137">
                        <c:v>22.837499999999999</c:v>
                      </c:pt>
                      <c:pt idx="138">
                        <c:v>23.004166666666666</c:v>
                      </c:pt>
                      <c:pt idx="139">
                        <c:v>23.170833333333334</c:v>
                      </c:pt>
                      <c:pt idx="140">
                        <c:v>23.337499999999999</c:v>
                      </c:pt>
                      <c:pt idx="141">
                        <c:v>23.504166666666666</c:v>
                      </c:pt>
                      <c:pt idx="142">
                        <c:v>23.670833333333334</c:v>
                      </c:pt>
                      <c:pt idx="143">
                        <c:v>23.837222222222223</c:v>
                      </c:pt>
                      <c:pt idx="144">
                        <c:v>24.004166666666663</c:v>
                      </c:pt>
                      <c:pt idx="145">
                        <c:v>24.170833333333334</c:v>
                      </c:pt>
                      <c:pt idx="146">
                        <c:v>24.337499999999999</c:v>
                      </c:pt>
                      <c:pt idx="147">
                        <c:v>24.50416666666667</c:v>
                      </c:pt>
                      <c:pt idx="148">
                        <c:v>24.670833333333334</c:v>
                      </c:pt>
                      <c:pt idx="149">
                        <c:v>24.837499999999999</c:v>
                      </c:pt>
                      <c:pt idx="150">
                        <c:v>25.004166666666666</c:v>
                      </c:pt>
                      <c:pt idx="151">
                        <c:v>25.170833333333334</c:v>
                      </c:pt>
                      <c:pt idx="152">
                        <c:v>25.337499999999999</c:v>
                      </c:pt>
                      <c:pt idx="153">
                        <c:v>25.504166666666663</c:v>
                      </c:pt>
                      <c:pt idx="154">
                        <c:v>25.670833333333334</c:v>
                      </c:pt>
                      <c:pt idx="155">
                        <c:v>25.837499999999999</c:v>
                      </c:pt>
                      <c:pt idx="156">
                        <c:v>26.00416666666667</c:v>
                      </c:pt>
                      <c:pt idx="157">
                        <c:v>26.170833333333334</c:v>
                      </c:pt>
                      <c:pt idx="158">
                        <c:v>26.337499999999999</c:v>
                      </c:pt>
                      <c:pt idx="159">
                        <c:v>26.504166666666666</c:v>
                      </c:pt>
                      <c:pt idx="160">
                        <c:v>26.670833333333334</c:v>
                      </c:pt>
                      <c:pt idx="161">
                        <c:v>26.837499999999999</c:v>
                      </c:pt>
                      <c:pt idx="162">
                        <c:v>27.004166666666663</c:v>
                      </c:pt>
                      <c:pt idx="163">
                        <c:v>27.170833333333334</c:v>
                      </c:pt>
                      <c:pt idx="164">
                        <c:v>27.337499999999999</c:v>
                      </c:pt>
                      <c:pt idx="165">
                        <c:v>27.50416666666667</c:v>
                      </c:pt>
                      <c:pt idx="166">
                        <c:v>27.670833333333334</c:v>
                      </c:pt>
                      <c:pt idx="167">
                        <c:v>27.837499999999999</c:v>
                      </c:pt>
                      <c:pt idx="168">
                        <c:v>28.004166666666666</c:v>
                      </c:pt>
                      <c:pt idx="169">
                        <c:v>28.170833333333334</c:v>
                      </c:pt>
                      <c:pt idx="170">
                        <c:v>28.337499999999999</c:v>
                      </c:pt>
                      <c:pt idx="171">
                        <c:v>28.504166666666663</c:v>
                      </c:pt>
                      <c:pt idx="172">
                        <c:v>28.670833333333334</c:v>
                      </c:pt>
                      <c:pt idx="173">
                        <c:v>28.837499999999999</c:v>
                      </c:pt>
                      <c:pt idx="174">
                        <c:v>29.00416666666667</c:v>
                      </c:pt>
                      <c:pt idx="175">
                        <c:v>29.170833333333334</c:v>
                      </c:pt>
                      <c:pt idx="176">
                        <c:v>29.337499999999999</c:v>
                      </c:pt>
                      <c:pt idx="177">
                        <c:v>29.504166666666666</c:v>
                      </c:pt>
                      <c:pt idx="178">
                        <c:v>29.670833333333334</c:v>
                      </c:pt>
                      <c:pt idx="179">
                        <c:v>29.837499999999999</c:v>
                      </c:pt>
                      <c:pt idx="180">
                        <c:v>30.004166666666663</c:v>
                      </c:pt>
                      <c:pt idx="181">
                        <c:v>30.170833333333334</c:v>
                      </c:pt>
                      <c:pt idx="182">
                        <c:v>30.337499999999999</c:v>
                      </c:pt>
                      <c:pt idx="183">
                        <c:v>30.50416666666667</c:v>
                      </c:pt>
                      <c:pt idx="184">
                        <c:v>30.670833333333334</c:v>
                      </c:pt>
                      <c:pt idx="185">
                        <c:v>30.837499999999999</c:v>
                      </c:pt>
                      <c:pt idx="186">
                        <c:v>31.004166666666666</c:v>
                      </c:pt>
                      <c:pt idx="187">
                        <c:v>31.170833333333334</c:v>
                      </c:pt>
                      <c:pt idx="188">
                        <c:v>31.337499999999999</c:v>
                      </c:pt>
                      <c:pt idx="189">
                        <c:v>31.504166666666663</c:v>
                      </c:pt>
                      <c:pt idx="190">
                        <c:v>31.670833333333334</c:v>
                      </c:pt>
                      <c:pt idx="191">
                        <c:v>31.837499999999999</c:v>
                      </c:pt>
                      <c:pt idx="192">
                        <c:v>32.00416666666667</c:v>
                      </c:pt>
                      <c:pt idx="193">
                        <c:v>32.170833333333334</c:v>
                      </c:pt>
                      <c:pt idx="194">
                        <c:v>32.337499999999999</c:v>
                      </c:pt>
                      <c:pt idx="195">
                        <c:v>32.50416666666667</c:v>
                      </c:pt>
                      <c:pt idx="196">
                        <c:v>32.670833333333334</c:v>
                      </c:pt>
                      <c:pt idx="197">
                        <c:v>32.837499999999999</c:v>
                      </c:pt>
                      <c:pt idx="198">
                        <c:v>33.00416666666667</c:v>
                      </c:pt>
                      <c:pt idx="199">
                        <c:v>33.170833333333334</c:v>
                      </c:pt>
                      <c:pt idx="200">
                        <c:v>33.337499999999999</c:v>
                      </c:pt>
                      <c:pt idx="201">
                        <c:v>33.50416666666667</c:v>
                      </c:pt>
                      <c:pt idx="202">
                        <c:v>33.670833333333334</c:v>
                      </c:pt>
                      <c:pt idx="203">
                        <c:v>33.837499999999999</c:v>
                      </c:pt>
                      <c:pt idx="204">
                        <c:v>34.00416666666667</c:v>
                      </c:pt>
                      <c:pt idx="205">
                        <c:v>34.170833333333334</c:v>
                      </c:pt>
                      <c:pt idx="206">
                        <c:v>34.337499999999999</c:v>
                      </c:pt>
                      <c:pt idx="207">
                        <c:v>34.50416666666667</c:v>
                      </c:pt>
                      <c:pt idx="208">
                        <c:v>34.670833333333334</c:v>
                      </c:pt>
                      <c:pt idx="209">
                        <c:v>34.837499999999999</c:v>
                      </c:pt>
                      <c:pt idx="210">
                        <c:v>35.00416666666667</c:v>
                      </c:pt>
                      <c:pt idx="211">
                        <c:v>35.170833333333334</c:v>
                      </c:pt>
                      <c:pt idx="212">
                        <c:v>35.337499999999999</c:v>
                      </c:pt>
                      <c:pt idx="213">
                        <c:v>35.50416666666667</c:v>
                      </c:pt>
                      <c:pt idx="214">
                        <c:v>35.670833333333334</c:v>
                      </c:pt>
                      <c:pt idx="215">
                        <c:v>35.837499999999999</c:v>
                      </c:pt>
                      <c:pt idx="216">
                        <c:v>36.00416666666667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'vit data'!$EK$5:$EK$221</c15:sqref>
                        </c15:formulaRef>
                      </c:ext>
                    </c:extLst>
                    <c:numCache>
                      <c:formatCode>General</c:formatCode>
                      <c:ptCount val="217"/>
                      <c:pt idx="0">
                        <c:v>-6.0000000000000053E-3</c:v>
                      </c:pt>
                      <c:pt idx="1">
                        <c:v>-5.0000000000000044E-3</c:v>
                      </c:pt>
                      <c:pt idx="2">
                        <c:v>-4.0000000000000036E-3</c:v>
                      </c:pt>
                      <c:pt idx="3">
                        <c:v>-3.0000000000000027E-3</c:v>
                      </c:pt>
                      <c:pt idx="4">
                        <c:v>-3.0000000000000027E-3</c:v>
                      </c:pt>
                      <c:pt idx="5">
                        <c:v>-4.0000000000000036E-3</c:v>
                      </c:pt>
                      <c:pt idx="6">
                        <c:v>-3.5000000000000031E-3</c:v>
                      </c:pt>
                      <c:pt idx="7">
                        <c:v>-3.0000000000000027E-3</c:v>
                      </c:pt>
                      <c:pt idx="8">
                        <c:v>-3.0000000000000027E-3</c:v>
                      </c:pt>
                      <c:pt idx="9">
                        <c:v>-2.5000000000000022E-3</c:v>
                      </c:pt>
                      <c:pt idx="10">
                        <c:v>-2.5000000000000022E-3</c:v>
                      </c:pt>
                      <c:pt idx="11">
                        <c:v>-2.5000000000000022E-3</c:v>
                      </c:pt>
                      <c:pt idx="12">
                        <c:v>-3.5000000000000031E-3</c:v>
                      </c:pt>
                      <c:pt idx="13">
                        <c:v>-2.0000000000000018E-3</c:v>
                      </c:pt>
                      <c:pt idx="14">
                        <c:v>-3.0000000000000027E-3</c:v>
                      </c:pt>
                      <c:pt idx="15">
                        <c:v>-3.0000000000000027E-3</c:v>
                      </c:pt>
                      <c:pt idx="16">
                        <c:v>-2.5000000000000022E-3</c:v>
                      </c:pt>
                      <c:pt idx="17">
                        <c:v>-2.5000000000000022E-3</c:v>
                      </c:pt>
                      <c:pt idx="18">
                        <c:v>-2.5000000000000022E-3</c:v>
                      </c:pt>
                      <c:pt idx="19">
                        <c:v>-2.0000000000000018E-3</c:v>
                      </c:pt>
                      <c:pt idx="20">
                        <c:v>-2.5000000000000022E-3</c:v>
                      </c:pt>
                      <c:pt idx="21">
                        <c:v>-2.0000000000000018E-3</c:v>
                      </c:pt>
                      <c:pt idx="22">
                        <c:v>-2.5000000000000022E-3</c:v>
                      </c:pt>
                      <c:pt idx="23">
                        <c:v>-2.5000000000000022E-3</c:v>
                      </c:pt>
                      <c:pt idx="24">
                        <c:v>-2.0000000000000018E-3</c:v>
                      </c:pt>
                      <c:pt idx="25">
                        <c:v>-2.5000000000000022E-3</c:v>
                      </c:pt>
                      <c:pt idx="26">
                        <c:v>-1.5000000000000013E-3</c:v>
                      </c:pt>
                      <c:pt idx="27">
                        <c:v>-1.5000000000000013E-3</c:v>
                      </c:pt>
                      <c:pt idx="28">
                        <c:v>-1.5000000000000013E-3</c:v>
                      </c:pt>
                      <c:pt idx="29">
                        <c:v>-1.5000000000000013E-3</c:v>
                      </c:pt>
                      <c:pt idx="30">
                        <c:v>-1.5000000000000013E-3</c:v>
                      </c:pt>
                      <c:pt idx="31">
                        <c:v>-1.5000000000000013E-3</c:v>
                      </c:pt>
                      <c:pt idx="32">
                        <c:v>-1.5000000000000013E-3</c:v>
                      </c:pt>
                      <c:pt idx="33">
                        <c:v>-1.5000000000000013E-3</c:v>
                      </c:pt>
                      <c:pt idx="34">
                        <c:v>-1.5000000000000013E-3</c:v>
                      </c:pt>
                      <c:pt idx="35">
                        <c:v>-1.5000000000000013E-3</c:v>
                      </c:pt>
                      <c:pt idx="36">
                        <c:v>-1.5000000000000013E-3</c:v>
                      </c:pt>
                      <c:pt idx="37">
                        <c:v>-1.5000000000000013E-3</c:v>
                      </c:pt>
                      <c:pt idx="38">
                        <c:v>-1.5000000000000013E-3</c:v>
                      </c:pt>
                      <c:pt idx="39">
                        <c:v>-5.0000000000000044E-4</c:v>
                      </c:pt>
                      <c:pt idx="40">
                        <c:v>-5.0000000000000044E-4</c:v>
                      </c:pt>
                      <c:pt idx="41">
                        <c:v>-5.0000000000000044E-4</c:v>
                      </c:pt>
                      <c:pt idx="42">
                        <c:v>-5.0000000000000044E-4</c:v>
                      </c:pt>
                      <c:pt idx="43">
                        <c:v>1.0000000000000009E-3</c:v>
                      </c:pt>
                      <c:pt idx="44">
                        <c:v>5.0000000000000044E-4</c:v>
                      </c:pt>
                      <c:pt idx="45">
                        <c:v>5.0000000000000044E-4</c:v>
                      </c:pt>
                      <c:pt idx="46">
                        <c:v>5.0000000000000044E-4</c:v>
                      </c:pt>
                      <c:pt idx="47">
                        <c:v>2.0000000000000018E-3</c:v>
                      </c:pt>
                      <c:pt idx="48">
                        <c:v>2.5000000000000022E-3</c:v>
                      </c:pt>
                      <c:pt idx="49">
                        <c:v>2.5000000000000022E-3</c:v>
                      </c:pt>
                      <c:pt idx="50">
                        <c:v>3.0000000000000027E-3</c:v>
                      </c:pt>
                      <c:pt idx="51">
                        <c:v>3.0000000000000027E-3</c:v>
                      </c:pt>
                      <c:pt idx="52">
                        <c:v>4.500000000000004E-3</c:v>
                      </c:pt>
                      <c:pt idx="53">
                        <c:v>4.0000000000000036E-3</c:v>
                      </c:pt>
                      <c:pt idx="54">
                        <c:v>5.0000000000000044E-3</c:v>
                      </c:pt>
                      <c:pt idx="55">
                        <c:v>6.5000000000000058E-3</c:v>
                      </c:pt>
                      <c:pt idx="56">
                        <c:v>6.5000000000000058E-3</c:v>
                      </c:pt>
                      <c:pt idx="57">
                        <c:v>7.5000000000000067E-3</c:v>
                      </c:pt>
                      <c:pt idx="58">
                        <c:v>8.5000000000000075E-3</c:v>
                      </c:pt>
                      <c:pt idx="59">
                        <c:v>9.5000000000000084E-3</c:v>
                      </c:pt>
                      <c:pt idx="60">
                        <c:v>1.150000000000001E-2</c:v>
                      </c:pt>
                      <c:pt idx="61">
                        <c:v>1.2500000000000011E-2</c:v>
                      </c:pt>
                      <c:pt idx="62">
                        <c:v>1.4500000000000013E-2</c:v>
                      </c:pt>
                      <c:pt idx="63">
                        <c:v>1.6500000000000015E-2</c:v>
                      </c:pt>
                      <c:pt idx="64">
                        <c:v>1.9500000000000017E-2</c:v>
                      </c:pt>
                      <c:pt idx="65">
                        <c:v>2.1500000000000019E-2</c:v>
                      </c:pt>
                      <c:pt idx="66">
                        <c:v>2.4000000000000021E-2</c:v>
                      </c:pt>
                      <c:pt idx="67">
                        <c:v>2.8500000000000025E-2</c:v>
                      </c:pt>
                      <c:pt idx="68">
                        <c:v>3.15E-2</c:v>
                      </c:pt>
                      <c:pt idx="69">
                        <c:v>3.4500000000000003E-2</c:v>
                      </c:pt>
                      <c:pt idx="70">
                        <c:v>3.8500000000000006E-2</c:v>
                      </c:pt>
                      <c:pt idx="71">
                        <c:v>4.3500000000000011E-2</c:v>
                      </c:pt>
                      <c:pt idx="72">
                        <c:v>4.7500000000000014E-2</c:v>
                      </c:pt>
                      <c:pt idx="73">
                        <c:v>5.2500000000000019E-2</c:v>
                      </c:pt>
                      <c:pt idx="74">
                        <c:v>5.8500000000000024E-2</c:v>
                      </c:pt>
                      <c:pt idx="75">
                        <c:v>6.3500000000000001E-2</c:v>
                      </c:pt>
                      <c:pt idx="76">
                        <c:v>6.9500000000000006E-2</c:v>
                      </c:pt>
                      <c:pt idx="77">
                        <c:v>7.6500000000000012E-2</c:v>
                      </c:pt>
                      <c:pt idx="78">
                        <c:v>8.450000000000002E-2</c:v>
                      </c:pt>
                      <c:pt idx="79">
                        <c:v>9.2500000000000027E-2</c:v>
                      </c:pt>
                      <c:pt idx="80">
                        <c:v>0.10150000000000001</c:v>
                      </c:pt>
                      <c:pt idx="81">
                        <c:v>0.11150000000000002</c:v>
                      </c:pt>
                      <c:pt idx="82">
                        <c:v>0.12250000000000003</c:v>
                      </c:pt>
                      <c:pt idx="83">
                        <c:v>0.13350000000000004</c:v>
                      </c:pt>
                      <c:pt idx="84">
                        <c:v>0.14549999999999999</c:v>
                      </c:pt>
                      <c:pt idx="85">
                        <c:v>0.1565</c:v>
                      </c:pt>
                      <c:pt idx="86">
                        <c:v>0.17150000000000001</c:v>
                      </c:pt>
                      <c:pt idx="87">
                        <c:v>0.18650000000000003</c:v>
                      </c:pt>
                      <c:pt idx="88">
                        <c:v>0.20349999999999999</c:v>
                      </c:pt>
                      <c:pt idx="89">
                        <c:v>0.2215</c:v>
                      </c:pt>
                      <c:pt idx="90">
                        <c:v>0.23850000000000002</c:v>
                      </c:pt>
                      <c:pt idx="91">
                        <c:v>0.26050000000000006</c:v>
                      </c:pt>
                      <c:pt idx="92">
                        <c:v>0.28149999999999997</c:v>
                      </c:pt>
                      <c:pt idx="93">
                        <c:v>0.29349999999999998</c:v>
                      </c:pt>
                      <c:pt idx="94">
                        <c:v>0.30249999999999999</c:v>
                      </c:pt>
                      <c:pt idx="95">
                        <c:v>0.3135</c:v>
                      </c:pt>
                      <c:pt idx="96">
                        <c:v>0.32650000000000001</c:v>
                      </c:pt>
                      <c:pt idx="97">
                        <c:v>0.33399999999999996</c:v>
                      </c:pt>
                      <c:pt idx="98">
                        <c:v>0.34450000000000003</c:v>
                      </c:pt>
                      <c:pt idx="99">
                        <c:v>0.36050000000000004</c:v>
                      </c:pt>
                      <c:pt idx="100">
                        <c:v>0.37650000000000006</c:v>
                      </c:pt>
                      <c:pt idx="101">
                        <c:v>0.39050000000000007</c:v>
                      </c:pt>
                      <c:pt idx="102">
                        <c:v>0.40250000000000008</c:v>
                      </c:pt>
                      <c:pt idx="103">
                        <c:v>0.41250000000000009</c:v>
                      </c:pt>
                      <c:pt idx="104">
                        <c:v>0.4195000000000001</c:v>
                      </c:pt>
                      <c:pt idx="105">
                        <c:v>0.42749999999999999</c:v>
                      </c:pt>
                      <c:pt idx="106">
                        <c:v>0.4345</c:v>
                      </c:pt>
                      <c:pt idx="107">
                        <c:v>0.4405</c:v>
                      </c:pt>
                      <c:pt idx="108">
                        <c:v>0.44950000000000001</c:v>
                      </c:pt>
                      <c:pt idx="109">
                        <c:v>0.45450000000000002</c:v>
                      </c:pt>
                      <c:pt idx="110">
                        <c:v>0.45750000000000002</c:v>
                      </c:pt>
                      <c:pt idx="111">
                        <c:v>0.46150000000000002</c:v>
                      </c:pt>
                      <c:pt idx="112">
                        <c:v>0.46550000000000002</c:v>
                      </c:pt>
                      <c:pt idx="113">
                        <c:v>0.46950000000000003</c:v>
                      </c:pt>
                      <c:pt idx="114">
                        <c:v>0.47350000000000003</c:v>
                      </c:pt>
                      <c:pt idx="115">
                        <c:v>0.47650000000000003</c:v>
                      </c:pt>
                      <c:pt idx="116">
                        <c:v>0.47850000000000004</c:v>
                      </c:pt>
                      <c:pt idx="117">
                        <c:v>0.47950000000000004</c:v>
                      </c:pt>
                      <c:pt idx="118">
                        <c:v>0.48250000000000004</c:v>
                      </c:pt>
                      <c:pt idx="119">
                        <c:v>0.48250000000000004</c:v>
                      </c:pt>
                      <c:pt idx="120">
                        <c:v>0.48150000000000004</c:v>
                      </c:pt>
                      <c:pt idx="121">
                        <c:v>0.48350000000000004</c:v>
                      </c:pt>
                      <c:pt idx="122">
                        <c:v>0.48350000000000004</c:v>
                      </c:pt>
                      <c:pt idx="123">
                        <c:v>0.48450000000000004</c:v>
                      </c:pt>
                      <c:pt idx="124">
                        <c:v>0.48550000000000004</c:v>
                      </c:pt>
                      <c:pt idx="125">
                        <c:v>0.48450000000000004</c:v>
                      </c:pt>
                      <c:pt idx="126">
                        <c:v>0.48450000000000004</c:v>
                      </c:pt>
                      <c:pt idx="127">
                        <c:v>0.48550000000000004</c:v>
                      </c:pt>
                      <c:pt idx="128">
                        <c:v>0.48250000000000004</c:v>
                      </c:pt>
                      <c:pt idx="129">
                        <c:v>0.48350000000000004</c:v>
                      </c:pt>
                      <c:pt idx="130">
                        <c:v>0.48050000000000004</c:v>
                      </c:pt>
                      <c:pt idx="131">
                        <c:v>0.48150000000000004</c:v>
                      </c:pt>
                      <c:pt idx="132">
                        <c:v>0.48050000000000004</c:v>
                      </c:pt>
                      <c:pt idx="133">
                        <c:v>0.48250000000000004</c:v>
                      </c:pt>
                      <c:pt idx="134">
                        <c:v>0.48550000000000004</c:v>
                      </c:pt>
                      <c:pt idx="135">
                        <c:v>0.48550000000000004</c:v>
                      </c:pt>
                      <c:pt idx="136">
                        <c:v>0.48299999999999998</c:v>
                      </c:pt>
                      <c:pt idx="137">
                        <c:v>0.48150000000000004</c:v>
                      </c:pt>
                      <c:pt idx="138">
                        <c:v>0.48050000000000004</c:v>
                      </c:pt>
                      <c:pt idx="139">
                        <c:v>0.48150000000000004</c:v>
                      </c:pt>
                      <c:pt idx="140">
                        <c:v>0.47550000000000003</c:v>
                      </c:pt>
                      <c:pt idx="141">
                        <c:v>0.48050000000000004</c:v>
                      </c:pt>
                      <c:pt idx="142">
                        <c:v>0.47150000000000003</c:v>
                      </c:pt>
                      <c:pt idx="143">
                        <c:v>0.47750000000000004</c:v>
                      </c:pt>
                      <c:pt idx="144">
                        <c:v>0.47250000000000003</c:v>
                      </c:pt>
                      <c:pt idx="145">
                        <c:v>0.46750000000000003</c:v>
                      </c:pt>
                      <c:pt idx="146">
                        <c:v>0.47650000000000003</c:v>
                      </c:pt>
                      <c:pt idx="147">
                        <c:v>0.46950000000000003</c:v>
                      </c:pt>
                      <c:pt idx="148">
                        <c:v>0.47350000000000003</c:v>
                      </c:pt>
                      <c:pt idx="149">
                        <c:v>0.46350000000000002</c:v>
                      </c:pt>
                      <c:pt idx="150">
                        <c:v>0.46550000000000002</c:v>
                      </c:pt>
                      <c:pt idx="151">
                        <c:v>0.46450000000000002</c:v>
                      </c:pt>
                      <c:pt idx="152">
                        <c:v>0.46750000000000003</c:v>
                      </c:pt>
                      <c:pt idx="153">
                        <c:v>0.46150000000000002</c:v>
                      </c:pt>
                      <c:pt idx="154">
                        <c:v>0.46450000000000002</c:v>
                      </c:pt>
                      <c:pt idx="155">
                        <c:v>0.46050000000000002</c:v>
                      </c:pt>
                      <c:pt idx="156">
                        <c:v>0.44950000000000001</c:v>
                      </c:pt>
                      <c:pt idx="157">
                        <c:v>0.44550000000000001</c:v>
                      </c:pt>
                      <c:pt idx="158">
                        <c:v>0.44850000000000001</c:v>
                      </c:pt>
                      <c:pt idx="159">
                        <c:v>0.44850000000000001</c:v>
                      </c:pt>
                      <c:pt idx="160">
                        <c:v>0.44750000000000001</c:v>
                      </c:pt>
                      <c:pt idx="161">
                        <c:v>0.45250000000000001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'vit data'!$EL$4</c15:sqref>
                        </c15:formulaRef>
                      </c:ext>
                    </c:extLst>
                    <c:strCache>
                      <c:ptCount val="1"/>
                      <c:pt idx="0">
                        <c:v>cobalamin</c:v>
                      </c:pt>
                    </c:strCache>
                  </c:strRef>
                </c:tx>
                <c:spPr>
                  <a:ln w="19050" cap="rnd">
                    <a:solidFill>
                      <a:srgbClr val="CC0000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'vit data'!$DW$5:$DW$221</c15:sqref>
                        </c15:formulaRef>
                      </c:ext>
                    </c:extLst>
                    <c:numCache>
                      <c:formatCode>General</c:formatCode>
                      <c:ptCount val="217"/>
                      <c:pt idx="0">
                        <c:v>4.1666666666666666E-3</c:v>
                      </c:pt>
                      <c:pt idx="1">
                        <c:v>0.17083333333333334</c:v>
                      </c:pt>
                      <c:pt idx="2">
                        <c:v>0.33750000000000002</c:v>
                      </c:pt>
                      <c:pt idx="3">
                        <c:v>0.50416666666666665</c:v>
                      </c:pt>
                      <c:pt idx="4">
                        <c:v>0.67083333333333328</c:v>
                      </c:pt>
                      <c:pt idx="5">
                        <c:v>0.83750000000000002</c:v>
                      </c:pt>
                      <c:pt idx="6">
                        <c:v>1.0041666666666667</c:v>
                      </c:pt>
                      <c:pt idx="7">
                        <c:v>1.1708333333333334</c:v>
                      </c:pt>
                      <c:pt idx="8">
                        <c:v>1.3374999999999999</c:v>
                      </c:pt>
                      <c:pt idx="9">
                        <c:v>1.5041666666666667</c:v>
                      </c:pt>
                      <c:pt idx="10">
                        <c:v>1.6708333333333334</c:v>
                      </c:pt>
                      <c:pt idx="11">
                        <c:v>1.8374999999999999</c:v>
                      </c:pt>
                      <c:pt idx="12">
                        <c:v>2.0041666666666669</c:v>
                      </c:pt>
                      <c:pt idx="13">
                        <c:v>2.1708333333333334</c:v>
                      </c:pt>
                      <c:pt idx="14">
                        <c:v>2.3374999999999999</c:v>
                      </c:pt>
                      <c:pt idx="15">
                        <c:v>2.5041666666666664</c:v>
                      </c:pt>
                      <c:pt idx="16">
                        <c:v>2.6708333333333334</c:v>
                      </c:pt>
                      <c:pt idx="17">
                        <c:v>2.8374999999999999</c:v>
                      </c:pt>
                      <c:pt idx="18">
                        <c:v>3.0041666666666664</c:v>
                      </c:pt>
                      <c:pt idx="19">
                        <c:v>3.1708333333333334</c:v>
                      </c:pt>
                      <c:pt idx="20">
                        <c:v>3.3375000000000004</c:v>
                      </c:pt>
                      <c:pt idx="21">
                        <c:v>3.5041666666666664</c:v>
                      </c:pt>
                      <c:pt idx="22">
                        <c:v>3.6708333333333334</c:v>
                      </c:pt>
                      <c:pt idx="23">
                        <c:v>3.8374999999999995</c:v>
                      </c:pt>
                      <c:pt idx="24">
                        <c:v>4.0041666666666664</c:v>
                      </c:pt>
                      <c:pt idx="25">
                        <c:v>4.1708333333333334</c:v>
                      </c:pt>
                      <c:pt idx="26">
                        <c:v>4.3375000000000004</c:v>
                      </c:pt>
                      <c:pt idx="27">
                        <c:v>4.5041666666666664</c:v>
                      </c:pt>
                      <c:pt idx="28">
                        <c:v>4.6708333333333334</c:v>
                      </c:pt>
                      <c:pt idx="29">
                        <c:v>4.8375000000000004</c:v>
                      </c:pt>
                      <c:pt idx="30">
                        <c:v>5.0041666666666664</c:v>
                      </c:pt>
                      <c:pt idx="31">
                        <c:v>5.1708333333333334</c:v>
                      </c:pt>
                      <c:pt idx="32">
                        <c:v>5.3375000000000004</c:v>
                      </c:pt>
                      <c:pt idx="33">
                        <c:v>5.5041666666666664</c:v>
                      </c:pt>
                      <c:pt idx="34">
                        <c:v>5.6708333333333334</c:v>
                      </c:pt>
                      <c:pt idx="35">
                        <c:v>5.8375000000000004</c:v>
                      </c:pt>
                      <c:pt idx="36">
                        <c:v>6.0041666666666664</c:v>
                      </c:pt>
                      <c:pt idx="37">
                        <c:v>6.1708333333333334</c:v>
                      </c:pt>
                      <c:pt idx="38">
                        <c:v>6.3375000000000004</c:v>
                      </c:pt>
                      <c:pt idx="39">
                        <c:v>6.5041666666666664</c:v>
                      </c:pt>
                      <c:pt idx="40">
                        <c:v>6.6708333333333325</c:v>
                      </c:pt>
                      <c:pt idx="41">
                        <c:v>6.8375000000000004</c:v>
                      </c:pt>
                      <c:pt idx="42">
                        <c:v>7.0041666666666664</c:v>
                      </c:pt>
                      <c:pt idx="43">
                        <c:v>7.1708333333333343</c:v>
                      </c:pt>
                      <c:pt idx="44">
                        <c:v>7.3375000000000004</c:v>
                      </c:pt>
                      <c:pt idx="45">
                        <c:v>7.5041666666666664</c:v>
                      </c:pt>
                      <c:pt idx="46">
                        <c:v>7.6708333333333334</c:v>
                      </c:pt>
                      <c:pt idx="47">
                        <c:v>7.8375000000000004</c:v>
                      </c:pt>
                      <c:pt idx="48">
                        <c:v>8.0041666666666664</c:v>
                      </c:pt>
                      <c:pt idx="49">
                        <c:v>8.1708333333333325</c:v>
                      </c:pt>
                      <c:pt idx="50">
                        <c:v>8.3375000000000004</c:v>
                      </c:pt>
                      <c:pt idx="51">
                        <c:v>8.5041666666666664</c:v>
                      </c:pt>
                      <c:pt idx="52">
                        <c:v>8.6708333333333325</c:v>
                      </c:pt>
                      <c:pt idx="53">
                        <c:v>8.8375000000000004</c:v>
                      </c:pt>
                      <c:pt idx="54">
                        <c:v>9.0041666666666664</c:v>
                      </c:pt>
                      <c:pt idx="55">
                        <c:v>9.1708333333333325</c:v>
                      </c:pt>
                      <c:pt idx="56">
                        <c:v>9.3375000000000004</c:v>
                      </c:pt>
                      <c:pt idx="57">
                        <c:v>9.5041666666666664</c:v>
                      </c:pt>
                      <c:pt idx="58">
                        <c:v>9.6708333333333325</c:v>
                      </c:pt>
                      <c:pt idx="59">
                        <c:v>9.8375000000000004</c:v>
                      </c:pt>
                      <c:pt idx="60">
                        <c:v>10.004166666666666</c:v>
                      </c:pt>
                      <c:pt idx="61">
                        <c:v>10.170833333333333</c:v>
                      </c:pt>
                      <c:pt idx="62">
                        <c:v>10.3375</c:v>
                      </c:pt>
                      <c:pt idx="63">
                        <c:v>10.504166666666666</c:v>
                      </c:pt>
                      <c:pt idx="64">
                        <c:v>10.670833333333333</c:v>
                      </c:pt>
                      <c:pt idx="65">
                        <c:v>10.8375</c:v>
                      </c:pt>
                      <c:pt idx="66">
                        <c:v>11.004166666666666</c:v>
                      </c:pt>
                      <c:pt idx="67">
                        <c:v>11.170833333333333</c:v>
                      </c:pt>
                      <c:pt idx="68">
                        <c:v>11.3375</c:v>
                      </c:pt>
                      <c:pt idx="69">
                        <c:v>11.504166666666666</c:v>
                      </c:pt>
                      <c:pt idx="70">
                        <c:v>11.670833333333333</c:v>
                      </c:pt>
                      <c:pt idx="71">
                        <c:v>11.8375</c:v>
                      </c:pt>
                      <c:pt idx="72">
                        <c:v>12.004166666666666</c:v>
                      </c:pt>
                      <c:pt idx="73">
                        <c:v>12.170833333333334</c:v>
                      </c:pt>
                      <c:pt idx="74">
                        <c:v>12.337499999999999</c:v>
                      </c:pt>
                      <c:pt idx="75">
                        <c:v>12.504166666666666</c:v>
                      </c:pt>
                      <c:pt idx="76">
                        <c:v>12.670833333333331</c:v>
                      </c:pt>
                      <c:pt idx="77">
                        <c:v>12.8375</c:v>
                      </c:pt>
                      <c:pt idx="78">
                        <c:v>13.004166666666666</c:v>
                      </c:pt>
                      <c:pt idx="79">
                        <c:v>13.170833333333333</c:v>
                      </c:pt>
                      <c:pt idx="80">
                        <c:v>13.337500000000002</c:v>
                      </c:pt>
                      <c:pt idx="81">
                        <c:v>13.504166666666666</c:v>
                      </c:pt>
                      <c:pt idx="82">
                        <c:v>13.670833333333334</c:v>
                      </c:pt>
                      <c:pt idx="83">
                        <c:v>13.837499999999999</c:v>
                      </c:pt>
                      <c:pt idx="84">
                        <c:v>14.004166666666666</c:v>
                      </c:pt>
                      <c:pt idx="85">
                        <c:v>14.170833333333331</c:v>
                      </c:pt>
                      <c:pt idx="86">
                        <c:v>14.3375</c:v>
                      </c:pt>
                      <c:pt idx="87">
                        <c:v>14.504166666666666</c:v>
                      </c:pt>
                      <c:pt idx="88">
                        <c:v>14.670833333333333</c:v>
                      </c:pt>
                      <c:pt idx="89">
                        <c:v>14.837500000000002</c:v>
                      </c:pt>
                      <c:pt idx="90">
                        <c:v>15.004166666666666</c:v>
                      </c:pt>
                      <c:pt idx="91">
                        <c:v>15.170833333333334</c:v>
                      </c:pt>
                      <c:pt idx="92">
                        <c:v>15.337499999999999</c:v>
                      </c:pt>
                      <c:pt idx="93">
                        <c:v>15.504166666666666</c:v>
                      </c:pt>
                      <c:pt idx="94">
                        <c:v>15.670833333333331</c:v>
                      </c:pt>
                      <c:pt idx="95">
                        <c:v>15.8375</c:v>
                      </c:pt>
                      <c:pt idx="96">
                        <c:v>16.004166666666666</c:v>
                      </c:pt>
                      <c:pt idx="97">
                        <c:v>16.170833333333334</c:v>
                      </c:pt>
                      <c:pt idx="98">
                        <c:v>16.337499999999999</c:v>
                      </c:pt>
                      <c:pt idx="99">
                        <c:v>16.504166666666666</c:v>
                      </c:pt>
                      <c:pt idx="100">
                        <c:v>16.670833333333334</c:v>
                      </c:pt>
                      <c:pt idx="101">
                        <c:v>16.837499999999999</c:v>
                      </c:pt>
                      <c:pt idx="102">
                        <c:v>17.004166666666666</c:v>
                      </c:pt>
                      <c:pt idx="103">
                        <c:v>17.170833333333334</c:v>
                      </c:pt>
                      <c:pt idx="104">
                        <c:v>17.337499999999999</c:v>
                      </c:pt>
                      <c:pt idx="105">
                        <c:v>17.504166666666666</c:v>
                      </c:pt>
                      <c:pt idx="106">
                        <c:v>17.670833333333334</c:v>
                      </c:pt>
                      <c:pt idx="107">
                        <c:v>17.837499999999999</c:v>
                      </c:pt>
                      <c:pt idx="108">
                        <c:v>18.004166666666666</c:v>
                      </c:pt>
                      <c:pt idx="109">
                        <c:v>18.170833333333334</c:v>
                      </c:pt>
                      <c:pt idx="110">
                        <c:v>18.337499999999999</c:v>
                      </c:pt>
                      <c:pt idx="111">
                        <c:v>18.503888888888888</c:v>
                      </c:pt>
                      <c:pt idx="112">
                        <c:v>18.670833333333334</c:v>
                      </c:pt>
                      <c:pt idx="113">
                        <c:v>18.837499999999999</c:v>
                      </c:pt>
                      <c:pt idx="114">
                        <c:v>19.004166666666666</c:v>
                      </c:pt>
                      <c:pt idx="115">
                        <c:v>19.170833333333334</c:v>
                      </c:pt>
                      <c:pt idx="116">
                        <c:v>19.337499999999999</c:v>
                      </c:pt>
                      <c:pt idx="117">
                        <c:v>19.504166666666666</c:v>
                      </c:pt>
                      <c:pt idx="118">
                        <c:v>19.670833333333334</c:v>
                      </c:pt>
                      <c:pt idx="119">
                        <c:v>19.837499999999999</c:v>
                      </c:pt>
                      <c:pt idx="120">
                        <c:v>20.004166666666666</c:v>
                      </c:pt>
                      <c:pt idx="121">
                        <c:v>20.170833333333334</c:v>
                      </c:pt>
                      <c:pt idx="122">
                        <c:v>20.337499999999999</c:v>
                      </c:pt>
                      <c:pt idx="123">
                        <c:v>20.504166666666666</c:v>
                      </c:pt>
                      <c:pt idx="124">
                        <c:v>20.670833333333334</c:v>
                      </c:pt>
                      <c:pt idx="125">
                        <c:v>20.837499999999999</c:v>
                      </c:pt>
                      <c:pt idx="126">
                        <c:v>21.004166666666666</c:v>
                      </c:pt>
                      <c:pt idx="127">
                        <c:v>21.170833333333334</c:v>
                      </c:pt>
                      <c:pt idx="128">
                        <c:v>21.337499999999999</c:v>
                      </c:pt>
                      <c:pt idx="129">
                        <c:v>21.504166666666666</c:v>
                      </c:pt>
                      <c:pt idx="130">
                        <c:v>21.670833333333334</c:v>
                      </c:pt>
                      <c:pt idx="131">
                        <c:v>21.837499999999999</c:v>
                      </c:pt>
                      <c:pt idx="132">
                        <c:v>22.004166666666666</c:v>
                      </c:pt>
                      <c:pt idx="133">
                        <c:v>22.170833333333334</c:v>
                      </c:pt>
                      <c:pt idx="134">
                        <c:v>22.337499999999999</c:v>
                      </c:pt>
                      <c:pt idx="135">
                        <c:v>22.504166666666666</c:v>
                      </c:pt>
                      <c:pt idx="136">
                        <c:v>22.670833333333334</c:v>
                      </c:pt>
                      <c:pt idx="137">
                        <c:v>22.837499999999999</c:v>
                      </c:pt>
                      <c:pt idx="138">
                        <c:v>23.004166666666666</c:v>
                      </c:pt>
                      <c:pt idx="139">
                        <c:v>23.170833333333334</c:v>
                      </c:pt>
                      <c:pt idx="140">
                        <c:v>23.337499999999999</c:v>
                      </c:pt>
                      <c:pt idx="141">
                        <c:v>23.504166666666666</c:v>
                      </c:pt>
                      <c:pt idx="142">
                        <c:v>23.670833333333334</c:v>
                      </c:pt>
                      <c:pt idx="143">
                        <c:v>23.837222222222223</c:v>
                      </c:pt>
                      <c:pt idx="144">
                        <c:v>24.004166666666663</c:v>
                      </c:pt>
                      <c:pt idx="145">
                        <c:v>24.170833333333334</c:v>
                      </c:pt>
                      <c:pt idx="146">
                        <c:v>24.337499999999999</c:v>
                      </c:pt>
                      <c:pt idx="147">
                        <c:v>24.50416666666667</c:v>
                      </c:pt>
                      <c:pt idx="148">
                        <c:v>24.670833333333334</c:v>
                      </c:pt>
                      <c:pt idx="149">
                        <c:v>24.837499999999999</c:v>
                      </c:pt>
                      <c:pt idx="150">
                        <c:v>25.004166666666666</c:v>
                      </c:pt>
                      <c:pt idx="151">
                        <c:v>25.170833333333334</c:v>
                      </c:pt>
                      <c:pt idx="152">
                        <c:v>25.337499999999999</c:v>
                      </c:pt>
                      <c:pt idx="153">
                        <c:v>25.504166666666663</c:v>
                      </c:pt>
                      <c:pt idx="154">
                        <c:v>25.670833333333334</c:v>
                      </c:pt>
                      <c:pt idx="155">
                        <c:v>25.837499999999999</c:v>
                      </c:pt>
                      <c:pt idx="156">
                        <c:v>26.00416666666667</c:v>
                      </c:pt>
                      <c:pt idx="157">
                        <c:v>26.170833333333334</c:v>
                      </c:pt>
                      <c:pt idx="158">
                        <c:v>26.337499999999999</c:v>
                      </c:pt>
                      <c:pt idx="159">
                        <c:v>26.504166666666666</c:v>
                      </c:pt>
                      <c:pt idx="160">
                        <c:v>26.670833333333334</c:v>
                      </c:pt>
                      <c:pt idx="161">
                        <c:v>26.837499999999999</c:v>
                      </c:pt>
                      <c:pt idx="162">
                        <c:v>27.004166666666663</c:v>
                      </c:pt>
                      <c:pt idx="163">
                        <c:v>27.170833333333334</c:v>
                      </c:pt>
                      <c:pt idx="164">
                        <c:v>27.337499999999999</c:v>
                      </c:pt>
                      <c:pt idx="165">
                        <c:v>27.50416666666667</c:v>
                      </c:pt>
                      <c:pt idx="166">
                        <c:v>27.670833333333334</c:v>
                      </c:pt>
                      <c:pt idx="167">
                        <c:v>27.837499999999999</c:v>
                      </c:pt>
                      <c:pt idx="168">
                        <c:v>28.004166666666666</c:v>
                      </c:pt>
                      <c:pt idx="169">
                        <c:v>28.170833333333334</c:v>
                      </c:pt>
                      <c:pt idx="170">
                        <c:v>28.337499999999999</c:v>
                      </c:pt>
                      <c:pt idx="171">
                        <c:v>28.504166666666663</c:v>
                      </c:pt>
                      <c:pt idx="172">
                        <c:v>28.670833333333334</c:v>
                      </c:pt>
                      <c:pt idx="173">
                        <c:v>28.837499999999999</c:v>
                      </c:pt>
                      <c:pt idx="174">
                        <c:v>29.00416666666667</c:v>
                      </c:pt>
                      <c:pt idx="175">
                        <c:v>29.170833333333334</c:v>
                      </c:pt>
                      <c:pt idx="176">
                        <c:v>29.337499999999999</c:v>
                      </c:pt>
                      <c:pt idx="177">
                        <c:v>29.504166666666666</c:v>
                      </c:pt>
                      <c:pt idx="178">
                        <c:v>29.670833333333334</c:v>
                      </c:pt>
                      <c:pt idx="179">
                        <c:v>29.837499999999999</c:v>
                      </c:pt>
                      <c:pt idx="180">
                        <c:v>30.004166666666663</c:v>
                      </c:pt>
                      <c:pt idx="181">
                        <c:v>30.170833333333334</c:v>
                      </c:pt>
                      <c:pt idx="182">
                        <c:v>30.337499999999999</c:v>
                      </c:pt>
                      <c:pt idx="183">
                        <c:v>30.50416666666667</c:v>
                      </c:pt>
                      <c:pt idx="184">
                        <c:v>30.670833333333334</c:v>
                      </c:pt>
                      <c:pt idx="185">
                        <c:v>30.837499999999999</c:v>
                      </c:pt>
                      <c:pt idx="186">
                        <c:v>31.004166666666666</c:v>
                      </c:pt>
                      <c:pt idx="187">
                        <c:v>31.170833333333334</c:v>
                      </c:pt>
                      <c:pt idx="188">
                        <c:v>31.337499999999999</c:v>
                      </c:pt>
                      <c:pt idx="189">
                        <c:v>31.504166666666663</c:v>
                      </c:pt>
                      <c:pt idx="190">
                        <c:v>31.670833333333334</c:v>
                      </c:pt>
                      <c:pt idx="191">
                        <c:v>31.837499999999999</c:v>
                      </c:pt>
                      <c:pt idx="192">
                        <c:v>32.00416666666667</c:v>
                      </c:pt>
                      <c:pt idx="193">
                        <c:v>32.170833333333334</c:v>
                      </c:pt>
                      <c:pt idx="194">
                        <c:v>32.337499999999999</c:v>
                      </c:pt>
                      <c:pt idx="195">
                        <c:v>32.50416666666667</c:v>
                      </c:pt>
                      <c:pt idx="196">
                        <c:v>32.670833333333334</c:v>
                      </c:pt>
                      <c:pt idx="197">
                        <c:v>32.837499999999999</c:v>
                      </c:pt>
                      <c:pt idx="198">
                        <c:v>33.00416666666667</c:v>
                      </c:pt>
                      <c:pt idx="199">
                        <c:v>33.170833333333334</c:v>
                      </c:pt>
                      <c:pt idx="200">
                        <c:v>33.337499999999999</c:v>
                      </c:pt>
                      <c:pt idx="201">
                        <c:v>33.50416666666667</c:v>
                      </c:pt>
                      <c:pt idx="202">
                        <c:v>33.670833333333334</c:v>
                      </c:pt>
                      <c:pt idx="203">
                        <c:v>33.837499999999999</c:v>
                      </c:pt>
                      <c:pt idx="204">
                        <c:v>34.00416666666667</c:v>
                      </c:pt>
                      <c:pt idx="205">
                        <c:v>34.170833333333334</c:v>
                      </c:pt>
                      <c:pt idx="206">
                        <c:v>34.337499999999999</c:v>
                      </c:pt>
                      <c:pt idx="207">
                        <c:v>34.50416666666667</c:v>
                      </c:pt>
                      <c:pt idx="208">
                        <c:v>34.670833333333334</c:v>
                      </c:pt>
                      <c:pt idx="209">
                        <c:v>34.837499999999999</c:v>
                      </c:pt>
                      <c:pt idx="210">
                        <c:v>35.00416666666667</c:v>
                      </c:pt>
                      <c:pt idx="211">
                        <c:v>35.170833333333334</c:v>
                      </c:pt>
                      <c:pt idx="212">
                        <c:v>35.337499999999999</c:v>
                      </c:pt>
                      <c:pt idx="213">
                        <c:v>35.50416666666667</c:v>
                      </c:pt>
                      <c:pt idx="214">
                        <c:v>35.670833333333334</c:v>
                      </c:pt>
                      <c:pt idx="215">
                        <c:v>35.837499999999999</c:v>
                      </c:pt>
                      <c:pt idx="216">
                        <c:v>36.00416666666667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'vit data'!$EL$5:$EL$221</c15:sqref>
                        </c15:formulaRef>
                      </c:ext>
                    </c:extLst>
                    <c:numCache>
                      <c:formatCode>General</c:formatCode>
                      <c:ptCount val="217"/>
                      <c:pt idx="0">
                        <c:v>8.0000000000000071E-3</c:v>
                      </c:pt>
                      <c:pt idx="1">
                        <c:v>7.0000000000000062E-3</c:v>
                      </c:pt>
                      <c:pt idx="2">
                        <c:v>1.0500000000000009E-2</c:v>
                      </c:pt>
                      <c:pt idx="3">
                        <c:v>1.0500000000000009E-2</c:v>
                      </c:pt>
                      <c:pt idx="4">
                        <c:v>1.0500000000000009E-2</c:v>
                      </c:pt>
                      <c:pt idx="5">
                        <c:v>1.0500000000000009E-2</c:v>
                      </c:pt>
                      <c:pt idx="6">
                        <c:v>1.0500000000000009E-2</c:v>
                      </c:pt>
                      <c:pt idx="7">
                        <c:v>1.2000000000000011E-2</c:v>
                      </c:pt>
                      <c:pt idx="8">
                        <c:v>1.2500000000000011E-2</c:v>
                      </c:pt>
                      <c:pt idx="9">
                        <c:v>1.2500000000000011E-2</c:v>
                      </c:pt>
                      <c:pt idx="10">
                        <c:v>1.2500000000000011E-2</c:v>
                      </c:pt>
                      <c:pt idx="11">
                        <c:v>1.2500000000000011E-2</c:v>
                      </c:pt>
                      <c:pt idx="12">
                        <c:v>1.3000000000000012E-2</c:v>
                      </c:pt>
                      <c:pt idx="13">
                        <c:v>1.3500000000000012E-2</c:v>
                      </c:pt>
                      <c:pt idx="14">
                        <c:v>1.4000000000000012E-2</c:v>
                      </c:pt>
                      <c:pt idx="15">
                        <c:v>1.4000000000000012E-2</c:v>
                      </c:pt>
                      <c:pt idx="16">
                        <c:v>1.5000000000000013E-2</c:v>
                      </c:pt>
                      <c:pt idx="17">
                        <c:v>1.6499999999999987E-2</c:v>
                      </c:pt>
                      <c:pt idx="18">
                        <c:v>1.6499999999999987E-2</c:v>
                      </c:pt>
                      <c:pt idx="19">
                        <c:v>1.7499999999999988E-2</c:v>
                      </c:pt>
                      <c:pt idx="20">
                        <c:v>1.7499999999999988E-2</c:v>
                      </c:pt>
                      <c:pt idx="21">
                        <c:v>1.949999999999999E-2</c:v>
                      </c:pt>
                      <c:pt idx="22">
                        <c:v>2.049999999999999E-2</c:v>
                      </c:pt>
                      <c:pt idx="23">
                        <c:v>2.3999999999999994E-2</c:v>
                      </c:pt>
                      <c:pt idx="24">
                        <c:v>2.5499999999999995E-2</c:v>
                      </c:pt>
                      <c:pt idx="25">
                        <c:v>2.7499999999999997E-2</c:v>
                      </c:pt>
                      <c:pt idx="26">
                        <c:v>3.0999999999999972E-2</c:v>
                      </c:pt>
                      <c:pt idx="27">
                        <c:v>3.4499999999999975E-2</c:v>
                      </c:pt>
                      <c:pt idx="28">
                        <c:v>3.7499999999999978E-2</c:v>
                      </c:pt>
                      <c:pt idx="29">
                        <c:v>4.2499999999999982E-2</c:v>
                      </c:pt>
                      <c:pt idx="30">
                        <c:v>4.7499999999999987E-2</c:v>
                      </c:pt>
                      <c:pt idx="31">
                        <c:v>5.2499999999999991E-2</c:v>
                      </c:pt>
                      <c:pt idx="32">
                        <c:v>5.7499999999999996E-2</c:v>
                      </c:pt>
                      <c:pt idx="33">
                        <c:v>6.2499999999999972E-2</c:v>
                      </c:pt>
                      <c:pt idx="34">
                        <c:v>6.8499999999999978E-2</c:v>
                      </c:pt>
                      <c:pt idx="35">
                        <c:v>7.6499999999999985E-2</c:v>
                      </c:pt>
                      <c:pt idx="36">
                        <c:v>8.4499999999999992E-2</c:v>
                      </c:pt>
                      <c:pt idx="37">
                        <c:v>9.2499999999999999E-2</c:v>
                      </c:pt>
                      <c:pt idx="38">
                        <c:v>0.10149999999999998</c:v>
                      </c:pt>
                      <c:pt idx="39">
                        <c:v>0.11049999999999999</c:v>
                      </c:pt>
                      <c:pt idx="40">
                        <c:v>0.1235</c:v>
                      </c:pt>
                      <c:pt idx="41">
                        <c:v>0.13850000000000001</c:v>
                      </c:pt>
                      <c:pt idx="42">
                        <c:v>0.16099999999999998</c:v>
                      </c:pt>
                      <c:pt idx="43">
                        <c:v>0.17399999999999999</c:v>
                      </c:pt>
                      <c:pt idx="44">
                        <c:v>0.1885</c:v>
                      </c:pt>
                      <c:pt idx="45">
                        <c:v>0.20649999999999996</c:v>
                      </c:pt>
                      <c:pt idx="46">
                        <c:v>0.22449999999999998</c:v>
                      </c:pt>
                      <c:pt idx="47">
                        <c:v>0.246</c:v>
                      </c:pt>
                      <c:pt idx="48">
                        <c:v>0.27049999999999996</c:v>
                      </c:pt>
                      <c:pt idx="49">
                        <c:v>0.28899999999999998</c:v>
                      </c:pt>
                      <c:pt idx="50">
                        <c:v>0.32050000000000001</c:v>
                      </c:pt>
                      <c:pt idx="51">
                        <c:v>0.34649999999999997</c:v>
                      </c:pt>
                      <c:pt idx="52">
                        <c:v>0.36799999999999999</c:v>
                      </c:pt>
                      <c:pt idx="53">
                        <c:v>0.38750000000000001</c:v>
                      </c:pt>
                      <c:pt idx="54">
                        <c:v>0.41750000000000004</c:v>
                      </c:pt>
                      <c:pt idx="55">
                        <c:v>0.43949999999999995</c:v>
                      </c:pt>
                      <c:pt idx="56">
                        <c:v>0.46749999999999997</c:v>
                      </c:pt>
                      <c:pt idx="57">
                        <c:v>0.49049999999999999</c:v>
                      </c:pt>
                      <c:pt idx="58">
                        <c:v>0.51950000000000007</c:v>
                      </c:pt>
                      <c:pt idx="59">
                        <c:v>0.54649999999999999</c:v>
                      </c:pt>
                      <c:pt idx="60">
                        <c:v>0.5774999999999999</c:v>
                      </c:pt>
                      <c:pt idx="61">
                        <c:v>0.58549999999999991</c:v>
                      </c:pt>
                      <c:pt idx="62">
                        <c:v>0.59149999999999991</c:v>
                      </c:pt>
                      <c:pt idx="63">
                        <c:v>0.59549999999999992</c:v>
                      </c:pt>
                      <c:pt idx="64">
                        <c:v>0.60149999999999992</c:v>
                      </c:pt>
                      <c:pt idx="65">
                        <c:v>0.60650000000000004</c:v>
                      </c:pt>
                      <c:pt idx="66">
                        <c:v>0.61349999999999993</c:v>
                      </c:pt>
                      <c:pt idx="67">
                        <c:v>0.61250000000000004</c:v>
                      </c:pt>
                      <c:pt idx="68">
                        <c:v>0.61949999999999994</c:v>
                      </c:pt>
                      <c:pt idx="69">
                        <c:v>0.626</c:v>
                      </c:pt>
                      <c:pt idx="70">
                        <c:v>0.63450000000000006</c:v>
                      </c:pt>
                      <c:pt idx="71">
                        <c:v>0.63949999999999996</c:v>
                      </c:pt>
                      <c:pt idx="72">
                        <c:v>0.65300000000000002</c:v>
                      </c:pt>
                      <c:pt idx="73">
                        <c:v>0.66549999999999998</c:v>
                      </c:pt>
                      <c:pt idx="74">
                        <c:v>0.67299999999999993</c:v>
                      </c:pt>
                      <c:pt idx="75">
                        <c:v>0.6835</c:v>
                      </c:pt>
                      <c:pt idx="76">
                        <c:v>0.68399999999999994</c:v>
                      </c:pt>
                      <c:pt idx="77">
                        <c:v>0.6875</c:v>
                      </c:pt>
                      <c:pt idx="78">
                        <c:v>0.6895</c:v>
                      </c:pt>
                      <c:pt idx="79">
                        <c:v>0.69</c:v>
                      </c:pt>
                      <c:pt idx="80">
                        <c:v>0.69350000000000001</c:v>
                      </c:pt>
                      <c:pt idx="81">
                        <c:v>0.69750000000000001</c:v>
                      </c:pt>
                      <c:pt idx="82">
                        <c:v>0.7024999999999999</c:v>
                      </c:pt>
                      <c:pt idx="83">
                        <c:v>0.70649999999999991</c:v>
                      </c:pt>
                      <c:pt idx="84">
                        <c:v>0.71750000000000003</c:v>
                      </c:pt>
                      <c:pt idx="85">
                        <c:v>0.72750000000000004</c:v>
                      </c:pt>
                      <c:pt idx="86">
                        <c:v>0.73950000000000005</c:v>
                      </c:pt>
                      <c:pt idx="87">
                        <c:v>0.72849999999999993</c:v>
                      </c:pt>
                      <c:pt idx="88">
                        <c:v>0.71350000000000002</c:v>
                      </c:pt>
                      <c:pt idx="89">
                        <c:v>0.7</c:v>
                      </c:pt>
                      <c:pt idx="90">
                        <c:v>0.69249999999999989</c:v>
                      </c:pt>
                      <c:pt idx="91">
                        <c:v>0.69099999999999995</c:v>
                      </c:pt>
                      <c:pt idx="92">
                        <c:v>0.69550000000000001</c:v>
                      </c:pt>
                      <c:pt idx="93">
                        <c:v>0.6984999999999999</c:v>
                      </c:pt>
                      <c:pt idx="94">
                        <c:v>0.7004999999999999</c:v>
                      </c:pt>
                      <c:pt idx="95">
                        <c:v>0.7004999999999999</c:v>
                      </c:pt>
                      <c:pt idx="96">
                        <c:v>0.7004999999999999</c:v>
                      </c:pt>
                      <c:pt idx="97">
                        <c:v>0.7004999999999999</c:v>
                      </c:pt>
                      <c:pt idx="98">
                        <c:v>0.6984999999999999</c:v>
                      </c:pt>
                      <c:pt idx="99">
                        <c:v>0.6964999999999999</c:v>
                      </c:pt>
                      <c:pt idx="100">
                        <c:v>0.69750000000000001</c:v>
                      </c:pt>
                      <c:pt idx="101">
                        <c:v>0.69699999999999995</c:v>
                      </c:pt>
                      <c:pt idx="102">
                        <c:v>0.69950000000000001</c:v>
                      </c:pt>
                      <c:pt idx="103">
                        <c:v>0.69950000000000001</c:v>
                      </c:pt>
                      <c:pt idx="104">
                        <c:v>0.6984999999999999</c:v>
                      </c:pt>
                      <c:pt idx="105">
                        <c:v>0.69950000000000001</c:v>
                      </c:pt>
                      <c:pt idx="106">
                        <c:v>0.70350000000000001</c:v>
                      </c:pt>
                      <c:pt idx="107">
                        <c:v>0.70550000000000002</c:v>
                      </c:pt>
                      <c:pt idx="108">
                        <c:v>0.70849999999999991</c:v>
                      </c:pt>
                      <c:pt idx="109">
                        <c:v>0.71449999999999991</c:v>
                      </c:pt>
                      <c:pt idx="110">
                        <c:v>0.72049999999999992</c:v>
                      </c:pt>
                      <c:pt idx="111">
                        <c:v>0.72649999999999992</c:v>
                      </c:pt>
                      <c:pt idx="112">
                        <c:v>0.72950000000000004</c:v>
                      </c:pt>
                      <c:pt idx="113">
                        <c:v>0.73350000000000004</c:v>
                      </c:pt>
                      <c:pt idx="114">
                        <c:v>0.73849999999999993</c:v>
                      </c:pt>
                      <c:pt idx="115">
                        <c:v>0.74249999999999994</c:v>
                      </c:pt>
                      <c:pt idx="116">
                        <c:v>0.74950000000000006</c:v>
                      </c:pt>
                      <c:pt idx="117">
                        <c:v>0.75350000000000006</c:v>
                      </c:pt>
                      <c:pt idx="118">
                        <c:v>0.76049999999999995</c:v>
                      </c:pt>
                      <c:pt idx="119">
                        <c:v>0.76649999999999996</c:v>
                      </c:pt>
                      <c:pt idx="120">
                        <c:v>0.77150000000000007</c:v>
                      </c:pt>
                      <c:pt idx="121">
                        <c:v>0.77900000000000003</c:v>
                      </c:pt>
                      <c:pt idx="122">
                        <c:v>0.78550000000000009</c:v>
                      </c:pt>
                      <c:pt idx="123">
                        <c:v>0.79300000000000004</c:v>
                      </c:pt>
                      <c:pt idx="124">
                        <c:v>0.79899999999999993</c:v>
                      </c:pt>
                      <c:pt idx="125">
                        <c:v>0.80499999999999994</c:v>
                      </c:pt>
                      <c:pt idx="126">
                        <c:v>0.80949999999999989</c:v>
                      </c:pt>
                      <c:pt idx="127">
                        <c:v>0.8125</c:v>
                      </c:pt>
                      <c:pt idx="128">
                        <c:v>0.81549999999999989</c:v>
                      </c:pt>
                      <c:pt idx="129">
                        <c:v>0.8194999999999999</c:v>
                      </c:pt>
                      <c:pt idx="130">
                        <c:v>0.8254999999999999</c:v>
                      </c:pt>
                      <c:pt idx="131">
                        <c:v>0.82850000000000001</c:v>
                      </c:pt>
                      <c:pt idx="132">
                        <c:v>0.83450000000000002</c:v>
                      </c:pt>
                      <c:pt idx="133">
                        <c:v>0.83899999999999997</c:v>
                      </c:pt>
                      <c:pt idx="134">
                        <c:v>0.84499999999999997</c:v>
                      </c:pt>
                      <c:pt idx="135">
                        <c:v>0.84799999999999998</c:v>
                      </c:pt>
                      <c:pt idx="136">
                        <c:v>0.85099999999999998</c:v>
                      </c:pt>
                      <c:pt idx="137">
                        <c:v>0.85399999999999998</c:v>
                      </c:pt>
                      <c:pt idx="138">
                        <c:v>0.85699999999999998</c:v>
                      </c:pt>
                      <c:pt idx="139">
                        <c:v>0.86199999999999988</c:v>
                      </c:pt>
                      <c:pt idx="140">
                        <c:v>0.86549999999999994</c:v>
                      </c:pt>
                      <c:pt idx="141">
                        <c:v>0.86849999999999983</c:v>
                      </c:pt>
                      <c:pt idx="142">
                        <c:v>0.86899999999999999</c:v>
                      </c:pt>
                      <c:pt idx="143">
                        <c:v>0.87249999999999983</c:v>
                      </c:pt>
                      <c:pt idx="144">
                        <c:v>0.87599999999999989</c:v>
                      </c:pt>
                      <c:pt idx="145">
                        <c:v>0.87749999999999995</c:v>
                      </c:pt>
                      <c:pt idx="146">
                        <c:v>0.87999999999999989</c:v>
                      </c:pt>
                      <c:pt idx="147">
                        <c:v>0.88300000000000001</c:v>
                      </c:pt>
                      <c:pt idx="148">
                        <c:v>0.88500000000000001</c:v>
                      </c:pt>
                      <c:pt idx="149">
                        <c:v>0.89049999999999985</c:v>
                      </c:pt>
                      <c:pt idx="150">
                        <c:v>0.89050000000000007</c:v>
                      </c:pt>
                      <c:pt idx="151">
                        <c:v>0.89700000000000002</c:v>
                      </c:pt>
                      <c:pt idx="152">
                        <c:v>0.89999999999999991</c:v>
                      </c:pt>
                      <c:pt idx="153">
                        <c:v>0.89100000000000001</c:v>
                      </c:pt>
                      <c:pt idx="154">
                        <c:v>0.88700000000000001</c:v>
                      </c:pt>
                      <c:pt idx="155">
                        <c:v>0.88100000000000001</c:v>
                      </c:pt>
                      <c:pt idx="156">
                        <c:v>0.87799999999999989</c:v>
                      </c:pt>
                      <c:pt idx="157">
                        <c:v>0.87799999999999989</c:v>
                      </c:pt>
                      <c:pt idx="158">
                        <c:v>0.871</c:v>
                      </c:pt>
                      <c:pt idx="159">
                        <c:v>0.86050000000000004</c:v>
                      </c:pt>
                      <c:pt idx="160">
                        <c:v>0.85699999999999998</c:v>
                      </c:pt>
                      <c:pt idx="161">
                        <c:v>0.85399999999999998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'vit data'!$EM$4</c15:sqref>
                        </c15:formulaRef>
                      </c:ext>
                    </c:extLst>
                    <c:strCache>
                      <c:ptCount val="1"/>
                      <c:pt idx="0">
                        <c:v>folate no pABA</c:v>
                      </c:pt>
                    </c:strCache>
                  </c:strRef>
                </c:tx>
                <c:spPr>
                  <a:ln w="19050" cap="rnd">
                    <a:solidFill>
                      <a:srgbClr val="0070C0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'vit data'!$DW$5:$DW$221</c15:sqref>
                        </c15:formulaRef>
                      </c:ext>
                    </c:extLst>
                    <c:numCache>
                      <c:formatCode>General</c:formatCode>
                      <c:ptCount val="217"/>
                      <c:pt idx="0">
                        <c:v>4.1666666666666666E-3</c:v>
                      </c:pt>
                      <c:pt idx="1">
                        <c:v>0.17083333333333334</c:v>
                      </c:pt>
                      <c:pt idx="2">
                        <c:v>0.33750000000000002</c:v>
                      </c:pt>
                      <c:pt idx="3">
                        <c:v>0.50416666666666665</c:v>
                      </c:pt>
                      <c:pt idx="4">
                        <c:v>0.67083333333333328</c:v>
                      </c:pt>
                      <c:pt idx="5">
                        <c:v>0.83750000000000002</c:v>
                      </c:pt>
                      <c:pt idx="6">
                        <c:v>1.0041666666666667</c:v>
                      </c:pt>
                      <c:pt idx="7">
                        <c:v>1.1708333333333334</c:v>
                      </c:pt>
                      <c:pt idx="8">
                        <c:v>1.3374999999999999</c:v>
                      </c:pt>
                      <c:pt idx="9">
                        <c:v>1.5041666666666667</c:v>
                      </c:pt>
                      <c:pt idx="10">
                        <c:v>1.6708333333333334</c:v>
                      </c:pt>
                      <c:pt idx="11">
                        <c:v>1.8374999999999999</c:v>
                      </c:pt>
                      <c:pt idx="12">
                        <c:v>2.0041666666666669</c:v>
                      </c:pt>
                      <c:pt idx="13">
                        <c:v>2.1708333333333334</c:v>
                      </c:pt>
                      <c:pt idx="14">
                        <c:v>2.3374999999999999</c:v>
                      </c:pt>
                      <c:pt idx="15">
                        <c:v>2.5041666666666664</c:v>
                      </c:pt>
                      <c:pt idx="16">
                        <c:v>2.6708333333333334</c:v>
                      </c:pt>
                      <c:pt idx="17">
                        <c:v>2.8374999999999999</c:v>
                      </c:pt>
                      <c:pt idx="18">
                        <c:v>3.0041666666666664</c:v>
                      </c:pt>
                      <c:pt idx="19">
                        <c:v>3.1708333333333334</c:v>
                      </c:pt>
                      <c:pt idx="20">
                        <c:v>3.3375000000000004</c:v>
                      </c:pt>
                      <c:pt idx="21">
                        <c:v>3.5041666666666664</c:v>
                      </c:pt>
                      <c:pt idx="22">
                        <c:v>3.6708333333333334</c:v>
                      </c:pt>
                      <c:pt idx="23">
                        <c:v>3.8374999999999995</c:v>
                      </c:pt>
                      <c:pt idx="24">
                        <c:v>4.0041666666666664</c:v>
                      </c:pt>
                      <c:pt idx="25">
                        <c:v>4.1708333333333334</c:v>
                      </c:pt>
                      <c:pt idx="26">
                        <c:v>4.3375000000000004</c:v>
                      </c:pt>
                      <c:pt idx="27">
                        <c:v>4.5041666666666664</c:v>
                      </c:pt>
                      <c:pt idx="28">
                        <c:v>4.6708333333333334</c:v>
                      </c:pt>
                      <c:pt idx="29">
                        <c:v>4.8375000000000004</c:v>
                      </c:pt>
                      <c:pt idx="30">
                        <c:v>5.0041666666666664</c:v>
                      </c:pt>
                      <c:pt idx="31">
                        <c:v>5.1708333333333334</c:v>
                      </c:pt>
                      <c:pt idx="32">
                        <c:v>5.3375000000000004</c:v>
                      </c:pt>
                      <c:pt idx="33">
                        <c:v>5.5041666666666664</c:v>
                      </c:pt>
                      <c:pt idx="34">
                        <c:v>5.6708333333333334</c:v>
                      </c:pt>
                      <c:pt idx="35">
                        <c:v>5.8375000000000004</c:v>
                      </c:pt>
                      <c:pt idx="36">
                        <c:v>6.0041666666666664</c:v>
                      </c:pt>
                      <c:pt idx="37">
                        <c:v>6.1708333333333334</c:v>
                      </c:pt>
                      <c:pt idx="38">
                        <c:v>6.3375000000000004</c:v>
                      </c:pt>
                      <c:pt idx="39">
                        <c:v>6.5041666666666664</c:v>
                      </c:pt>
                      <c:pt idx="40">
                        <c:v>6.6708333333333325</c:v>
                      </c:pt>
                      <c:pt idx="41">
                        <c:v>6.8375000000000004</c:v>
                      </c:pt>
                      <c:pt idx="42">
                        <c:v>7.0041666666666664</c:v>
                      </c:pt>
                      <c:pt idx="43">
                        <c:v>7.1708333333333343</c:v>
                      </c:pt>
                      <c:pt idx="44">
                        <c:v>7.3375000000000004</c:v>
                      </c:pt>
                      <c:pt idx="45">
                        <c:v>7.5041666666666664</c:v>
                      </c:pt>
                      <c:pt idx="46">
                        <c:v>7.6708333333333334</c:v>
                      </c:pt>
                      <c:pt idx="47">
                        <c:v>7.8375000000000004</c:v>
                      </c:pt>
                      <c:pt idx="48">
                        <c:v>8.0041666666666664</c:v>
                      </c:pt>
                      <c:pt idx="49">
                        <c:v>8.1708333333333325</c:v>
                      </c:pt>
                      <c:pt idx="50">
                        <c:v>8.3375000000000004</c:v>
                      </c:pt>
                      <c:pt idx="51">
                        <c:v>8.5041666666666664</c:v>
                      </c:pt>
                      <c:pt idx="52">
                        <c:v>8.6708333333333325</c:v>
                      </c:pt>
                      <c:pt idx="53">
                        <c:v>8.8375000000000004</c:v>
                      </c:pt>
                      <c:pt idx="54">
                        <c:v>9.0041666666666664</c:v>
                      </c:pt>
                      <c:pt idx="55">
                        <c:v>9.1708333333333325</c:v>
                      </c:pt>
                      <c:pt idx="56">
                        <c:v>9.3375000000000004</c:v>
                      </c:pt>
                      <c:pt idx="57">
                        <c:v>9.5041666666666664</c:v>
                      </c:pt>
                      <c:pt idx="58">
                        <c:v>9.6708333333333325</c:v>
                      </c:pt>
                      <c:pt idx="59">
                        <c:v>9.8375000000000004</c:v>
                      </c:pt>
                      <c:pt idx="60">
                        <c:v>10.004166666666666</c:v>
                      </c:pt>
                      <c:pt idx="61">
                        <c:v>10.170833333333333</c:v>
                      </c:pt>
                      <c:pt idx="62">
                        <c:v>10.3375</c:v>
                      </c:pt>
                      <c:pt idx="63">
                        <c:v>10.504166666666666</c:v>
                      </c:pt>
                      <c:pt idx="64">
                        <c:v>10.670833333333333</c:v>
                      </c:pt>
                      <c:pt idx="65">
                        <c:v>10.8375</c:v>
                      </c:pt>
                      <c:pt idx="66">
                        <c:v>11.004166666666666</c:v>
                      </c:pt>
                      <c:pt idx="67">
                        <c:v>11.170833333333333</c:v>
                      </c:pt>
                      <c:pt idx="68">
                        <c:v>11.3375</c:v>
                      </c:pt>
                      <c:pt idx="69">
                        <c:v>11.504166666666666</c:v>
                      </c:pt>
                      <c:pt idx="70">
                        <c:v>11.670833333333333</c:v>
                      </c:pt>
                      <c:pt idx="71">
                        <c:v>11.8375</c:v>
                      </c:pt>
                      <c:pt idx="72">
                        <c:v>12.004166666666666</c:v>
                      </c:pt>
                      <c:pt idx="73">
                        <c:v>12.170833333333334</c:v>
                      </c:pt>
                      <c:pt idx="74">
                        <c:v>12.337499999999999</c:v>
                      </c:pt>
                      <c:pt idx="75">
                        <c:v>12.504166666666666</c:v>
                      </c:pt>
                      <c:pt idx="76">
                        <c:v>12.670833333333331</c:v>
                      </c:pt>
                      <c:pt idx="77">
                        <c:v>12.8375</c:v>
                      </c:pt>
                      <c:pt idx="78">
                        <c:v>13.004166666666666</c:v>
                      </c:pt>
                      <c:pt idx="79">
                        <c:v>13.170833333333333</c:v>
                      </c:pt>
                      <c:pt idx="80">
                        <c:v>13.337500000000002</c:v>
                      </c:pt>
                      <c:pt idx="81">
                        <c:v>13.504166666666666</c:v>
                      </c:pt>
                      <c:pt idx="82">
                        <c:v>13.670833333333334</c:v>
                      </c:pt>
                      <c:pt idx="83">
                        <c:v>13.837499999999999</c:v>
                      </c:pt>
                      <c:pt idx="84">
                        <c:v>14.004166666666666</c:v>
                      </c:pt>
                      <c:pt idx="85">
                        <c:v>14.170833333333331</c:v>
                      </c:pt>
                      <c:pt idx="86">
                        <c:v>14.3375</c:v>
                      </c:pt>
                      <c:pt idx="87">
                        <c:v>14.504166666666666</c:v>
                      </c:pt>
                      <c:pt idx="88">
                        <c:v>14.670833333333333</c:v>
                      </c:pt>
                      <c:pt idx="89">
                        <c:v>14.837500000000002</c:v>
                      </c:pt>
                      <c:pt idx="90">
                        <c:v>15.004166666666666</c:v>
                      </c:pt>
                      <c:pt idx="91">
                        <c:v>15.170833333333334</c:v>
                      </c:pt>
                      <c:pt idx="92">
                        <c:v>15.337499999999999</c:v>
                      </c:pt>
                      <c:pt idx="93">
                        <c:v>15.504166666666666</c:v>
                      </c:pt>
                      <c:pt idx="94">
                        <c:v>15.670833333333331</c:v>
                      </c:pt>
                      <c:pt idx="95">
                        <c:v>15.8375</c:v>
                      </c:pt>
                      <c:pt idx="96">
                        <c:v>16.004166666666666</c:v>
                      </c:pt>
                      <c:pt idx="97">
                        <c:v>16.170833333333334</c:v>
                      </c:pt>
                      <c:pt idx="98">
                        <c:v>16.337499999999999</c:v>
                      </c:pt>
                      <c:pt idx="99">
                        <c:v>16.504166666666666</c:v>
                      </c:pt>
                      <c:pt idx="100">
                        <c:v>16.670833333333334</c:v>
                      </c:pt>
                      <c:pt idx="101">
                        <c:v>16.837499999999999</c:v>
                      </c:pt>
                      <c:pt idx="102">
                        <c:v>17.004166666666666</c:v>
                      </c:pt>
                      <c:pt idx="103">
                        <c:v>17.170833333333334</c:v>
                      </c:pt>
                      <c:pt idx="104">
                        <c:v>17.337499999999999</c:v>
                      </c:pt>
                      <c:pt idx="105">
                        <c:v>17.504166666666666</c:v>
                      </c:pt>
                      <c:pt idx="106">
                        <c:v>17.670833333333334</c:v>
                      </c:pt>
                      <c:pt idx="107">
                        <c:v>17.837499999999999</c:v>
                      </c:pt>
                      <c:pt idx="108">
                        <c:v>18.004166666666666</c:v>
                      </c:pt>
                      <c:pt idx="109">
                        <c:v>18.170833333333334</c:v>
                      </c:pt>
                      <c:pt idx="110">
                        <c:v>18.337499999999999</c:v>
                      </c:pt>
                      <c:pt idx="111">
                        <c:v>18.503888888888888</c:v>
                      </c:pt>
                      <c:pt idx="112">
                        <c:v>18.670833333333334</c:v>
                      </c:pt>
                      <c:pt idx="113">
                        <c:v>18.837499999999999</c:v>
                      </c:pt>
                      <c:pt idx="114">
                        <c:v>19.004166666666666</c:v>
                      </c:pt>
                      <c:pt idx="115">
                        <c:v>19.170833333333334</c:v>
                      </c:pt>
                      <c:pt idx="116">
                        <c:v>19.337499999999999</c:v>
                      </c:pt>
                      <c:pt idx="117">
                        <c:v>19.504166666666666</c:v>
                      </c:pt>
                      <c:pt idx="118">
                        <c:v>19.670833333333334</c:v>
                      </c:pt>
                      <c:pt idx="119">
                        <c:v>19.837499999999999</c:v>
                      </c:pt>
                      <c:pt idx="120">
                        <c:v>20.004166666666666</c:v>
                      </c:pt>
                      <c:pt idx="121">
                        <c:v>20.170833333333334</c:v>
                      </c:pt>
                      <c:pt idx="122">
                        <c:v>20.337499999999999</c:v>
                      </c:pt>
                      <c:pt idx="123">
                        <c:v>20.504166666666666</c:v>
                      </c:pt>
                      <c:pt idx="124">
                        <c:v>20.670833333333334</c:v>
                      </c:pt>
                      <c:pt idx="125">
                        <c:v>20.837499999999999</c:v>
                      </c:pt>
                      <c:pt idx="126">
                        <c:v>21.004166666666666</c:v>
                      </c:pt>
                      <c:pt idx="127">
                        <c:v>21.170833333333334</c:v>
                      </c:pt>
                      <c:pt idx="128">
                        <c:v>21.337499999999999</c:v>
                      </c:pt>
                      <c:pt idx="129">
                        <c:v>21.504166666666666</c:v>
                      </c:pt>
                      <c:pt idx="130">
                        <c:v>21.670833333333334</c:v>
                      </c:pt>
                      <c:pt idx="131">
                        <c:v>21.837499999999999</c:v>
                      </c:pt>
                      <c:pt idx="132">
                        <c:v>22.004166666666666</c:v>
                      </c:pt>
                      <c:pt idx="133">
                        <c:v>22.170833333333334</c:v>
                      </c:pt>
                      <c:pt idx="134">
                        <c:v>22.337499999999999</c:v>
                      </c:pt>
                      <c:pt idx="135">
                        <c:v>22.504166666666666</c:v>
                      </c:pt>
                      <c:pt idx="136">
                        <c:v>22.670833333333334</c:v>
                      </c:pt>
                      <c:pt idx="137">
                        <c:v>22.837499999999999</c:v>
                      </c:pt>
                      <c:pt idx="138">
                        <c:v>23.004166666666666</c:v>
                      </c:pt>
                      <c:pt idx="139">
                        <c:v>23.170833333333334</c:v>
                      </c:pt>
                      <c:pt idx="140">
                        <c:v>23.337499999999999</c:v>
                      </c:pt>
                      <c:pt idx="141">
                        <c:v>23.504166666666666</c:v>
                      </c:pt>
                      <c:pt idx="142">
                        <c:v>23.670833333333334</c:v>
                      </c:pt>
                      <c:pt idx="143">
                        <c:v>23.837222222222223</c:v>
                      </c:pt>
                      <c:pt idx="144">
                        <c:v>24.004166666666663</c:v>
                      </c:pt>
                      <c:pt idx="145">
                        <c:v>24.170833333333334</c:v>
                      </c:pt>
                      <c:pt idx="146">
                        <c:v>24.337499999999999</c:v>
                      </c:pt>
                      <c:pt idx="147">
                        <c:v>24.50416666666667</c:v>
                      </c:pt>
                      <c:pt idx="148">
                        <c:v>24.670833333333334</c:v>
                      </c:pt>
                      <c:pt idx="149">
                        <c:v>24.837499999999999</c:v>
                      </c:pt>
                      <c:pt idx="150">
                        <c:v>25.004166666666666</c:v>
                      </c:pt>
                      <c:pt idx="151">
                        <c:v>25.170833333333334</c:v>
                      </c:pt>
                      <c:pt idx="152">
                        <c:v>25.337499999999999</c:v>
                      </c:pt>
                      <c:pt idx="153">
                        <c:v>25.504166666666663</c:v>
                      </c:pt>
                      <c:pt idx="154">
                        <c:v>25.670833333333334</c:v>
                      </c:pt>
                      <c:pt idx="155">
                        <c:v>25.837499999999999</c:v>
                      </c:pt>
                      <c:pt idx="156">
                        <c:v>26.00416666666667</c:v>
                      </c:pt>
                      <c:pt idx="157">
                        <c:v>26.170833333333334</c:v>
                      </c:pt>
                      <c:pt idx="158">
                        <c:v>26.337499999999999</c:v>
                      </c:pt>
                      <c:pt idx="159">
                        <c:v>26.504166666666666</c:v>
                      </c:pt>
                      <c:pt idx="160">
                        <c:v>26.670833333333334</c:v>
                      </c:pt>
                      <c:pt idx="161">
                        <c:v>26.837499999999999</c:v>
                      </c:pt>
                      <c:pt idx="162">
                        <c:v>27.004166666666663</c:v>
                      </c:pt>
                      <c:pt idx="163">
                        <c:v>27.170833333333334</c:v>
                      </c:pt>
                      <c:pt idx="164">
                        <c:v>27.337499999999999</c:v>
                      </c:pt>
                      <c:pt idx="165">
                        <c:v>27.50416666666667</c:v>
                      </c:pt>
                      <c:pt idx="166">
                        <c:v>27.670833333333334</c:v>
                      </c:pt>
                      <c:pt idx="167">
                        <c:v>27.837499999999999</c:v>
                      </c:pt>
                      <c:pt idx="168">
                        <c:v>28.004166666666666</c:v>
                      </c:pt>
                      <c:pt idx="169">
                        <c:v>28.170833333333334</c:v>
                      </c:pt>
                      <c:pt idx="170">
                        <c:v>28.337499999999999</c:v>
                      </c:pt>
                      <c:pt idx="171">
                        <c:v>28.504166666666663</c:v>
                      </c:pt>
                      <c:pt idx="172">
                        <c:v>28.670833333333334</c:v>
                      </c:pt>
                      <c:pt idx="173">
                        <c:v>28.837499999999999</c:v>
                      </c:pt>
                      <c:pt idx="174">
                        <c:v>29.00416666666667</c:v>
                      </c:pt>
                      <c:pt idx="175">
                        <c:v>29.170833333333334</c:v>
                      </c:pt>
                      <c:pt idx="176">
                        <c:v>29.337499999999999</c:v>
                      </c:pt>
                      <c:pt idx="177">
                        <c:v>29.504166666666666</c:v>
                      </c:pt>
                      <c:pt idx="178">
                        <c:v>29.670833333333334</c:v>
                      </c:pt>
                      <c:pt idx="179">
                        <c:v>29.837499999999999</c:v>
                      </c:pt>
                      <c:pt idx="180">
                        <c:v>30.004166666666663</c:v>
                      </c:pt>
                      <c:pt idx="181">
                        <c:v>30.170833333333334</c:v>
                      </c:pt>
                      <c:pt idx="182">
                        <c:v>30.337499999999999</c:v>
                      </c:pt>
                      <c:pt idx="183">
                        <c:v>30.50416666666667</c:v>
                      </c:pt>
                      <c:pt idx="184">
                        <c:v>30.670833333333334</c:v>
                      </c:pt>
                      <c:pt idx="185">
                        <c:v>30.837499999999999</c:v>
                      </c:pt>
                      <c:pt idx="186">
                        <c:v>31.004166666666666</c:v>
                      </c:pt>
                      <c:pt idx="187">
                        <c:v>31.170833333333334</c:v>
                      </c:pt>
                      <c:pt idx="188">
                        <c:v>31.337499999999999</c:v>
                      </c:pt>
                      <c:pt idx="189">
                        <c:v>31.504166666666663</c:v>
                      </c:pt>
                      <c:pt idx="190">
                        <c:v>31.670833333333334</c:v>
                      </c:pt>
                      <c:pt idx="191">
                        <c:v>31.837499999999999</c:v>
                      </c:pt>
                      <c:pt idx="192">
                        <c:v>32.00416666666667</c:v>
                      </c:pt>
                      <c:pt idx="193">
                        <c:v>32.170833333333334</c:v>
                      </c:pt>
                      <c:pt idx="194">
                        <c:v>32.337499999999999</c:v>
                      </c:pt>
                      <c:pt idx="195">
                        <c:v>32.50416666666667</c:v>
                      </c:pt>
                      <c:pt idx="196">
                        <c:v>32.670833333333334</c:v>
                      </c:pt>
                      <c:pt idx="197">
                        <c:v>32.837499999999999</c:v>
                      </c:pt>
                      <c:pt idx="198">
                        <c:v>33.00416666666667</c:v>
                      </c:pt>
                      <c:pt idx="199">
                        <c:v>33.170833333333334</c:v>
                      </c:pt>
                      <c:pt idx="200">
                        <c:v>33.337499999999999</c:v>
                      </c:pt>
                      <c:pt idx="201">
                        <c:v>33.50416666666667</c:v>
                      </c:pt>
                      <c:pt idx="202">
                        <c:v>33.670833333333334</c:v>
                      </c:pt>
                      <c:pt idx="203">
                        <c:v>33.837499999999999</c:v>
                      </c:pt>
                      <c:pt idx="204">
                        <c:v>34.00416666666667</c:v>
                      </c:pt>
                      <c:pt idx="205">
                        <c:v>34.170833333333334</c:v>
                      </c:pt>
                      <c:pt idx="206">
                        <c:v>34.337499999999999</c:v>
                      </c:pt>
                      <c:pt idx="207">
                        <c:v>34.50416666666667</c:v>
                      </c:pt>
                      <c:pt idx="208">
                        <c:v>34.670833333333334</c:v>
                      </c:pt>
                      <c:pt idx="209">
                        <c:v>34.837499999999999</c:v>
                      </c:pt>
                      <c:pt idx="210">
                        <c:v>35.00416666666667</c:v>
                      </c:pt>
                      <c:pt idx="211">
                        <c:v>35.170833333333334</c:v>
                      </c:pt>
                      <c:pt idx="212">
                        <c:v>35.337499999999999</c:v>
                      </c:pt>
                      <c:pt idx="213">
                        <c:v>35.50416666666667</c:v>
                      </c:pt>
                      <c:pt idx="214">
                        <c:v>35.670833333333334</c:v>
                      </c:pt>
                      <c:pt idx="215">
                        <c:v>35.837499999999999</c:v>
                      </c:pt>
                      <c:pt idx="216">
                        <c:v>36.00416666666667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'vit data'!$EM$5:$EM$221</c15:sqref>
                        </c15:formulaRef>
                      </c:ext>
                    </c:extLst>
                    <c:numCache>
                      <c:formatCode>General</c:formatCode>
                      <c:ptCount val="217"/>
                      <c:pt idx="0">
                        <c:v>5.0000000000000044E-3</c:v>
                      </c:pt>
                      <c:pt idx="1">
                        <c:v>5.0000000000000044E-3</c:v>
                      </c:pt>
                      <c:pt idx="2">
                        <c:v>4.0000000000000036E-3</c:v>
                      </c:pt>
                      <c:pt idx="3">
                        <c:v>3.9999999999999758E-3</c:v>
                      </c:pt>
                      <c:pt idx="4">
                        <c:v>2.9999999999999749E-3</c:v>
                      </c:pt>
                      <c:pt idx="5">
                        <c:v>2.9999999999999749E-3</c:v>
                      </c:pt>
                      <c:pt idx="6">
                        <c:v>2.4999999999999745E-3</c:v>
                      </c:pt>
                      <c:pt idx="7">
                        <c:v>2.4999999999999745E-3</c:v>
                      </c:pt>
                      <c:pt idx="8">
                        <c:v>1.4999999999999736E-3</c:v>
                      </c:pt>
                      <c:pt idx="9">
                        <c:v>1.4999999999999736E-3</c:v>
                      </c:pt>
                      <c:pt idx="10">
                        <c:v>1.4999999999999736E-3</c:v>
                      </c:pt>
                      <c:pt idx="11">
                        <c:v>1.4999999999999736E-3</c:v>
                      </c:pt>
                      <c:pt idx="12">
                        <c:v>4.9999999999997269E-4</c:v>
                      </c:pt>
                      <c:pt idx="13">
                        <c:v>4.9999999999997269E-4</c:v>
                      </c:pt>
                      <c:pt idx="14">
                        <c:v>4.9999999999997269E-4</c:v>
                      </c:pt>
                      <c:pt idx="15">
                        <c:v>9.9999999999997313E-4</c:v>
                      </c:pt>
                      <c:pt idx="16">
                        <c:v>9.9999999999997313E-4</c:v>
                      </c:pt>
                      <c:pt idx="17">
                        <c:v>4.9999999999997269E-4</c:v>
                      </c:pt>
                      <c:pt idx="18">
                        <c:v>1.4999999999999736E-3</c:v>
                      </c:pt>
                      <c:pt idx="19">
                        <c:v>1.4999999999999736E-3</c:v>
                      </c:pt>
                      <c:pt idx="20">
                        <c:v>1.4999999999999736E-3</c:v>
                      </c:pt>
                      <c:pt idx="21">
                        <c:v>1.4999999999999736E-3</c:v>
                      </c:pt>
                      <c:pt idx="22">
                        <c:v>1.4999999999999736E-3</c:v>
                      </c:pt>
                      <c:pt idx="23">
                        <c:v>1.4999999999999736E-3</c:v>
                      </c:pt>
                      <c:pt idx="24">
                        <c:v>9.9999999999997313E-4</c:v>
                      </c:pt>
                      <c:pt idx="25">
                        <c:v>9.9999999999997313E-4</c:v>
                      </c:pt>
                      <c:pt idx="26">
                        <c:v>1.4999999999999736E-3</c:v>
                      </c:pt>
                      <c:pt idx="27">
                        <c:v>1.4999999999999736E-3</c:v>
                      </c:pt>
                      <c:pt idx="28">
                        <c:v>5.0000000000000044E-4</c:v>
                      </c:pt>
                      <c:pt idx="29">
                        <c:v>1.4999999999999736E-3</c:v>
                      </c:pt>
                      <c:pt idx="30">
                        <c:v>5.0000000000000044E-4</c:v>
                      </c:pt>
                      <c:pt idx="31">
                        <c:v>1.4999999999999736E-3</c:v>
                      </c:pt>
                      <c:pt idx="32">
                        <c:v>1.4999999999999736E-3</c:v>
                      </c:pt>
                      <c:pt idx="33">
                        <c:v>1.4999999999999736E-3</c:v>
                      </c:pt>
                      <c:pt idx="34">
                        <c:v>5.0000000000000044E-4</c:v>
                      </c:pt>
                      <c:pt idx="35">
                        <c:v>1.4999999999999736E-3</c:v>
                      </c:pt>
                      <c:pt idx="36">
                        <c:v>1.4999999999999736E-3</c:v>
                      </c:pt>
                      <c:pt idx="37">
                        <c:v>1.4999999999999736E-3</c:v>
                      </c:pt>
                      <c:pt idx="38">
                        <c:v>5.0000000000000044E-4</c:v>
                      </c:pt>
                      <c:pt idx="39">
                        <c:v>1.4999999999999736E-3</c:v>
                      </c:pt>
                      <c:pt idx="40">
                        <c:v>5.0000000000000044E-4</c:v>
                      </c:pt>
                      <c:pt idx="41">
                        <c:v>1.4999999999999736E-3</c:v>
                      </c:pt>
                      <c:pt idx="42">
                        <c:v>5.0000000000000044E-4</c:v>
                      </c:pt>
                      <c:pt idx="43">
                        <c:v>1.4999999999999736E-3</c:v>
                      </c:pt>
                      <c:pt idx="44">
                        <c:v>1.4999999999999736E-3</c:v>
                      </c:pt>
                      <c:pt idx="45">
                        <c:v>5.0000000000000044E-4</c:v>
                      </c:pt>
                      <c:pt idx="46">
                        <c:v>5.0000000000000044E-4</c:v>
                      </c:pt>
                      <c:pt idx="47">
                        <c:v>5.0000000000000044E-4</c:v>
                      </c:pt>
                      <c:pt idx="48">
                        <c:v>1.0000000000000009E-3</c:v>
                      </c:pt>
                      <c:pt idx="49">
                        <c:v>5.0000000000000044E-4</c:v>
                      </c:pt>
                      <c:pt idx="50">
                        <c:v>1.0000000000000009E-3</c:v>
                      </c:pt>
                      <c:pt idx="51">
                        <c:v>5.0000000000000044E-4</c:v>
                      </c:pt>
                      <c:pt idx="52">
                        <c:v>5.0000000000000044E-4</c:v>
                      </c:pt>
                      <c:pt idx="53">
                        <c:v>5.0000000000000044E-4</c:v>
                      </c:pt>
                      <c:pt idx="54">
                        <c:v>1.5000000000000013E-3</c:v>
                      </c:pt>
                      <c:pt idx="55">
                        <c:v>5.0000000000000044E-4</c:v>
                      </c:pt>
                      <c:pt idx="56">
                        <c:v>1.5000000000000013E-3</c:v>
                      </c:pt>
                      <c:pt idx="57">
                        <c:v>1.5000000000000013E-3</c:v>
                      </c:pt>
                      <c:pt idx="58">
                        <c:v>1.5000000000000013E-3</c:v>
                      </c:pt>
                      <c:pt idx="59">
                        <c:v>1.5000000000000013E-3</c:v>
                      </c:pt>
                      <c:pt idx="60">
                        <c:v>1.5000000000000013E-3</c:v>
                      </c:pt>
                      <c:pt idx="61">
                        <c:v>1.5000000000000013E-3</c:v>
                      </c:pt>
                      <c:pt idx="62">
                        <c:v>1.5000000000000013E-3</c:v>
                      </c:pt>
                      <c:pt idx="63">
                        <c:v>1.0000000000000009E-3</c:v>
                      </c:pt>
                      <c:pt idx="64">
                        <c:v>1.999999999999974E-3</c:v>
                      </c:pt>
                      <c:pt idx="65">
                        <c:v>1.5000000000000013E-3</c:v>
                      </c:pt>
                      <c:pt idx="66">
                        <c:v>1.5000000000000013E-3</c:v>
                      </c:pt>
                      <c:pt idx="67">
                        <c:v>2.4999999999999745E-3</c:v>
                      </c:pt>
                      <c:pt idx="68">
                        <c:v>1.0000000000000009E-3</c:v>
                      </c:pt>
                      <c:pt idx="69">
                        <c:v>1.0000000000000009E-3</c:v>
                      </c:pt>
                      <c:pt idx="70">
                        <c:v>1.999999999999974E-3</c:v>
                      </c:pt>
                      <c:pt idx="71">
                        <c:v>1.5000000000000013E-3</c:v>
                      </c:pt>
                      <c:pt idx="72">
                        <c:v>1.0000000000000009E-3</c:v>
                      </c:pt>
                      <c:pt idx="73">
                        <c:v>1.5000000000000013E-3</c:v>
                      </c:pt>
                      <c:pt idx="74">
                        <c:v>1.0000000000000009E-3</c:v>
                      </c:pt>
                      <c:pt idx="75">
                        <c:v>1.5000000000000013E-3</c:v>
                      </c:pt>
                      <c:pt idx="76">
                        <c:v>1.5000000000000013E-3</c:v>
                      </c:pt>
                      <c:pt idx="77">
                        <c:v>1.5000000000000013E-3</c:v>
                      </c:pt>
                      <c:pt idx="78">
                        <c:v>1.999999999999974E-3</c:v>
                      </c:pt>
                      <c:pt idx="79">
                        <c:v>1.5000000000000013E-3</c:v>
                      </c:pt>
                      <c:pt idx="80">
                        <c:v>1.0000000000000009E-3</c:v>
                      </c:pt>
                      <c:pt idx="81">
                        <c:v>1.5000000000000013E-3</c:v>
                      </c:pt>
                      <c:pt idx="82">
                        <c:v>1.5000000000000013E-3</c:v>
                      </c:pt>
                      <c:pt idx="83">
                        <c:v>1.5000000000000013E-3</c:v>
                      </c:pt>
                      <c:pt idx="84">
                        <c:v>2.4999999999999745E-3</c:v>
                      </c:pt>
                      <c:pt idx="85">
                        <c:v>1.5000000000000013E-3</c:v>
                      </c:pt>
                      <c:pt idx="86">
                        <c:v>1.5000000000000013E-3</c:v>
                      </c:pt>
                      <c:pt idx="87">
                        <c:v>2.4999999999999745E-3</c:v>
                      </c:pt>
                      <c:pt idx="88">
                        <c:v>1.5000000000000013E-3</c:v>
                      </c:pt>
                      <c:pt idx="89">
                        <c:v>1.5000000000000013E-3</c:v>
                      </c:pt>
                      <c:pt idx="90">
                        <c:v>1.999999999999974E-3</c:v>
                      </c:pt>
                      <c:pt idx="91">
                        <c:v>1.5000000000000013E-3</c:v>
                      </c:pt>
                      <c:pt idx="92">
                        <c:v>1.0000000000000009E-3</c:v>
                      </c:pt>
                      <c:pt idx="93">
                        <c:v>1.5000000000000013E-3</c:v>
                      </c:pt>
                      <c:pt idx="94">
                        <c:v>1.5000000000000013E-3</c:v>
                      </c:pt>
                      <c:pt idx="95">
                        <c:v>1.5000000000000013E-3</c:v>
                      </c:pt>
                      <c:pt idx="96">
                        <c:v>1.5000000000000013E-3</c:v>
                      </c:pt>
                      <c:pt idx="97">
                        <c:v>1.5000000000000013E-3</c:v>
                      </c:pt>
                      <c:pt idx="98">
                        <c:v>1.5000000000000013E-3</c:v>
                      </c:pt>
                      <c:pt idx="99">
                        <c:v>1.5000000000000013E-3</c:v>
                      </c:pt>
                      <c:pt idx="100">
                        <c:v>1.5000000000000013E-3</c:v>
                      </c:pt>
                      <c:pt idx="101">
                        <c:v>1.5000000000000013E-3</c:v>
                      </c:pt>
                      <c:pt idx="102">
                        <c:v>2.4999999999999745E-3</c:v>
                      </c:pt>
                      <c:pt idx="103">
                        <c:v>2.4999999999999745E-3</c:v>
                      </c:pt>
                      <c:pt idx="104">
                        <c:v>1.5000000000000013E-3</c:v>
                      </c:pt>
                      <c:pt idx="105">
                        <c:v>1.5000000000000013E-3</c:v>
                      </c:pt>
                      <c:pt idx="106">
                        <c:v>1.5000000000000013E-3</c:v>
                      </c:pt>
                      <c:pt idx="107">
                        <c:v>1.5000000000000013E-3</c:v>
                      </c:pt>
                      <c:pt idx="108">
                        <c:v>1.5000000000000013E-3</c:v>
                      </c:pt>
                      <c:pt idx="109">
                        <c:v>2.4999999999999745E-3</c:v>
                      </c:pt>
                      <c:pt idx="110">
                        <c:v>2.4999999999999745E-3</c:v>
                      </c:pt>
                      <c:pt idx="111">
                        <c:v>2.4999999999999745E-3</c:v>
                      </c:pt>
                      <c:pt idx="112">
                        <c:v>2.4999999999999745E-3</c:v>
                      </c:pt>
                      <c:pt idx="113">
                        <c:v>2.4999999999999745E-3</c:v>
                      </c:pt>
                      <c:pt idx="114">
                        <c:v>2.4999999999999745E-3</c:v>
                      </c:pt>
                      <c:pt idx="115">
                        <c:v>1.5000000000000013E-3</c:v>
                      </c:pt>
                      <c:pt idx="116">
                        <c:v>1.5000000000000013E-3</c:v>
                      </c:pt>
                      <c:pt idx="117">
                        <c:v>1.5000000000000013E-3</c:v>
                      </c:pt>
                      <c:pt idx="118">
                        <c:v>1.5000000000000013E-3</c:v>
                      </c:pt>
                      <c:pt idx="119">
                        <c:v>1.5000000000000013E-3</c:v>
                      </c:pt>
                      <c:pt idx="120">
                        <c:v>1.5000000000000013E-3</c:v>
                      </c:pt>
                      <c:pt idx="121">
                        <c:v>1.5000000000000013E-3</c:v>
                      </c:pt>
                      <c:pt idx="122">
                        <c:v>1.5000000000000013E-3</c:v>
                      </c:pt>
                      <c:pt idx="123">
                        <c:v>2.4999999999999745E-3</c:v>
                      </c:pt>
                      <c:pt idx="124">
                        <c:v>1.5000000000000013E-3</c:v>
                      </c:pt>
                      <c:pt idx="125">
                        <c:v>1.5000000000000013E-3</c:v>
                      </c:pt>
                      <c:pt idx="126">
                        <c:v>1.5000000000000013E-3</c:v>
                      </c:pt>
                      <c:pt idx="127">
                        <c:v>1.5000000000000013E-3</c:v>
                      </c:pt>
                      <c:pt idx="128">
                        <c:v>1.5000000000000013E-3</c:v>
                      </c:pt>
                      <c:pt idx="129">
                        <c:v>1.5000000000000013E-3</c:v>
                      </c:pt>
                      <c:pt idx="130">
                        <c:v>1.5000000000000013E-3</c:v>
                      </c:pt>
                      <c:pt idx="131">
                        <c:v>1.5000000000000013E-3</c:v>
                      </c:pt>
                      <c:pt idx="132">
                        <c:v>2.4999999999999745E-3</c:v>
                      </c:pt>
                      <c:pt idx="133">
                        <c:v>1.5000000000000013E-3</c:v>
                      </c:pt>
                      <c:pt idx="134">
                        <c:v>1.5000000000000013E-3</c:v>
                      </c:pt>
                      <c:pt idx="135">
                        <c:v>1.5000000000000013E-3</c:v>
                      </c:pt>
                      <c:pt idx="136">
                        <c:v>1.5000000000000013E-3</c:v>
                      </c:pt>
                      <c:pt idx="137">
                        <c:v>1.5000000000000013E-3</c:v>
                      </c:pt>
                      <c:pt idx="138">
                        <c:v>1.5000000000000013E-3</c:v>
                      </c:pt>
                      <c:pt idx="139">
                        <c:v>1.5000000000000013E-3</c:v>
                      </c:pt>
                      <c:pt idx="140">
                        <c:v>1.5000000000000013E-3</c:v>
                      </c:pt>
                      <c:pt idx="141">
                        <c:v>1.5000000000000013E-3</c:v>
                      </c:pt>
                      <c:pt idx="142">
                        <c:v>1.5000000000000013E-3</c:v>
                      </c:pt>
                      <c:pt idx="143">
                        <c:v>1.5000000000000013E-3</c:v>
                      </c:pt>
                      <c:pt idx="144">
                        <c:v>1.5000000000000013E-3</c:v>
                      </c:pt>
                      <c:pt idx="145">
                        <c:v>5.0000000000000044E-4</c:v>
                      </c:pt>
                      <c:pt idx="146">
                        <c:v>1.5000000000000013E-3</c:v>
                      </c:pt>
                      <c:pt idx="147">
                        <c:v>1.5000000000000013E-3</c:v>
                      </c:pt>
                      <c:pt idx="148">
                        <c:v>1.5000000000000013E-3</c:v>
                      </c:pt>
                      <c:pt idx="149">
                        <c:v>1.5000000000000013E-3</c:v>
                      </c:pt>
                      <c:pt idx="150">
                        <c:v>5.0000000000000044E-4</c:v>
                      </c:pt>
                      <c:pt idx="151">
                        <c:v>1.5000000000000013E-3</c:v>
                      </c:pt>
                      <c:pt idx="152">
                        <c:v>1.5000000000000013E-3</c:v>
                      </c:pt>
                      <c:pt idx="153">
                        <c:v>1.5000000000000013E-3</c:v>
                      </c:pt>
                      <c:pt idx="154">
                        <c:v>1.5000000000000013E-3</c:v>
                      </c:pt>
                      <c:pt idx="155">
                        <c:v>5.0000000000000044E-4</c:v>
                      </c:pt>
                      <c:pt idx="156">
                        <c:v>5.0000000000000044E-4</c:v>
                      </c:pt>
                      <c:pt idx="157">
                        <c:v>1.5000000000000013E-3</c:v>
                      </c:pt>
                      <c:pt idx="158">
                        <c:v>1.5000000000000013E-3</c:v>
                      </c:pt>
                      <c:pt idx="159">
                        <c:v>1.5000000000000013E-3</c:v>
                      </c:pt>
                      <c:pt idx="160">
                        <c:v>5.0000000000000044E-4</c:v>
                      </c:pt>
                      <c:pt idx="161">
                        <c:v>1.5000000000000013E-3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'vit data'!$EN$4</c15:sqref>
                        </c15:formulaRef>
                      </c:ext>
                    </c:extLst>
                    <c:strCache>
                      <c:ptCount val="1"/>
                      <c:pt idx="0">
                        <c:v>folate + pABA</c:v>
                      </c:pt>
                    </c:strCache>
                  </c:strRef>
                </c:tx>
                <c:spPr>
                  <a:ln w="19050" cap="rnd">
                    <a:solidFill>
                      <a:srgbClr val="0000CC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'vit data'!$DW$5:$DW$221</c15:sqref>
                        </c15:formulaRef>
                      </c:ext>
                    </c:extLst>
                    <c:numCache>
                      <c:formatCode>General</c:formatCode>
                      <c:ptCount val="217"/>
                      <c:pt idx="0">
                        <c:v>4.1666666666666666E-3</c:v>
                      </c:pt>
                      <c:pt idx="1">
                        <c:v>0.17083333333333334</c:v>
                      </c:pt>
                      <c:pt idx="2">
                        <c:v>0.33750000000000002</c:v>
                      </c:pt>
                      <c:pt idx="3">
                        <c:v>0.50416666666666665</c:v>
                      </c:pt>
                      <c:pt idx="4">
                        <c:v>0.67083333333333328</c:v>
                      </c:pt>
                      <c:pt idx="5">
                        <c:v>0.83750000000000002</c:v>
                      </c:pt>
                      <c:pt idx="6">
                        <c:v>1.0041666666666667</c:v>
                      </c:pt>
                      <c:pt idx="7">
                        <c:v>1.1708333333333334</c:v>
                      </c:pt>
                      <c:pt idx="8">
                        <c:v>1.3374999999999999</c:v>
                      </c:pt>
                      <c:pt idx="9">
                        <c:v>1.5041666666666667</c:v>
                      </c:pt>
                      <c:pt idx="10">
                        <c:v>1.6708333333333334</c:v>
                      </c:pt>
                      <c:pt idx="11">
                        <c:v>1.8374999999999999</c:v>
                      </c:pt>
                      <c:pt idx="12">
                        <c:v>2.0041666666666669</c:v>
                      </c:pt>
                      <c:pt idx="13">
                        <c:v>2.1708333333333334</c:v>
                      </c:pt>
                      <c:pt idx="14">
                        <c:v>2.3374999999999999</c:v>
                      </c:pt>
                      <c:pt idx="15">
                        <c:v>2.5041666666666664</c:v>
                      </c:pt>
                      <c:pt idx="16">
                        <c:v>2.6708333333333334</c:v>
                      </c:pt>
                      <c:pt idx="17">
                        <c:v>2.8374999999999999</c:v>
                      </c:pt>
                      <c:pt idx="18">
                        <c:v>3.0041666666666664</c:v>
                      </c:pt>
                      <c:pt idx="19">
                        <c:v>3.1708333333333334</c:v>
                      </c:pt>
                      <c:pt idx="20">
                        <c:v>3.3375000000000004</c:v>
                      </c:pt>
                      <c:pt idx="21">
                        <c:v>3.5041666666666664</c:v>
                      </c:pt>
                      <c:pt idx="22">
                        <c:v>3.6708333333333334</c:v>
                      </c:pt>
                      <c:pt idx="23">
                        <c:v>3.8374999999999995</c:v>
                      </c:pt>
                      <c:pt idx="24">
                        <c:v>4.0041666666666664</c:v>
                      </c:pt>
                      <c:pt idx="25">
                        <c:v>4.1708333333333334</c:v>
                      </c:pt>
                      <c:pt idx="26">
                        <c:v>4.3375000000000004</c:v>
                      </c:pt>
                      <c:pt idx="27">
                        <c:v>4.5041666666666664</c:v>
                      </c:pt>
                      <c:pt idx="28">
                        <c:v>4.6708333333333334</c:v>
                      </c:pt>
                      <c:pt idx="29">
                        <c:v>4.8375000000000004</c:v>
                      </c:pt>
                      <c:pt idx="30">
                        <c:v>5.0041666666666664</c:v>
                      </c:pt>
                      <c:pt idx="31">
                        <c:v>5.1708333333333334</c:v>
                      </c:pt>
                      <c:pt idx="32">
                        <c:v>5.3375000000000004</c:v>
                      </c:pt>
                      <c:pt idx="33">
                        <c:v>5.5041666666666664</c:v>
                      </c:pt>
                      <c:pt idx="34">
                        <c:v>5.6708333333333334</c:v>
                      </c:pt>
                      <c:pt idx="35">
                        <c:v>5.8375000000000004</c:v>
                      </c:pt>
                      <c:pt idx="36">
                        <c:v>6.0041666666666664</c:v>
                      </c:pt>
                      <c:pt idx="37">
                        <c:v>6.1708333333333334</c:v>
                      </c:pt>
                      <c:pt idx="38">
                        <c:v>6.3375000000000004</c:v>
                      </c:pt>
                      <c:pt idx="39">
                        <c:v>6.5041666666666664</c:v>
                      </c:pt>
                      <c:pt idx="40">
                        <c:v>6.6708333333333325</c:v>
                      </c:pt>
                      <c:pt idx="41">
                        <c:v>6.8375000000000004</c:v>
                      </c:pt>
                      <c:pt idx="42">
                        <c:v>7.0041666666666664</c:v>
                      </c:pt>
                      <c:pt idx="43">
                        <c:v>7.1708333333333343</c:v>
                      </c:pt>
                      <c:pt idx="44">
                        <c:v>7.3375000000000004</c:v>
                      </c:pt>
                      <c:pt idx="45">
                        <c:v>7.5041666666666664</c:v>
                      </c:pt>
                      <c:pt idx="46">
                        <c:v>7.6708333333333334</c:v>
                      </c:pt>
                      <c:pt idx="47">
                        <c:v>7.8375000000000004</c:v>
                      </c:pt>
                      <c:pt idx="48">
                        <c:v>8.0041666666666664</c:v>
                      </c:pt>
                      <c:pt idx="49">
                        <c:v>8.1708333333333325</c:v>
                      </c:pt>
                      <c:pt idx="50">
                        <c:v>8.3375000000000004</c:v>
                      </c:pt>
                      <c:pt idx="51">
                        <c:v>8.5041666666666664</c:v>
                      </c:pt>
                      <c:pt idx="52">
                        <c:v>8.6708333333333325</c:v>
                      </c:pt>
                      <c:pt idx="53">
                        <c:v>8.8375000000000004</c:v>
                      </c:pt>
                      <c:pt idx="54">
                        <c:v>9.0041666666666664</c:v>
                      </c:pt>
                      <c:pt idx="55">
                        <c:v>9.1708333333333325</c:v>
                      </c:pt>
                      <c:pt idx="56">
                        <c:v>9.3375000000000004</c:v>
                      </c:pt>
                      <c:pt idx="57">
                        <c:v>9.5041666666666664</c:v>
                      </c:pt>
                      <c:pt idx="58">
                        <c:v>9.6708333333333325</c:v>
                      </c:pt>
                      <c:pt idx="59">
                        <c:v>9.8375000000000004</c:v>
                      </c:pt>
                      <c:pt idx="60">
                        <c:v>10.004166666666666</c:v>
                      </c:pt>
                      <c:pt idx="61">
                        <c:v>10.170833333333333</c:v>
                      </c:pt>
                      <c:pt idx="62">
                        <c:v>10.3375</c:v>
                      </c:pt>
                      <c:pt idx="63">
                        <c:v>10.504166666666666</c:v>
                      </c:pt>
                      <c:pt idx="64">
                        <c:v>10.670833333333333</c:v>
                      </c:pt>
                      <c:pt idx="65">
                        <c:v>10.8375</c:v>
                      </c:pt>
                      <c:pt idx="66">
                        <c:v>11.004166666666666</c:v>
                      </c:pt>
                      <c:pt idx="67">
                        <c:v>11.170833333333333</c:v>
                      </c:pt>
                      <c:pt idx="68">
                        <c:v>11.3375</c:v>
                      </c:pt>
                      <c:pt idx="69">
                        <c:v>11.504166666666666</c:v>
                      </c:pt>
                      <c:pt idx="70">
                        <c:v>11.670833333333333</c:v>
                      </c:pt>
                      <c:pt idx="71">
                        <c:v>11.8375</c:v>
                      </c:pt>
                      <c:pt idx="72">
                        <c:v>12.004166666666666</c:v>
                      </c:pt>
                      <c:pt idx="73">
                        <c:v>12.170833333333334</c:v>
                      </c:pt>
                      <c:pt idx="74">
                        <c:v>12.337499999999999</c:v>
                      </c:pt>
                      <c:pt idx="75">
                        <c:v>12.504166666666666</c:v>
                      </c:pt>
                      <c:pt idx="76">
                        <c:v>12.670833333333331</c:v>
                      </c:pt>
                      <c:pt idx="77">
                        <c:v>12.8375</c:v>
                      </c:pt>
                      <c:pt idx="78">
                        <c:v>13.004166666666666</c:v>
                      </c:pt>
                      <c:pt idx="79">
                        <c:v>13.170833333333333</c:v>
                      </c:pt>
                      <c:pt idx="80">
                        <c:v>13.337500000000002</c:v>
                      </c:pt>
                      <c:pt idx="81">
                        <c:v>13.504166666666666</c:v>
                      </c:pt>
                      <c:pt idx="82">
                        <c:v>13.670833333333334</c:v>
                      </c:pt>
                      <c:pt idx="83">
                        <c:v>13.837499999999999</c:v>
                      </c:pt>
                      <c:pt idx="84">
                        <c:v>14.004166666666666</c:v>
                      </c:pt>
                      <c:pt idx="85">
                        <c:v>14.170833333333331</c:v>
                      </c:pt>
                      <c:pt idx="86">
                        <c:v>14.3375</c:v>
                      </c:pt>
                      <c:pt idx="87">
                        <c:v>14.504166666666666</c:v>
                      </c:pt>
                      <c:pt idx="88">
                        <c:v>14.670833333333333</c:v>
                      </c:pt>
                      <c:pt idx="89">
                        <c:v>14.837500000000002</c:v>
                      </c:pt>
                      <c:pt idx="90">
                        <c:v>15.004166666666666</c:v>
                      </c:pt>
                      <c:pt idx="91">
                        <c:v>15.170833333333334</c:v>
                      </c:pt>
                      <c:pt idx="92">
                        <c:v>15.337499999999999</c:v>
                      </c:pt>
                      <c:pt idx="93">
                        <c:v>15.504166666666666</c:v>
                      </c:pt>
                      <c:pt idx="94">
                        <c:v>15.670833333333331</c:v>
                      </c:pt>
                      <c:pt idx="95">
                        <c:v>15.8375</c:v>
                      </c:pt>
                      <c:pt idx="96">
                        <c:v>16.004166666666666</c:v>
                      </c:pt>
                      <c:pt idx="97">
                        <c:v>16.170833333333334</c:v>
                      </c:pt>
                      <c:pt idx="98">
                        <c:v>16.337499999999999</c:v>
                      </c:pt>
                      <c:pt idx="99">
                        <c:v>16.504166666666666</c:v>
                      </c:pt>
                      <c:pt idx="100">
                        <c:v>16.670833333333334</c:v>
                      </c:pt>
                      <c:pt idx="101">
                        <c:v>16.837499999999999</c:v>
                      </c:pt>
                      <c:pt idx="102">
                        <c:v>17.004166666666666</c:v>
                      </c:pt>
                      <c:pt idx="103">
                        <c:v>17.170833333333334</c:v>
                      </c:pt>
                      <c:pt idx="104">
                        <c:v>17.337499999999999</c:v>
                      </c:pt>
                      <c:pt idx="105">
                        <c:v>17.504166666666666</c:v>
                      </c:pt>
                      <c:pt idx="106">
                        <c:v>17.670833333333334</c:v>
                      </c:pt>
                      <c:pt idx="107">
                        <c:v>17.837499999999999</c:v>
                      </c:pt>
                      <c:pt idx="108">
                        <c:v>18.004166666666666</c:v>
                      </c:pt>
                      <c:pt idx="109">
                        <c:v>18.170833333333334</c:v>
                      </c:pt>
                      <c:pt idx="110">
                        <c:v>18.337499999999999</c:v>
                      </c:pt>
                      <c:pt idx="111">
                        <c:v>18.503888888888888</c:v>
                      </c:pt>
                      <c:pt idx="112">
                        <c:v>18.670833333333334</c:v>
                      </c:pt>
                      <c:pt idx="113">
                        <c:v>18.837499999999999</c:v>
                      </c:pt>
                      <c:pt idx="114">
                        <c:v>19.004166666666666</c:v>
                      </c:pt>
                      <c:pt idx="115">
                        <c:v>19.170833333333334</c:v>
                      </c:pt>
                      <c:pt idx="116">
                        <c:v>19.337499999999999</c:v>
                      </c:pt>
                      <c:pt idx="117">
                        <c:v>19.504166666666666</c:v>
                      </c:pt>
                      <c:pt idx="118">
                        <c:v>19.670833333333334</c:v>
                      </c:pt>
                      <c:pt idx="119">
                        <c:v>19.837499999999999</c:v>
                      </c:pt>
                      <c:pt idx="120">
                        <c:v>20.004166666666666</c:v>
                      </c:pt>
                      <c:pt idx="121">
                        <c:v>20.170833333333334</c:v>
                      </c:pt>
                      <c:pt idx="122">
                        <c:v>20.337499999999999</c:v>
                      </c:pt>
                      <c:pt idx="123">
                        <c:v>20.504166666666666</c:v>
                      </c:pt>
                      <c:pt idx="124">
                        <c:v>20.670833333333334</c:v>
                      </c:pt>
                      <c:pt idx="125">
                        <c:v>20.837499999999999</c:v>
                      </c:pt>
                      <c:pt idx="126">
                        <c:v>21.004166666666666</c:v>
                      </c:pt>
                      <c:pt idx="127">
                        <c:v>21.170833333333334</c:v>
                      </c:pt>
                      <c:pt idx="128">
                        <c:v>21.337499999999999</c:v>
                      </c:pt>
                      <c:pt idx="129">
                        <c:v>21.504166666666666</c:v>
                      </c:pt>
                      <c:pt idx="130">
                        <c:v>21.670833333333334</c:v>
                      </c:pt>
                      <c:pt idx="131">
                        <c:v>21.837499999999999</c:v>
                      </c:pt>
                      <c:pt idx="132">
                        <c:v>22.004166666666666</c:v>
                      </c:pt>
                      <c:pt idx="133">
                        <c:v>22.170833333333334</c:v>
                      </c:pt>
                      <c:pt idx="134">
                        <c:v>22.337499999999999</c:v>
                      </c:pt>
                      <c:pt idx="135">
                        <c:v>22.504166666666666</c:v>
                      </c:pt>
                      <c:pt idx="136">
                        <c:v>22.670833333333334</c:v>
                      </c:pt>
                      <c:pt idx="137">
                        <c:v>22.837499999999999</c:v>
                      </c:pt>
                      <c:pt idx="138">
                        <c:v>23.004166666666666</c:v>
                      </c:pt>
                      <c:pt idx="139">
                        <c:v>23.170833333333334</c:v>
                      </c:pt>
                      <c:pt idx="140">
                        <c:v>23.337499999999999</c:v>
                      </c:pt>
                      <c:pt idx="141">
                        <c:v>23.504166666666666</c:v>
                      </c:pt>
                      <c:pt idx="142">
                        <c:v>23.670833333333334</c:v>
                      </c:pt>
                      <c:pt idx="143">
                        <c:v>23.837222222222223</c:v>
                      </c:pt>
                      <c:pt idx="144">
                        <c:v>24.004166666666663</c:v>
                      </c:pt>
                      <c:pt idx="145">
                        <c:v>24.170833333333334</c:v>
                      </c:pt>
                      <c:pt idx="146">
                        <c:v>24.337499999999999</c:v>
                      </c:pt>
                      <c:pt idx="147">
                        <c:v>24.50416666666667</c:v>
                      </c:pt>
                      <c:pt idx="148">
                        <c:v>24.670833333333334</c:v>
                      </c:pt>
                      <c:pt idx="149">
                        <c:v>24.837499999999999</c:v>
                      </c:pt>
                      <c:pt idx="150">
                        <c:v>25.004166666666666</c:v>
                      </c:pt>
                      <c:pt idx="151">
                        <c:v>25.170833333333334</c:v>
                      </c:pt>
                      <c:pt idx="152">
                        <c:v>25.337499999999999</c:v>
                      </c:pt>
                      <c:pt idx="153">
                        <c:v>25.504166666666663</c:v>
                      </c:pt>
                      <c:pt idx="154">
                        <c:v>25.670833333333334</c:v>
                      </c:pt>
                      <c:pt idx="155">
                        <c:v>25.837499999999999</c:v>
                      </c:pt>
                      <c:pt idx="156">
                        <c:v>26.00416666666667</c:v>
                      </c:pt>
                      <c:pt idx="157">
                        <c:v>26.170833333333334</c:v>
                      </c:pt>
                      <c:pt idx="158">
                        <c:v>26.337499999999999</c:v>
                      </c:pt>
                      <c:pt idx="159">
                        <c:v>26.504166666666666</c:v>
                      </c:pt>
                      <c:pt idx="160">
                        <c:v>26.670833333333334</c:v>
                      </c:pt>
                      <c:pt idx="161">
                        <c:v>26.837499999999999</c:v>
                      </c:pt>
                      <c:pt idx="162">
                        <c:v>27.004166666666663</c:v>
                      </c:pt>
                      <c:pt idx="163">
                        <c:v>27.170833333333334</c:v>
                      </c:pt>
                      <c:pt idx="164">
                        <c:v>27.337499999999999</c:v>
                      </c:pt>
                      <c:pt idx="165">
                        <c:v>27.50416666666667</c:v>
                      </c:pt>
                      <c:pt idx="166">
                        <c:v>27.670833333333334</c:v>
                      </c:pt>
                      <c:pt idx="167">
                        <c:v>27.837499999999999</c:v>
                      </c:pt>
                      <c:pt idx="168">
                        <c:v>28.004166666666666</c:v>
                      </c:pt>
                      <c:pt idx="169">
                        <c:v>28.170833333333334</c:v>
                      </c:pt>
                      <c:pt idx="170">
                        <c:v>28.337499999999999</c:v>
                      </c:pt>
                      <c:pt idx="171">
                        <c:v>28.504166666666663</c:v>
                      </c:pt>
                      <c:pt idx="172">
                        <c:v>28.670833333333334</c:v>
                      </c:pt>
                      <c:pt idx="173">
                        <c:v>28.837499999999999</c:v>
                      </c:pt>
                      <c:pt idx="174">
                        <c:v>29.00416666666667</c:v>
                      </c:pt>
                      <c:pt idx="175">
                        <c:v>29.170833333333334</c:v>
                      </c:pt>
                      <c:pt idx="176">
                        <c:v>29.337499999999999</c:v>
                      </c:pt>
                      <c:pt idx="177">
                        <c:v>29.504166666666666</c:v>
                      </c:pt>
                      <c:pt idx="178">
                        <c:v>29.670833333333334</c:v>
                      </c:pt>
                      <c:pt idx="179">
                        <c:v>29.837499999999999</c:v>
                      </c:pt>
                      <c:pt idx="180">
                        <c:v>30.004166666666663</c:v>
                      </c:pt>
                      <c:pt idx="181">
                        <c:v>30.170833333333334</c:v>
                      </c:pt>
                      <c:pt idx="182">
                        <c:v>30.337499999999999</c:v>
                      </c:pt>
                      <c:pt idx="183">
                        <c:v>30.50416666666667</c:v>
                      </c:pt>
                      <c:pt idx="184">
                        <c:v>30.670833333333334</c:v>
                      </c:pt>
                      <c:pt idx="185">
                        <c:v>30.837499999999999</c:v>
                      </c:pt>
                      <c:pt idx="186">
                        <c:v>31.004166666666666</c:v>
                      </c:pt>
                      <c:pt idx="187">
                        <c:v>31.170833333333334</c:v>
                      </c:pt>
                      <c:pt idx="188">
                        <c:v>31.337499999999999</c:v>
                      </c:pt>
                      <c:pt idx="189">
                        <c:v>31.504166666666663</c:v>
                      </c:pt>
                      <c:pt idx="190">
                        <c:v>31.670833333333334</c:v>
                      </c:pt>
                      <c:pt idx="191">
                        <c:v>31.837499999999999</c:v>
                      </c:pt>
                      <c:pt idx="192">
                        <c:v>32.00416666666667</c:v>
                      </c:pt>
                      <c:pt idx="193">
                        <c:v>32.170833333333334</c:v>
                      </c:pt>
                      <c:pt idx="194">
                        <c:v>32.337499999999999</c:v>
                      </c:pt>
                      <c:pt idx="195">
                        <c:v>32.50416666666667</c:v>
                      </c:pt>
                      <c:pt idx="196">
                        <c:v>32.670833333333334</c:v>
                      </c:pt>
                      <c:pt idx="197">
                        <c:v>32.837499999999999</c:v>
                      </c:pt>
                      <c:pt idx="198">
                        <c:v>33.00416666666667</c:v>
                      </c:pt>
                      <c:pt idx="199">
                        <c:v>33.170833333333334</c:v>
                      </c:pt>
                      <c:pt idx="200">
                        <c:v>33.337499999999999</c:v>
                      </c:pt>
                      <c:pt idx="201">
                        <c:v>33.50416666666667</c:v>
                      </c:pt>
                      <c:pt idx="202">
                        <c:v>33.670833333333334</c:v>
                      </c:pt>
                      <c:pt idx="203">
                        <c:v>33.837499999999999</c:v>
                      </c:pt>
                      <c:pt idx="204">
                        <c:v>34.00416666666667</c:v>
                      </c:pt>
                      <c:pt idx="205">
                        <c:v>34.170833333333334</c:v>
                      </c:pt>
                      <c:pt idx="206">
                        <c:v>34.337499999999999</c:v>
                      </c:pt>
                      <c:pt idx="207">
                        <c:v>34.50416666666667</c:v>
                      </c:pt>
                      <c:pt idx="208">
                        <c:v>34.670833333333334</c:v>
                      </c:pt>
                      <c:pt idx="209">
                        <c:v>34.837499999999999</c:v>
                      </c:pt>
                      <c:pt idx="210">
                        <c:v>35.00416666666667</c:v>
                      </c:pt>
                      <c:pt idx="211">
                        <c:v>35.170833333333334</c:v>
                      </c:pt>
                      <c:pt idx="212">
                        <c:v>35.337499999999999</c:v>
                      </c:pt>
                      <c:pt idx="213">
                        <c:v>35.50416666666667</c:v>
                      </c:pt>
                      <c:pt idx="214">
                        <c:v>35.670833333333334</c:v>
                      </c:pt>
                      <c:pt idx="215">
                        <c:v>35.837499999999999</c:v>
                      </c:pt>
                      <c:pt idx="216">
                        <c:v>36.00416666666667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'vit data'!$EN$5:$EN$221</c15:sqref>
                        </c15:formulaRef>
                      </c:ext>
                    </c:extLst>
                    <c:numCache>
                      <c:formatCode>General</c:formatCode>
                      <c:ptCount val="217"/>
                      <c:pt idx="0">
                        <c:v>-2.0000000000000018E-3</c:v>
                      </c:pt>
                      <c:pt idx="1">
                        <c:v>-3.0000000000000027E-3</c:v>
                      </c:pt>
                      <c:pt idx="2">
                        <c:v>-3.5000000000000031E-3</c:v>
                      </c:pt>
                      <c:pt idx="3">
                        <c:v>-2.5000000000000022E-3</c:v>
                      </c:pt>
                      <c:pt idx="4">
                        <c:v>-2.0000000000000018E-3</c:v>
                      </c:pt>
                      <c:pt idx="5">
                        <c:v>-2.5000000000000022E-3</c:v>
                      </c:pt>
                      <c:pt idx="6">
                        <c:v>-2.5000000000000022E-3</c:v>
                      </c:pt>
                      <c:pt idx="7">
                        <c:v>-2.9999999999999749E-3</c:v>
                      </c:pt>
                      <c:pt idx="8">
                        <c:v>-2.4999999999999745E-3</c:v>
                      </c:pt>
                      <c:pt idx="9">
                        <c:v>-1.5000000000000013E-3</c:v>
                      </c:pt>
                      <c:pt idx="10">
                        <c:v>-2.4999999999999745E-3</c:v>
                      </c:pt>
                      <c:pt idx="11">
                        <c:v>-1.999999999999974E-3</c:v>
                      </c:pt>
                      <c:pt idx="12">
                        <c:v>-1.4999999999999736E-3</c:v>
                      </c:pt>
                      <c:pt idx="13">
                        <c:v>-1.999999999999974E-3</c:v>
                      </c:pt>
                      <c:pt idx="14">
                        <c:v>-1.4999999999999736E-3</c:v>
                      </c:pt>
                      <c:pt idx="15">
                        <c:v>-2.4999999999999745E-3</c:v>
                      </c:pt>
                      <c:pt idx="16">
                        <c:v>-9.9999999999997313E-4</c:v>
                      </c:pt>
                      <c:pt idx="17">
                        <c:v>-9.9999999999997313E-4</c:v>
                      </c:pt>
                      <c:pt idx="18">
                        <c:v>-1.999999999999974E-3</c:v>
                      </c:pt>
                      <c:pt idx="19">
                        <c:v>-1.999999999999974E-3</c:v>
                      </c:pt>
                      <c:pt idx="20">
                        <c:v>-1.5000000000000013E-3</c:v>
                      </c:pt>
                      <c:pt idx="21">
                        <c:v>-1.999999999999974E-3</c:v>
                      </c:pt>
                      <c:pt idx="22">
                        <c:v>-9.9999999999997313E-4</c:v>
                      </c:pt>
                      <c:pt idx="23">
                        <c:v>-1.5000000000000013E-3</c:v>
                      </c:pt>
                      <c:pt idx="24">
                        <c:v>-1.5000000000000013E-3</c:v>
                      </c:pt>
                      <c:pt idx="25">
                        <c:v>-1.999999999999974E-3</c:v>
                      </c:pt>
                      <c:pt idx="26">
                        <c:v>-1.5000000000000013E-3</c:v>
                      </c:pt>
                      <c:pt idx="27">
                        <c:v>-1.5000000000000013E-3</c:v>
                      </c:pt>
                      <c:pt idx="28">
                        <c:v>-1.5000000000000013E-3</c:v>
                      </c:pt>
                      <c:pt idx="29">
                        <c:v>-1.5000000000000013E-3</c:v>
                      </c:pt>
                      <c:pt idx="30">
                        <c:v>-1.5000000000000013E-3</c:v>
                      </c:pt>
                      <c:pt idx="31">
                        <c:v>-1.0000000000000009E-3</c:v>
                      </c:pt>
                      <c:pt idx="32">
                        <c:v>-1.5000000000000013E-3</c:v>
                      </c:pt>
                      <c:pt idx="33">
                        <c:v>-1.0000000000000009E-3</c:v>
                      </c:pt>
                      <c:pt idx="34">
                        <c:v>-1.0000000000000009E-3</c:v>
                      </c:pt>
                      <c:pt idx="35">
                        <c:v>-1.0000000000000009E-3</c:v>
                      </c:pt>
                      <c:pt idx="36">
                        <c:v>-1.0000000000000009E-3</c:v>
                      </c:pt>
                      <c:pt idx="37">
                        <c:v>-1.0000000000000009E-3</c:v>
                      </c:pt>
                      <c:pt idx="38">
                        <c:v>-1.0000000000000009E-3</c:v>
                      </c:pt>
                      <c:pt idx="39">
                        <c:v>0</c:v>
                      </c:pt>
                      <c:pt idx="40">
                        <c:v>-1.0000000000000009E-3</c:v>
                      </c:pt>
                      <c:pt idx="41">
                        <c:v>-1.0000000000000009E-3</c:v>
                      </c:pt>
                      <c:pt idx="42">
                        <c:v>-1.0000000000000009E-3</c:v>
                      </c:pt>
                      <c:pt idx="43">
                        <c:v>-1.0000000000000009E-3</c:v>
                      </c:pt>
                      <c:pt idx="44">
                        <c:v>-1.0000000000000009E-3</c:v>
                      </c:pt>
                      <c:pt idx="45">
                        <c:v>-1.0000000000000009E-3</c:v>
                      </c:pt>
                      <c:pt idx="46">
                        <c:v>-1.0000000000000009E-3</c:v>
                      </c:pt>
                      <c:pt idx="47">
                        <c:v>-1.0000000000000009E-3</c:v>
                      </c:pt>
                      <c:pt idx="48">
                        <c:v>-1.0000000000000009E-3</c:v>
                      </c:pt>
                      <c:pt idx="49">
                        <c:v>-1.0000000000000009E-3</c:v>
                      </c:pt>
                      <c:pt idx="50">
                        <c:v>-1.0000000000000009E-3</c:v>
                      </c:pt>
                      <c:pt idx="51">
                        <c:v>-5.0000000000000044E-4</c:v>
                      </c:pt>
                      <c:pt idx="52">
                        <c:v>-1.0000000000000009E-3</c:v>
                      </c:pt>
                      <c:pt idx="53">
                        <c:v>-1.0000000000000009E-3</c:v>
                      </c:pt>
                      <c:pt idx="54">
                        <c:v>-5.0000000000000044E-4</c:v>
                      </c:pt>
                      <c:pt idx="55">
                        <c:v>-5.0000000000000044E-4</c:v>
                      </c:pt>
                      <c:pt idx="56">
                        <c:v>0</c:v>
                      </c:pt>
                      <c:pt idx="57">
                        <c:v>0</c:v>
                      </c:pt>
                      <c:pt idx="58">
                        <c:v>-1.0000000000000009E-3</c:v>
                      </c:pt>
                      <c:pt idx="59">
                        <c:v>0</c:v>
                      </c:pt>
                      <c:pt idx="60">
                        <c:v>0</c:v>
                      </c:pt>
                      <c:pt idx="61">
                        <c:v>-5.0000000000000044E-4</c:v>
                      </c:pt>
                      <c:pt idx="62">
                        <c:v>-5.0000000000000044E-4</c:v>
                      </c:pt>
                      <c:pt idx="63">
                        <c:v>-5.0000000000000044E-4</c:v>
                      </c:pt>
                      <c:pt idx="64">
                        <c:v>-5.0000000000000044E-4</c:v>
                      </c:pt>
                      <c:pt idx="65">
                        <c:v>-5.0000000000000044E-4</c:v>
                      </c:pt>
                      <c:pt idx="66">
                        <c:v>-5.0000000000000044E-4</c:v>
                      </c:pt>
                      <c:pt idx="67">
                        <c:v>-5.0000000000000044E-4</c:v>
                      </c:pt>
                      <c:pt idx="68">
                        <c:v>-1.0000000000000009E-3</c:v>
                      </c:pt>
                      <c:pt idx="69">
                        <c:v>-1.0000000000000009E-3</c:v>
                      </c:pt>
                      <c:pt idx="70">
                        <c:v>-5.0000000000000044E-4</c:v>
                      </c:pt>
                      <c:pt idx="71">
                        <c:v>-5.0000000000000044E-4</c:v>
                      </c:pt>
                      <c:pt idx="72">
                        <c:v>0</c:v>
                      </c:pt>
                      <c:pt idx="73">
                        <c:v>-1.0000000000000009E-3</c:v>
                      </c:pt>
                      <c:pt idx="74">
                        <c:v>-5.0000000000000044E-4</c:v>
                      </c:pt>
                      <c:pt idx="75">
                        <c:v>-5.0000000000000044E-4</c:v>
                      </c:pt>
                      <c:pt idx="76">
                        <c:v>-5.0000000000000044E-4</c:v>
                      </c:pt>
                      <c:pt idx="77">
                        <c:v>0</c:v>
                      </c:pt>
                      <c:pt idx="78">
                        <c:v>-1.0000000000000009E-3</c:v>
                      </c:pt>
                      <c:pt idx="79">
                        <c:v>-1.0000000000000009E-3</c:v>
                      </c:pt>
                      <c:pt idx="80">
                        <c:v>-5.0000000000000044E-4</c:v>
                      </c:pt>
                      <c:pt idx="81">
                        <c:v>0</c:v>
                      </c:pt>
                      <c:pt idx="82">
                        <c:v>0</c:v>
                      </c:pt>
                      <c:pt idx="83">
                        <c:v>0</c:v>
                      </c:pt>
                      <c:pt idx="84">
                        <c:v>0</c:v>
                      </c:pt>
                      <c:pt idx="85">
                        <c:v>0</c:v>
                      </c:pt>
                      <c:pt idx="86">
                        <c:v>0</c:v>
                      </c:pt>
                      <c:pt idx="87">
                        <c:v>-5.0000000000000044E-4</c:v>
                      </c:pt>
                      <c:pt idx="88">
                        <c:v>-5.0000000000000044E-4</c:v>
                      </c:pt>
                      <c:pt idx="89">
                        <c:v>-5.0000000000000044E-4</c:v>
                      </c:pt>
                      <c:pt idx="90">
                        <c:v>0</c:v>
                      </c:pt>
                      <c:pt idx="91">
                        <c:v>0</c:v>
                      </c:pt>
                      <c:pt idx="92">
                        <c:v>0</c:v>
                      </c:pt>
                      <c:pt idx="93">
                        <c:v>-5.0000000000000044E-4</c:v>
                      </c:pt>
                      <c:pt idx="94">
                        <c:v>0</c:v>
                      </c:pt>
                      <c:pt idx="95">
                        <c:v>0</c:v>
                      </c:pt>
                      <c:pt idx="96">
                        <c:v>0</c:v>
                      </c:pt>
                      <c:pt idx="97">
                        <c:v>0</c:v>
                      </c:pt>
                      <c:pt idx="98">
                        <c:v>-5.0000000000000044E-4</c:v>
                      </c:pt>
                      <c:pt idx="99">
                        <c:v>0</c:v>
                      </c:pt>
                      <c:pt idx="100">
                        <c:v>0</c:v>
                      </c:pt>
                      <c:pt idx="101">
                        <c:v>0</c:v>
                      </c:pt>
                      <c:pt idx="102">
                        <c:v>0</c:v>
                      </c:pt>
                      <c:pt idx="103">
                        <c:v>0</c:v>
                      </c:pt>
                      <c:pt idx="104">
                        <c:v>0</c:v>
                      </c:pt>
                      <c:pt idx="105">
                        <c:v>0</c:v>
                      </c:pt>
                      <c:pt idx="106">
                        <c:v>0</c:v>
                      </c:pt>
                      <c:pt idx="107">
                        <c:v>0</c:v>
                      </c:pt>
                      <c:pt idx="108">
                        <c:v>0</c:v>
                      </c:pt>
                      <c:pt idx="109">
                        <c:v>0</c:v>
                      </c:pt>
                      <c:pt idx="110">
                        <c:v>0</c:v>
                      </c:pt>
                      <c:pt idx="111">
                        <c:v>0</c:v>
                      </c:pt>
                      <c:pt idx="112">
                        <c:v>0</c:v>
                      </c:pt>
                      <c:pt idx="113">
                        <c:v>0</c:v>
                      </c:pt>
                      <c:pt idx="114">
                        <c:v>-5.0000000000000044E-4</c:v>
                      </c:pt>
                      <c:pt idx="115">
                        <c:v>-5.0000000000000044E-4</c:v>
                      </c:pt>
                      <c:pt idx="116">
                        <c:v>0</c:v>
                      </c:pt>
                      <c:pt idx="117">
                        <c:v>-5.0000000000000044E-4</c:v>
                      </c:pt>
                      <c:pt idx="118">
                        <c:v>0</c:v>
                      </c:pt>
                      <c:pt idx="119">
                        <c:v>-5.0000000000000044E-4</c:v>
                      </c:pt>
                      <c:pt idx="120">
                        <c:v>0</c:v>
                      </c:pt>
                      <c:pt idx="121">
                        <c:v>0</c:v>
                      </c:pt>
                      <c:pt idx="122">
                        <c:v>0</c:v>
                      </c:pt>
                      <c:pt idx="123">
                        <c:v>0</c:v>
                      </c:pt>
                      <c:pt idx="124">
                        <c:v>-1.0000000000000009E-3</c:v>
                      </c:pt>
                      <c:pt idx="125">
                        <c:v>-5.0000000000000044E-4</c:v>
                      </c:pt>
                      <c:pt idx="126">
                        <c:v>-5.0000000000000044E-4</c:v>
                      </c:pt>
                      <c:pt idx="127">
                        <c:v>0</c:v>
                      </c:pt>
                      <c:pt idx="128">
                        <c:v>0</c:v>
                      </c:pt>
                      <c:pt idx="129">
                        <c:v>0</c:v>
                      </c:pt>
                      <c:pt idx="130">
                        <c:v>-5.0000000000000044E-4</c:v>
                      </c:pt>
                      <c:pt idx="131">
                        <c:v>0</c:v>
                      </c:pt>
                      <c:pt idx="132">
                        <c:v>5.0000000000000044E-4</c:v>
                      </c:pt>
                      <c:pt idx="133">
                        <c:v>5.0000000000000044E-4</c:v>
                      </c:pt>
                      <c:pt idx="134">
                        <c:v>0</c:v>
                      </c:pt>
                      <c:pt idx="135">
                        <c:v>1.0000000000000009E-3</c:v>
                      </c:pt>
                      <c:pt idx="136">
                        <c:v>5.0000000000000044E-4</c:v>
                      </c:pt>
                      <c:pt idx="137">
                        <c:v>1.0000000000000009E-3</c:v>
                      </c:pt>
                      <c:pt idx="138">
                        <c:v>1.0000000000000009E-3</c:v>
                      </c:pt>
                      <c:pt idx="139">
                        <c:v>1.0000000000000009E-3</c:v>
                      </c:pt>
                      <c:pt idx="140">
                        <c:v>1.0000000000000009E-3</c:v>
                      </c:pt>
                      <c:pt idx="141">
                        <c:v>5.0000000000000044E-4</c:v>
                      </c:pt>
                      <c:pt idx="142">
                        <c:v>1.0000000000000009E-3</c:v>
                      </c:pt>
                      <c:pt idx="143">
                        <c:v>1.0000000000000009E-3</c:v>
                      </c:pt>
                      <c:pt idx="144">
                        <c:v>1.0000000000000009E-3</c:v>
                      </c:pt>
                      <c:pt idx="145">
                        <c:v>1.0000000000000009E-3</c:v>
                      </c:pt>
                      <c:pt idx="146">
                        <c:v>1.0000000000000009E-3</c:v>
                      </c:pt>
                      <c:pt idx="147">
                        <c:v>1.0000000000000009E-3</c:v>
                      </c:pt>
                      <c:pt idx="148">
                        <c:v>1.0000000000000009E-3</c:v>
                      </c:pt>
                      <c:pt idx="149">
                        <c:v>1.0000000000000009E-3</c:v>
                      </c:pt>
                      <c:pt idx="150">
                        <c:v>1.0000000000000009E-3</c:v>
                      </c:pt>
                      <c:pt idx="151">
                        <c:v>1.0000000000000009E-3</c:v>
                      </c:pt>
                      <c:pt idx="152">
                        <c:v>1.0000000000000009E-3</c:v>
                      </c:pt>
                      <c:pt idx="153">
                        <c:v>1.0000000000000009E-3</c:v>
                      </c:pt>
                      <c:pt idx="154">
                        <c:v>1.0000000000000009E-3</c:v>
                      </c:pt>
                      <c:pt idx="155">
                        <c:v>1.0000000000000009E-3</c:v>
                      </c:pt>
                      <c:pt idx="156">
                        <c:v>1.0000000000000009E-3</c:v>
                      </c:pt>
                      <c:pt idx="157">
                        <c:v>1.0000000000000009E-3</c:v>
                      </c:pt>
                      <c:pt idx="158">
                        <c:v>1.0000000000000009E-3</c:v>
                      </c:pt>
                      <c:pt idx="159">
                        <c:v>1.0000000000000009E-3</c:v>
                      </c:pt>
                      <c:pt idx="160">
                        <c:v>1.0000000000000009E-3</c:v>
                      </c:pt>
                      <c:pt idx="161">
                        <c:v>1.0000000000000009E-3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'vit data'!$EO$4</c15:sqref>
                        </c15:formulaRef>
                      </c:ext>
                    </c:extLst>
                    <c:strCache>
                      <c:ptCount val="1"/>
                      <c:pt idx="0">
                        <c:v>niacin</c:v>
                      </c:pt>
                    </c:strCache>
                  </c:strRef>
                </c:tx>
                <c:spPr>
                  <a:ln w="19050" cap="rnd">
                    <a:solidFill>
                      <a:srgbClr val="996633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'vit data'!$DW$5:$DW$221</c15:sqref>
                        </c15:formulaRef>
                      </c:ext>
                    </c:extLst>
                    <c:numCache>
                      <c:formatCode>General</c:formatCode>
                      <c:ptCount val="217"/>
                      <c:pt idx="0">
                        <c:v>4.1666666666666666E-3</c:v>
                      </c:pt>
                      <c:pt idx="1">
                        <c:v>0.17083333333333334</c:v>
                      </c:pt>
                      <c:pt idx="2">
                        <c:v>0.33750000000000002</c:v>
                      </c:pt>
                      <c:pt idx="3">
                        <c:v>0.50416666666666665</c:v>
                      </c:pt>
                      <c:pt idx="4">
                        <c:v>0.67083333333333328</c:v>
                      </c:pt>
                      <c:pt idx="5">
                        <c:v>0.83750000000000002</c:v>
                      </c:pt>
                      <c:pt idx="6">
                        <c:v>1.0041666666666667</c:v>
                      </c:pt>
                      <c:pt idx="7">
                        <c:v>1.1708333333333334</c:v>
                      </c:pt>
                      <c:pt idx="8">
                        <c:v>1.3374999999999999</c:v>
                      </c:pt>
                      <c:pt idx="9">
                        <c:v>1.5041666666666667</c:v>
                      </c:pt>
                      <c:pt idx="10">
                        <c:v>1.6708333333333334</c:v>
                      </c:pt>
                      <c:pt idx="11">
                        <c:v>1.8374999999999999</c:v>
                      </c:pt>
                      <c:pt idx="12">
                        <c:v>2.0041666666666669</c:v>
                      </c:pt>
                      <c:pt idx="13">
                        <c:v>2.1708333333333334</c:v>
                      </c:pt>
                      <c:pt idx="14">
                        <c:v>2.3374999999999999</c:v>
                      </c:pt>
                      <c:pt idx="15">
                        <c:v>2.5041666666666664</c:v>
                      </c:pt>
                      <c:pt idx="16">
                        <c:v>2.6708333333333334</c:v>
                      </c:pt>
                      <c:pt idx="17">
                        <c:v>2.8374999999999999</c:v>
                      </c:pt>
                      <c:pt idx="18">
                        <c:v>3.0041666666666664</c:v>
                      </c:pt>
                      <c:pt idx="19">
                        <c:v>3.1708333333333334</c:v>
                      </c:pt>
                      <c:pt idx="20">
                        <c:v>3.3375000000000004</c:v>
                      </c:pt>
                      <c:pt idx="21">
                        <c:v>3.5041666666666664</c:v>
                      </c:pt>
                      <c:pt idx="22">
                        <c:v>3.6708333333333334</c:v>
                      </c:pt>
                      <c:pt idx="23">
                        <c:v>3.8374999999999995</c:v>
                      </c:pt>
                      <c:pt idx="24">
                        <c:v>4.0041666666666664</c:v>
                      </c:pt>
                      <c:pt idx="25">
                        <c:v>4.1708333333333334</c:v>
                      </c:pt>
                      <c:pt idx="26">
                        <c:v>4.3375000000000004</c:v>
                      </c:pt>
                      <c:pt idx="27">
                        <c:v>4.5041666666666664</c:v>
                      </c:pt>
                      <c:pt idx="28">
                        <c:v>4.6708333333333334</c:v>
                      </c:pt>
                      <c:pt idx="29">
                        <c:v>4.8375000000000004</c:v>
                      </c:pt>
                      <c:pt idx="30">
                        <c:v>5.0041666666666664</c:v>
                      </c:pt>
                      <c:pt idx="31">
                        <c:v>5.1708333333333334</c:v>
                      </c:pt>
                      <c:pt idx="32">
                        <c:v>5.3375000000000004</c:v>
                      </c:pt>
                      <c:pt idx="33">
                        <c:v>5.5041666666666664</c:v>
                      </c:pt>
                      <c:pt idx="34">
                        <c:v>5.6708333333333334</c:v>
                      </c:pt>
                      <c:pt idx="35">
                        <c:v>5.8375000000000004</c:v>
                      </c:pt>
                      <c:pt idx="36">
                        <c:v>6.0041666666666664</c:v>
                      </c:pt>
                      <c:pt idx="37">
                        <c:v>6.1708333333333334</c:v>
                      </c:pt>
                      <c:pt idx="38">
                        <c:v>6.3375000000000004</c:v>
                      </c:pt>
                      <c:pt idx="39">
                        <c:v>6.5041666666666664</c:v>
                      </c:pt>
                      <c:pt idx="40">
                        <c:v>6.6708333333333325</c:v>
                      </c:pt>
                      <c:pt idx="41">
                        <c:v>6.8375000000000004</c:v>
                      </c:pt>
                      <c:pt idx="42">
                        <c:v>7.0041666666666664</c:v>
                      </c:pt>
                      <c:pt idx="43">
                        <c:v>7.1708333333333343</c:v>
                      </c:pt>
                      <c:pt idx="44">
                        <c:v>7.3375000000000004</c:v>
                      </c:pt>
                      <c:pt idx="45">
                        <c:v>7.5041666666666664</c:v>
                      </c:pt>
                      <c:pt idx="46">
                        <c:v>7.6708333333333334</c:v>
                      </c:pt>
                      <c:pt idx="47">
                        <c:v>7.8375000000000004</c:v>
                      </c:pt>
                      <c:pt idx="48">
                        <c:v>8.0041666666666664</c:v>
                      </c:pt>
                      <c:pt idx="49">
                        <c:v>8.1708333333333325</c:v>
                      </c:pt>
                      <c:pt idx="50">
                        <c:v>8.3375000000000004</c:v>
                      </c:pt>
                      <c:pt idx="51">
                        <c:v>8.5041666666666664</c:v>
                      </c:pt>
                      <c:pt idx="52">
                        <c:v>8.6708333333333325</c:v>
                      </c:pt>
                      <c:pt idx="53">
                        <c:v>8.8375000000000004</c:v>
                      </c:pt>
                      <c:pt idx="54">
                        <c:v>9.0041666666666664</c:v>
                      </c:pt>
                      <c:pt idx="55">
                        <c:v>9.1708333333333325</c:v>
                      </c:pt>
                      <c:pt idx="56">
                        <c:v>9.3375000000000004</c:v>
                      </c:pt>
                      <c:pt idx="57">
                        <c:v>9.5041666666666664</c:v>
                      </c:pt>
                      <c:pt idx="58">
                        <c:v>9.6708333333333325</c:v>
                      </c:pt>
                      <c:pt idx="59">
                        <c:v>9.8375000000000004</c:v>
                      </c:pt>
                      <c:pt idx="60">
                        <c:v>10.004166666666666</c:v>
                      </c:pt>
                      <c:pt idx="61">
                        <c:v>10.170833333333333</c:v>
                      </c:pt>
                      <c:pt idx="62">
                        <c:v>10.3375</c:v>
                      </c:pt>
                      <c:pt idx="63">
                        <c:v>10.504166666666666</c:v>
                      </c:pt>
                      <c:pt idx="64">
                        <c:v>10.670833333333333</c:v>
                      </c:pt>
                      <c:pt idx="65">
                        <c:v>10.8375</c:v>
                      </c:pt>
                      <c:pt idx="66">
                        <c:v>11.004166666666666</c:v>
                      </c:pt>
                      <c:pt idx="67">
                        <c:v>11.170833333333333</c:v>
                      </c:pt>
                      <c:pt idx="68">
                        <c:v>11.3375</c:v>
                      </c:pt>
                      <c:pt idx="69">
                        <c:v>11.504166666666666</c:v>
                      </c:pt>
                      <c:pt idx="70">
                        <c:v>11.670833333333333</c:v>
                      </c:pt>
                      <c:pt idx="71">
                        <c:v>11.8375</c:v>
                      </c:pt>
                      <c:pt idx="72">
                        <c:v>12.004166666666666</c:v>
                      </c:pt>
                      <c:pt idx="73">
                        <c:v>12.170833333333334</c:v>
                      </c:pt>
                      <c:pt idx="74">
                        <c:v>12.337499999999999</c:v>
                      </c:pt>
                      <c:pt idx="75">
                        <c:v>12.504166666666666</c:v>
                      </c:pt>
                      <c:pt idx="76">
                        <c:v>12.670833333333331</c:v>
                      </c:pt>
                      <c:pt idx="77">
                        <c:v>12.8375</c:v>
                      </c:pt>
                      <c:pt idx="78">
                        <c:v>13.004166666666666</c:v>
                      </c:pt>
                      <c:pt idx="79">
                        <c:v>13.170833333333333</c:v>
                      </c:pt>
                      <c:pt idx="80">
                        <c:v>13.337500000000002</c:v>
                      </c:pt>
                      <c:pt idx="81">
                        <c:v>13.504166666666666</c:v>
                      </c:pt>
                      <c:pt idx="82">
                        <c:v>13.670833333333334</c:v>
                      </c:pt>
                      <c:pt idx="83">
                        <c:v>13.837499999999999</c:v>
                      </c:pt>
                      <c:pt idx="84">
                        <c:v>14.004166666666666</c:v>
                      </c:pt>
                      <c:pt idx="85">
                        <c:v>14.170833333333331</c:v>
                      </c:pt>
                      <c:pt idx="86">
                        <c:v>14.3375</c:v>
                      </c:pt>
                      <c:pt idx="87">
                        <c:v>14.504166666666666</c:v>
                      </c:pt>
                      <c:pt idx="88">
                        <c:v>14.670833333333333</c:v>
                      </c:pt>
                      <c:pt idx="89">
                        <c:v>14.837500000000002</c:v>
                      </c:pt>
                      <c:pt idx="90">
                        <c:v>15.004166666666666</c:v>
                      </c:pt>
                      <c:pt idx="91">
                        <c:v>15.170833333333334</c:v>
                      </c:pt>
                      <c:pt idx="92">
                        <c:v>15.337499999999999</c:v>
                      </c:pt>
                      <c:pt idx="93">
                        <c:v>15.504166666666666</c:v>
                      </c:pt>
                      <c:pt idx="94">
                        <c:v>15.670833333333331</c:v>
                      </c:pt>
                      <c:pt idx="95">
                        <c:v>15.8375</c:v>
                      </c:pt>
                      <c:pt idx="96">
                        <c:v>16.004166666666666</c:v>
                      </c:pt>
                      <c:pt idx="97">
                        <c:v>16.170833333333334</c:v>
                      </c:pt>
                      <c:pt idx="98">
                        <c:v>16.337499999999999</c:v>
                      </c:pt>
                      <c:pt idx="99">
                        <c:v>16.504166666666666</c:v>
                      </c:pt>
                      <c:pt idx="100">
                        <c:v>16.670833333333334</c:v>
                      </c:pt>
                      <c:pt idx="101">
                        <c:v>16.837499999999999</c:v>
                      </c:pt>
                      <c:pt idx="102">
                        <c:v>17.004166666666666</c:v>
                      </c:pt>
                      <c:pt idx="103">
                        <c:v>17.170833333333334</c:v>
                      </c:pt>
                      <c:pt idx="104">
                        <c:v>17.337499999999999</c:v>
                      </c:pt>
                      <c:pt idx="105">
                        <c:v>17.504166666666666</c:v>
                      </c:pt>
                      <c:pt idx="106">
                        <c:v>17.670833333333334</c:v>
                      </c:pt>
                      <c:pt idx="107">
                        <c:v>17.837499999999999</c:v>
                      </c:pt>
                      <c:pt idx="108">
                        <c:v>18.004166666666666</c:v>
                      </c:pt>
                      <c:pt idx="109">
                        <c:v>18.170833333333334</c:v>
                      </c:pt>
                      <c:pt idx="110">
                        <c:v>18.337499999999999</c:v>
                      </c:pt>
                      <c:pt idx="111">
                        <c:v>18.503888888888888</c:v>
                      </c:pt>
                      <c:pt idx="112">
                        <c:v>18.670833333333334</c:v>
                      </c:pt>
                      <c:pt idx="113">
                        <c:v>18.837499999999999</c:v>
                      </c:pt>
                      <c:pt idx="114">
                        <c:v>19.004166666666666</c:v>
                      </c:pt>
                      <c:pt idx="115">
                        <c:v>19.170833333333334</c:v>
                      </c:pt>
                      <c:pt idx="116">
                        <c:v>19.337499999999999</c:v>
                      </c:pt>
                      <c:pt idx="117">
                        <c:v>19.504166666666666</c:v>
                      </c:pt>
                      <c:pt idx="118">
                        <c:v>19.670833333333334</c:v>
                      </c:pt>
                      <c:pt idx="119">
                        <c:v>19.837499999999999</c:v>
                      </c:pt>
                      <c:pt idx="120">
                        <c:v>20.004166666666666</c:v>
                      </c:pt>
                      <c:pt idx="121">
                        <c:v>20.170833333333334</c:v>
                      </c:pt>
                      <c:pt idx="122">
                        <c:v>20.337499999999999</c:v>
                      </c:pt>
                      <c:pt idx="123">
                        <c:v>20.504166666666666</c:v>
                      </c:pt>
                      <c:pt idx="124">
                        <c:v>20.670833333333334</c:v>
                      </c:pt>
                      <c:pt idx="125">
                        <c:v>20.837499999999999</c:v>
                      </c:pt>
                      <c:pt idx="126">
                        <c:v>21.004166666666666</c:v>
                      </c:pt>
                      <c:pt idx="127">
                        <c:v>21.170833333333334</c:v>
                      </c:pt>
                      <c:pt idx="128">
                        <c:v>21.337499999999999</c:v>
                      </c:pt>
                      <c:pt idx="129">
                        <c:v>21.504166666666666</c:v>
                      </c:pt>
                      <c:pt idx="130">
                        <c:v>21.670833333333334</c:v>
                      </c:pt>
                      <c:pt idx="131">
                        <c:v>21.837499999999999</c:v>
                      </c:pt>
                      <c:pt idx="132">
                        <c:v>22.004166666666666</c:v>
                      </c:pt>
                      <c:pt idx="133">
                        <c:v>22.170833333333334</c:v>
                      </c:pt>
                      <c:pt idx="134">
                        <c:v>22.337499999999999</c:v>
                      </c:pt>
                      <c:pt idx="135">
                        <c:v>22.504166666666666</c:v>
                      </c:pt>
                      <c:pt idx="136">
                        <c:v>22.670833333333334</c:v>
                      </c:pt>
                      <c:pt idx="137">
                        <c:v>22.837499999999999</c:v>
                      </c:pt>
                      <c:pt idx="138">
                        <c:v>23.004166666666666</c:v>
                      </c:pt>
                      <c:pt idx="139">
                        <c:v>23.170833333333334</c:v>
                      </c:pt>
                      <c:pt idx="140">
                        <c:v>23.337499999999999</c:v>
                      </c:pt>
                      <c:pt idx="141">
                        <c:v>23.504166666666666</c:v>
                      </c:pt>
                      <c:pt idx="142">
                        <c:v>23.670833333333334</c:v>
                      </c:pt>
                      <c:pt idx="143">
                        <c:v>23.837222222222223</c:v>
                      </c:pt>
                      <c:pt idx="144">
                        <c:v>24.004166666666663</c:v>
                      </c:pt>
                      <c:pt idx="145">
                        <c:v>24.170833333333334</c:v>
                      </c:pt>
                      <c:pt idx="146">
                        <c:v>24.337499999999999</c:v>
                      </c:pt>
                      <c:pt idx="147">
                        <c:v>24.50416666666667</c:v>
                      </c:pt>
                      <c:pt idx="148">
                        <c:v>24.670833333333334</c:v>
                      </c:pt>
                      <c:pt idx="149">
                        <c:v>24.837499999999999</c:v>
                      </c:pt>
                      <c:pt idx="150">
                        <c:v>25.004166666666666</c:v>
                      </c:pt>
                      <c:pt idx="151">
                        <c:v>25.170833333333334</c:v>
                      </c:pt>
                      <c:pt idx="152">
                        <c:v>25.337499999999999</c:v>
                      </c:pt>
                      <c:pt idx="153">
                        <c:v>25.504166666666663</c:v>
                      </c:pt>
                      <c:pt idx="154">
                        <c:v>25.670833333333334</c:v>
                      </c:pt>
                      <c:pt idx="155">
                        <c:v>25.837499999999999</c:v>
                      </c:pt>
                      <c:pt idx="156">
                        <c:v>26.00416666666667</c:v>
                      </c:pt>
                      <c:pt idx="157">
                        <c:v>26.170833333333334</c:v>
                      </c:pt>
                      <c:pt idx="158">
                        <c:v>26.337499999999999</c:v>
                      </c:pt>
                      <c:pt idx="159">
                        <c:v>26.504166666666666</c:v>
                      </c:pt>
                      <c:pt idx="160">
                        <c:v>26.670833333333334</c:v>
                      </c:pt>
                      <c:pt idx="161">
                        <c:v>26.837499999999999</c:v>
                      </c:pt>
                      <c:pt idx="162">
                        <c:v>27.004166666666663</c:v>
                      </c:pt>
                      <c:pt idx="163">
                        <c:v>27.170833333333334</c:v>
                      </c:pt>
                      <c:pt idx="164">
                        <c:v>27.337499999999999</c:v>
                      </c:pt>
                      <c:pt idx="165">
                        <c:v>27.50416666666667</c:v>
                      </c:pt>
                      <c:pt idx="166">
                        <c:v>27.670833333333334</c:v>
                      </c:pt>
                      <c:pt idx="167">
                        <c:v>27.837499999999999</c:v>
                      </c:pt>
                      <c:pt idx="168">
                        <c:v>28.004166666666666</c:v>
                      </c:pt>
                      <c:pt idx="169">
                        <c:v>28.170833333333334</c:v>
                      </c:pt>
                      <c:pt idx="170">
                        <c:v>28.337499999999999</c:v>
                      </c:pt>
                      <c:pt idx="171">
                        <c:v>28.504166666666663</c:v>
                      </c:pt>
                      <c:pt idx="172">
                        <c:v>28.670833333333334</c:v>
                      </c:pt>
                      <c:pt idx="173">
                        <c:v>28.837499999999999</c:v>
                      </c:pt>
                      <c:pt idx="174">
                        <c:v>29.00416666666667</c:v>
                      </c:pt>
                      <c:pt idx="175">
                        <c:v>29.170833333333334</c:v>
                      </c:pt>
                      <c:pt idx="176">
                        <c:v>29.337499999999999</c:v>
                      </c:pt>
                      <c:pt idx="177">
                        <c:v>29.504166666666666</c:v>
                      </c:pt>
                      <c:pt idx="178">
                        <c:v>29.670833333333334</c:v>
                      </c:pt>
                      <c:pt idx="179">
                        <c:v>29.837499999999999</c:v>
                      </c:pt>
                      <c:pt idx="180">
                        <c:v>30.004166666666663</c:v>
                      </c:pt>
                      <c:pt idx="181">
                        <c:v>30.170833333333334</c:v>
                      </c:pt>
                      <c:pt idx="182">
                        <c:v>30.337499999999999</c:v>
                      </c:pt>
                      <c:pt idx="183">
                        <c:v>30.50416666666667</c:v>
                      </c:pt>
                      <c:pt idx="184">
                        <c:v>30.670833333333334</c:v>
                      </c:pt>
                      <c:pt idx="185">
                        <c:v>30.837499999999999</c:v>
                      </c:pt>
                      <c:pt idx="186">
                        <c:v>31.004166666666666</c:v>
                      </c:pt>
                      <c:pt idx="187">
                        <c:v>31.170833333333334</c:v>
                      </c:pt>
                      <c:pt idx="188">
                        <c:v>31.337499999999999</c:v>
                      </c:pt>
                      <c:pt idx="189">
                        <c:v>31.504166666666663</c:v>
                      </c:pt>
                      <c:pt idx="190">
                        <c:v>31.670833333333334</c:v>
                      </c:pt>
                      <c:pt idx="191">
                        <c:v>31.837499999999999</c:v>
                      </c:pt>
                      <c:pt idx="192">
                        <c:v>32.00416666666667</c:v>
                      </c:pt>
                      <c:pt idx="193">
                        <c:v>32.170833333333334</c:v>
                      </c:pt>
                      <c:pt idx="194">
                        <c:v>32.337499999999999</c:v>
                      </c:pt>
                      <c:pt idx="195">
                        <c:v>32.50416666666667</c:v>
                      </c:pt>
                      <c:pt idx="196">
                        <c:v>32.670833333333334</c:v>
                      </c:pt>
                      <c:pt idx="197">
                        <c:v>32.837499999999999</c:v>
                      </c:pt>
                      <c:pt idx="198">
                        <c:v>33.00416666666667</c:v>
                      </c:pt>
                      <c:pt idx="199">
                        <c:v>33.170833333333334</c:v>
                      </c:pt>
                      <c:pt idx="200">
                        <c:v>33.337499999999999</c:v>
                      </c:pt>
                      <c:pt idx="201">
                        <c:v>33.50416666666667</c:v>
                      </c:pt>
                      <c:pt idx="202">
                        <c:v>33.670833333333334</c:v>
                      </c:pt>
                      <c:pt idx="203">
                        <c:v>33.837499999999999</c:v>
                      </c:pt>
                      <c:pt idx="204">
                        <c:v>34.00416666666667</c:v>
                      </c:pt>
                      <c:pt idx="205">
                        <c:v>34.170833333333334</c:v>
                      </c:pt>
                      <c:pt idx="206">
                        <c:v>34.337499999999999</c:v>
                      </c:pt>
                      <c:pt idx="207">
                        <c:v>34.50416666666667</c:v>
                      </c:pt>
                      <c:pt idx="208">
                        <c:v>34.670833333333334</c:v>
                      </c:pt>
                      <c:pt idx="209">
                        <c:v>34.837499999999999</c:v>
                      </c:pt>
                      <c:pt idx="210">
                        <c:v>35.00416666666667</c:v>
                      </c:pt>
                      <c:pt idx="211">
                        <c:v>35.170833333333334</c:v>
                      </c:pt>
                      <c:pt idx="212">
                        <c:v>35.337499999999999</c:v>
                      </c:pt>
                      <c:pt idx="213">
                        <c:v>35.50416666666667</c:v>
                      </c:pt>
                      <c:pt idx="214">
                        <c:v>35.670833333333334</c:v>
                      </c:pt>
                      <c:pt idx="215">
                        <c:v>35.837499999999999</c:v>
                      </c:pt>
                      <c:pt idx="216">
                        <c:v>36.00416666666667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'vit data'!$EO$5:$EO$221</c15:sqref>
                        </c15:formulaRef>
                      </c:ext>
                    </c:extLst>
                    <c:numCache>
                      <c:formatCode>General</c:formatCode>
                      <c:ptCount val="217"/>
                      <c:pt idx="0">
                        <c:v>-1.0000000000000009E-2</c:v>
                      </c:pt>
                      <c:pt idx="1">
                        <c:v>-7.5000000000000067E-3</c:v>
                      </c:pt>
                      <c:pt idx="2">
                        <c:v>-8.0000000000000071E-3</c:v>
                      </c:pt>
                      <c:pt idx="3">
                        <c:v>-6.0000000000000053E-3</c:v>
                      </c:pt>
                      <c:pt idx="4">
                        <c:v>-5.0000000000000044E-3</c:v>
                      </c:pt>
                      <c:pt idx="5">
                        <c:v>-5.0000000000000044E-3</c:v>
                      </c:pt>
                      <c:pt idx="6">
                        <c:v>-4.0000000000000036E-3</c:v>
                      </c:pt>
                      <c:pt idx="7">
                        <c:v>-3.0000000000000027E-3</c:v>
                      </c:pt>
                      <c:pt idx="8">
                        <c:v>-2.5000000000000022E-3</c:v>
                      </c:pt>
                      <c:pt idx="9">
                        <c:v>-2.5000000000000022E-3</c:v>
                      </c:pt>
                      <c:pt idx="10">
                        <c:v>-1.0000000000000009E-3</c:v>
                      </c:pt>
                      <c:pt idx="11">
                        <c:v>-1.5000000000000013E-3</c:v>
                      </c:pt>
                      <c:pt idx="12">
                        <c:v>-1.0000000000000009E-3</c:v>
                      </c:pt>
                      <c:pt idx="13">
                        <c:v>0</c:v>
                      </c:pt>
                      <c:pt idx="14">
                        <c:v>5.0000000000000044E-4</c:v>
                      </c:pt>
                      <c:pt idx="15">
                        <c:v>5.0000000000000044E-4</c:v>
                      </c:pt>
                      <c:pt idx="16">
                        <c:v>1.0000000000000009E-3</c:v>
                      </c:pt>
                      <c:pt idx="17">
                        <c:v>1.5000000000000013E-3</c:v>
                      </c:pt>
                      <c:pt idx="18">
                        <c:v>2.0000000000000018E-3</c:v>
                      </c:pt>
                      <c:pt idx="19">
                        <c:v>2.0000000000000018E-3</c:v>
                      </c:pt>
                      <c:pt idx="20">
                        <c:v>2.5000000000000022E-3</c:v>
                      </c:pt>
                      <c:pt idx="21">
                        <c:v>2.5000000000000022E-3</c:v>
                      </c:pt>
                      <c:pt idx="22">
                        <c:v>2.5000000000000022E-3</c:v>
                      </c:pt>
                      <c:pt idx="23">
                        <c:v>4.0000000000000036E-3</c:v>
                      </c:pt>
                      <c:pt idx="24">
                        <c:v>4.500000000000004E-3</c:v>
                      </c:pt>
                      <c:pt idx="25">
                        <c:v>4.500000000000004E-3</c:v>
                      </c:pt>
                      <c:pt idx="26">
                        <c:v>4.500000000000004E-3</c:v>
                      </c:pt>
                      <c:pt idx="27">
                        <c:v>5.5000000000000049E-3</c:v>
                      </c:pt>
                      <c:pt idx="28">
                        <c:v>6.0000000000000053E-3</c:v>
                      </c:pt>
                      <c:pt idx="29">
                        <c:v>7.0000000000000062E-3</c:v>
                      </c:pt>
                      <c:pt idx="30">
                        <c:v>7.0000000000000062E-3</c:v>
                      </c:pt>
                      <c:pt idx="31">
                        <c:v>8.0000000000000071E-3</c:v>
                      </c:pt>
                      <c:pt idx="32">
                        <c:v>9.5000000000000084E-3</c:v>
                      </c:pt>
                      <c:pt idx="33">
                        <c:v>1.0500000000000009E-2</c:v>
                      </c:pt>
                      <c:pt idx="34">
                        <c:v>1.150000000000001E-2</c:v>
                      </c:pt>
                      <c:pt idx="35">
                        <c:v>1.2500000000000011E-2</c:v>
                      </c:pt>
                      <c:pt idx="36">
                        <c:v>1.4500000000000013E-2</c:v>
                      </c:pt>
                      <c:pt idx="37">
                        <c:v>1.6500000000000015E-2</c:v>
                      </c:pt>
                      <c:pt idx="38">
                        <c:v>1.9000000000000017E-2</c:v>
                      </c:pt>
                      <c:pt idx="39">
                        <c:v>2.1000000000000019E-2</c:v>
                      </c:pt>
                      <c:pt idx="40">
                        <c:v>2.300000000000002E-2</c:v>
                      </c:pt>
                      <c:pt idx="41">
                        <c:v>2.6000000000000023E-2</c:v>
                      </c:pt>
                      <c:pt idx="42">
                        <c:v>2.9499999999999998E-2</c:v>
                      </c:pt>
                      <c:pt idx="43">
                        <c:v>3.2499999999999973E-2</c:v>
                      </c:pt>
                      <c:pt idx="44">
                        <c:v>3.6499999999999977E-2</c:v>
                      </c:pt>
                      <c:pt idx="45">
                        <c:v>3.949999999999998E-2</c:v>
                      </c:pt>
                      <c:pt idx="46">
                        <c:v>4.4499999999999984E-2</c:v>
                      </c:pt>
                      <c:pt idx="47">
                        <c:v>4.9999999999999989E-2</c:v>
                      </c:pt>
                      <c:pt idx="48">
                        <c:v>5.3499999999999992E-2</c:v>
                      </c:pt>
                      <c:pt idx="49">
                        <c:v>5.8499999999999996E-2</c:v>
                      </c:pt>
                      <c:pt idx="50">
                        <c:v>6.4999999999999974E-2</c:v>
                      </c:pt>
                      <c:pt idx="51">
                        <c:v>7.1999999999999981E-2</c:v>
                      </c:pt>
                      <c:pt idx="52">
                        <c:v>7.8999999999999987E-2</c:v>
                      </c:pt>
                      <c:pt idx="53">
                        <c:v>8.6999999999999994E-2</c:v>
                      </c:pt>
                      <c:pt idx="54">
                        <c:v>9.4E-2</c:v>
                      </c:pt>
                      <c:pt idx="55">
                        <c:v>0.10399999999999998</c:v>
                      </c:pt>
                      <c:pt idx="56">
                        <c:v>0.11699999999999999</c:v>
                      </c:pt>
                      <c:pt idx="57">
                        <c:v>0.13400000000000001</c:v>
                      </c:pt>
                      <c:pt idx="58">
                        <c:v>0.14899999999999997</c:v>
                      </c:pt>
                      <c:pt idx="59">
                        <c:v>0.16399999999999998</c:v>
                      </c:pt>
                      <c:pt idx="60">
                        <c:v>0.18099999999999999</c:v>
                      </c:pt>
                      <c:pt idx="61">
                        <c:v>0.20050000000000001</c:v>
                      </c:pt>
                      <c:pt idx="62">
                        <c:v>0.21799999999999997</c:v>
                      </c:pt>
                      <c:pt idx="63">
                        <c:v>0.24099999999999999</c:v>
                      </c:pt>
                      <c:pt idx="64">
                        <c:v>0.26300000000000001</c:v>
                      </c:pt>
                      <c:pt idx="65">
                        <c:v>0.28599999999999998</c:v>
                      </c:pt>
                      <c:pt idx="66">
                        <c:v>0.3115</c:v>
                      </c:pt>
                      <c:pt idx="67">
                        <c:v>0.34049999999999997</c:v>
                      </c:pt>
                      <c:pt idx="68">
                        <c:v>0.36849999999999999</c:v>
                      </c:pt>
                      <c:pt idx="69">
                        <c:v>0.38700000000000001</c:v>
                      </c:pt>
                      <c:pt idx="70">
                        <c:v>0.41750000000000004</c:v>
                      </c:pt>
                      <c:pt idx="71">
                        <c:v>0.45049999999999996</c:v>
                      </c:pt>
                      <c:pt idx="72">
                        <c:v>0.46749999999999997</c:v>
                      </c:pt>
                      <c:pt idx="73">
                        <c:v>0.49349999999999999</c:v>
                      </c:pt>
                      <c:pt idx="74">
                        <c:v>0.52150000000000007</c:v>
                      </c:pt>
                      <c:pt idx="75">
                        <c:v>0.55249999999999999</c:v>
                      </c:pt>
                      <c:pt idx="76">
                        <c:v>0.58349999999999991</c:v>
                      </c:pt>
                      <c:pt idx="77">
                        <c:v>0.59349999999999992</c:v>
                      </c:pt>
                      <c:pt idx="78">
                        <c:v>0.59650000000000003</c:v>
                      </c:pt>
                      <c:pt idx="79">
                        <c:v>0.60349999999999993</c:v>
                      </c:pt>
                      <c:pt idx="80">
                        <c:v>0.60850000000000004</c:v>
                      </c:pt>
                      <c:pt idx="81">
                        <c:v>0.61349999999999993</c:v>
                      </c:pt>
                      <c:pt idx="82">
                        <c:v>0.62050000000000005</c:v>
                      </c:pt>
                      <c:pt idx="83">
                        <c:v>0.63450000000000006</c:v>
                      </c:pt>
                      <c:pt idx="84">
                        <c:v>0.64549999999999996</c:v>
                      </c:pt>
                      <c:pt idx="85">
                        <c:v>0.65549999999999997</c:v>
                      </c:pt>
                      <c:pt idx="86">
                        <c:v>0.66050000000000009</c:v>
                      </c:pt>
                      <c:pt idx="87">
                        <c:v>0.66749999999999998</c:v>
                      </c:pt>
                      <c:pt idx="88">
                        <c:v>0.67549999999999999</c:v>
                      </c:pt>
                      <c:pt idx="89">
                        <c:v>0.68149999999999999</c:v>
                      </c:pt>
                      <c:pt idx="90">
                        <c:v>0.68849999999999989</c:v>
                      </c:pt>
                      <c:pt idx="91">
                        <c:v>0.69350000000000001</c:v>
                      </c:pt>
                      <c:pt idx="92">
                        <c:v>0.7024999999999999</c:v>
                      </c:pt>
                      <c:pt idx="93">
                        <c:v>0.70750000000000002</c:v>
                      </c:pt>
                      <c:pt idx="94">
                        <c:v>0.71350000000000002</c:v>
                      </c:pt>
                      <c:pt idx="95">
                        <c:v>0.71849999999999992</c:v>
                      </c:pt>
                      <c:pt idx="96">
                        <c:v>0.72150000000000003</c:v>
                      </c:pt>
                      <c:pt idx="97">
                        <c:v>0.73</c:v>
                      </c:pt>
                      <c:pt idx="98">
                        <c:v>0.73249999999999993</c:v>
                      </c:pt>
                      <c:pt idx="99">
                        <c:v>0.74550000000000005</c:v>
                      </c:pt>
                      <c:pt idx="100">
                        <c:v>0.75800000000000001</c:v>
                      </c:pt>
                      <c:pt idx="101">
                        <c:v>0.75049999999999994</c:v>
                      </c:pt>
                      <c:pt idx="102">
                        <c:v>0.73699999999999999</c:v>
                      </c:pt>
                      <c:pt idx="103">
                        <c:v>0.72350000000000003</c:v>
                      </c:pt>
                      <c:pt idx="104">
                        <c:v>0.71049999999999991</c:v>
                      </c:pt>
                      <c:pt idx="105">
                        <c:v>0.71249999999999991</c:v>
                      </c:pt>
                      <c:pt idx="106">
                        <c:v>0.71550000000000002</c:v>
                      </c:pt>
                      <c:pt idx="107">
                        <c:v>0.71950000000000003</c:v>
                      </c:pt>
                      <c:pt idx="108">
                        <c:v>0.71649999999999991</c:v>
                      </c:pt>
                      <c:pt idx="109">
                        <c:v>0.71750000000000003</c:v>
                      </c:pt>
                      <c:pt idx="110">
                        <c:v>0.71649999999999991</c:v>
                      </c:pt>
                      <c:pt idx="111">
                        <c:v>0.71750000000000003</c:v>
                      </c:pt>
                      <c:pt idx="112">
                        <c:v>0.71750000000000003</c:v>
                      </c:pt>
                      <c:pt idx="113">
                        <c:v>0.72</c:v>
                      </c:pt>
                      <c:pt idx="114">
                        <c:v>0.72150000000000003</c:v>
                      </c:pt>
                      <c:pt idx="115">
                        <c:v>0.72150000000000003</c:v>
                      </c:pt>
                      <c:pt idx="116">
                        <c:v>0.72049999999999992</c:v>
                      </c:pt>
                      <c:pt idx="117">
                        <c:v>0.72449999999999992</c:v>
                      </c:pt>
                      <c:pt idx="118">
                        <c:v>0.72950000000000004</c:v>
                      </c:pt>
                      <c:pt idx="119">
                        <c:v>0.73049999999999993</c:v>
                      </c:pt>
                      <c:pt idx="120">
                        <c:v>0.73249999999999993</c:v>
                      </c:pt>
                      <c:pt idx="121">
                        <c:v>0.74049999999999994</c:v>
                      </c:pt>
                      <c:pt idx="122">
                        <c:v>0.74449999999999994</c:v>
                      </c:pt>
                      <c:pt idx="123">
                        <c:v>0.75049999999999994</c:v>
                      </c:pt>
                      <c:pt idx="124">
                        <c:v>0.75750000000000006</c:v>
                      </c:pt>
                      <c:pt idx="125">
                        <c:v>0.76350000000000007</c:v>
                      </c:pt>
                      <c:pt idx="126">
                        <c:v>0.76950000000000007</c:v>
                      </c:pt>
                      <c:pt idx="127">
                        <c:v>0.77550000000000008</c:v>
                      </c:pt>
                      <c:pt idx="128">
                        <c:v>0.78449999999999998</c:v>
                      </c:pt>
                      <c:pt idx="129">
                        <c:v>0.79449999999999998</c:v>
                      </c:pt>
                      <c:pt idx="130">
                        <c:v>0.80049999999999999</c:v>
                      </c:pt>
                      <c:pt idx="131">
                        <c:v>0.8105</c:v>
                      </c:pt>
                      <c:pt idx="132">
                        <c:v>0.81749999999999989</c:v>
                      </c:pt>
                      <c:pt idx="133">
                        <c:v>0.82650000000000001</c:v>
                      </c:pt>
                      <c:pt idx="134">
                        <c:v>0.83349999999999991</c:v>
                      </c:pt>
                      <c:pt idx="135">
                        <c:v>0.83850000000000002</c:v>
                      </c:pt>
                      <c:pt idx="136">
                        <c:v>0.84749999999999992</c:v>
                      </c:pt>
                      <c:pt idx="137">
                        <c:v>0.85450000000000004</c:v>
                      </c:pt>
                      <c:pt idx="138">
                        <c:v>0.85850000000000004</c:v>
                      </c:pt>
                      <c:pt idx="139">
                        <c:v>0.86749999999999994</c:v>
                      </c:pt>
                      <c:pt idx="140">
                        <c:v>0.87450000000000006</c:v>
                      </c:pt>
                      <c:pt idx="141">
                        <c:v>0.87999999999999989</c:v>
                      </c:pt>
                      <c:pt idx="142">
                        <c:v>0.88349999999999995</c:v>
                      </c:pt>
                      <c:pt idx="143">
                        <c:v>0.88949999999999996</c:v>
                      </c:pt>
                      <c:pt idx="144">
                        <c:v>0.89599999999999991</c:v>
                      </c:pt>
                      <c:pt idx="145">
                        <c:v>0.89999999999999991</c:v>
                      </c:pt>
                      <c:pt idx="146">
                        <c:v>0.90149999999999997</c:v>
                      </c:pt>
                      <c:pt idx="147">
                        <c:v>0.90949999999999998</c:v>
                      </c:pt>
                      <c:pt idx="148">
                        <c:v>0.91500000000000004</c:v>
                      </c:pt>
                      <c:pt idx="149">
                        <c:v>0.91749999999999998</c:v>
                      </c:pt>
                      <c:pt idx="150">
                        <c:v>0.92149999999999999</c:v>
                      </c:pt>
                      <c:pt idx="151">
                        <c:v>0.92449999999999988</c:v>
                      </c:pt>
                      <c:pt idx="152">
                        <c:v>0.92700000000000005</c:v>
                      </c:pt>
                      <c:pt idx="153">
                        <c:v>0.92949999999999999</c:v>
                      </c:pt>
                      <c:pt idx="154">
                        <c:v>0.93100000000000005</c:v>
                      </c:pt>
                      <c:pt idx="155">
                        <c:v>0.93199999999999994</c:v>
                      </c:pt>
                      <c:pt idx="156">
                        <c:v>0.93449999999999989</c:v>
                      </c:pt>
                      <c:pt idx="157">
                        <c:v>0.94350000000000001</c:v>
                      </c:pt>
                      <c:pt idx="158">
                        <c:v>0.93900000000000006</c:v>
                      </c:pt>
                      <c:pt idx="159">
                        <c:v>0.93500000000000005</c:v>
                      </c:pt>
                      <c:pt idx="160">
                        <c:v>0.93599999999999994</c:v>
                      </c:pt>
                      <c:pt idx="161">
                        <c:v>0.93399999999999994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'vit data'!$EP$4</c15:sqref>
                        </c15:formulaRef>
                      </c:ext>
                    </c:extLst>
                    <c:strCache>
                      <c:ptCount val="1"/>
                      <c:pt idx="0">
                        <c:v>pantothenate</c:v>
                      </c:pt>
                    </c:strCache>
                  </c:strRef>
                </c:tx>
                <c:spPr>
                  <a:ln w="19050" cap="rnd">
                    <a:solidFill>
                      <a:srgbClr val="008080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'vit data'!$DW$5:$DW$221</c15:sqref>
                        </c15:formulaRef>
                      </c:ext>
                    </c:extLst>
                    <c:numCache>
                      <c:formatCode>General</c:formatCode>
                      <c:ptCount val="217"/>
                      <c:pt idx="0">
                        <c:v>4.1666666666666666E-3</c:v>
                      </c:pt>
                      <c:pt idx="1">
                        <c:v>0.17083333333333334</c:v>
                      </c:pt>
                      <c:pt idx="2">
                        <c:v>0.33750000000000002</c:v>
                      </c:pt>
                      <c:pt idx="3">
                        <c:v>0.50416666666666665</c:v>
                      </c:pt>
                      <c:pt idx="4">
                        <c:v>0.67083333333333328</c:v>
                      </c:pt>
                      <c:pt idx="5">
                        <c:v>0.83750000000000002</c:v>
                      </c:pt>
                      <c:pt idx="6">
                        <c:v>1.0041666666666667</c:v>
                      </c:pt>
                      <c:pt idx="7">
                        <c:v>1.1708333333333334</c:v>
                      </c:pt>
                      <c:pt idx="8">
                        <c:v>1.3374999999999999</c:v>
                      </c:pt>
                      <c:pt idx="9">
                        <c:v>1.5041666666666667</c:v>
                      </c:pt>
                      <c:pt idx="10">
                        <c:v>1.6708333333333334</c:v>
                      </c:pt>
                      <c:pt idx="11">
                        <c:v>1.8374999999999999</c:v>
                      </c:pt>
                      <c:pt idx="12">
                        <c:v>2.0041666666666669</c:v>
                      </c:pt>
                      <c:pt idx="13">
                        <c:v>2.1708333333333334</c:v>
                      </c:pt>
                      <c:pt idx="14">
                        <c:v>2.3374999999999999</c:v>
                      </c:pt>
                      <c:pt idx="15">
                        <c:v>2.5041666666666664</c:v>
                      </c:pt>
                      <c:pt idx="16">
                        <c:v>2.6708333333333334</c:v>
                      </c:pt>
                      <c:pt idx="17">
                        <c:v>2.8374999999999999</c:v>
                      </c:pt>
                      <c:pt idx="18">
                        <c:v>3.0041666666666664</c:v>
                      </c:pt>
                      <c:pt idx="19">
                        <c:v>3.1708333333333334</c:v>
                      </c:pt>
                      <c:pt idx="20">
                        <c:v>3.3375000000000004</c:v>
                      </c:pt>
                      <c:pt idx="21">
                        <c:v>3.5041666666666664</c:v>
                      </c:pt>
                      <c:pt idx="22">
                        <c:v>3.6708333333333334</c:v>
                      </c:pt>
                      <c:pt idx="23">
                        <c:v>3.8374999999999995</c:v>
                      </c:pt>
                      <c:pt idx="24">
                        <c:v>4.0041666666666664</c:v>
                      </c:pt>
                      <c:pt idx="25">
                        <c:v>4.1708333333333334</c:v>
                      </c:pt>
                      <c:pt idx="26">
                        <c:v>4.3375000000000004</c:v>
                      </c:pt>
                      <c:pt idx="27">
                        <c:v>4.5041666666666664</c:v>
                      </c:pt>
                      <c:pt idx="28">
                        <c:v>4.6708333333333334</c:v>
                      </c:pt>
                      <c:pt idx="29">
                        <c:v>4.8375000000000004</c:v>
                      </c:pt>
                      <c:pt idx="30">
                        <c:v>5.0041666666666664</c:v>
                      </c:pt>
                      <c:pt idx="31">
                        <c:v>5.1708333333333334</c:v>
                      </c:pt>
                      <c:pt idx="32">
                        <c:v>5.3375000000000004</c:v>
                      </c:pt>
                      <c:pt idx="33">
                        <c:v>5.5041666666666664</c:v>
                      </c:pt>
                      <c:pt idx="34">
                        <c:v>5.6708333333333334</c:v>
                      </c:pt>
                      <c:pt idx="35">
                        <c:v>5.8375000000000004</c:v>
                      </c:pt>
                      <c:pt idx="36">
                        <c:v>6.0041666666666664</c:v>
                      </c:pt>
                      <c:pt idx="37">
                        <c:v>6.1708333333333334</c:v>
                      </c:pt>
                      <c:pt idx="38">
                        <c:v>6.3375000000000004</c:v>
                      </c:pt>
                      <c:pt idx="39">
                        <c:v>6.5041666666666664</c:v>
                      </c:pt>
                      <c:pt idx="40">
                        <c:v>6.6708333333333325</c:v>
                      </c:pt>
                      <c:pt idx="41">
                        <c:v>6.8375000000000004</c:v>
                      </c:pt>
                      <c:pt idx="42">
                        <c:v>7.0041666666666664</c:v>
                      </c:pt>
                      <c:pt idx="43">
                        <c:v>7.1708333333333343</c:v>
                      </c:pt>
                      <c:pt idx="44">
                        <c:v>7.3375000000000004</c:v>
                      </c:pt>
                      <c:pt idx="45">
                        <c:v>7.5041666666666664</c:v>
                      </c:pt>
                      <c:pt idx="46">
                        <c:v>7.6708333333333334</c:v>
                      </c:pt>
                      <c:pt idx="47">
                        <c:v>7.8375000000000004</c:v>
                      </c:pt>
                      <c:pt idx="48">
                        <c:v>8.0041666666666664</c:v>
                      </c:pt>
                      <c:pt idx="49">
                        <c:v>8.1708333333333325</c:v>
                      </c:pt>
                      <c:pt idx="50">
                        <c:v>8.3375000000000004</c:v>
                      </c:pt>
                      <c:pt idx="51">
                        <c:v>8.5041666666666664</c:v>
                      </c:pt>
                      <c:pt idx="52">
                        <c:v>8.6708333333333325</c:v>
                      </c:pt>
                      <c:pt idx="53">
                        <c:v>8.8375000000000004</c:v>
                      </c:pt>
                      <c:pt idx="54">
                        <c:v>9.0041666666666664</c:v>
                      </c:pt>
                      <c:pt idx="55">
                        <c:v>9.1708333333333325</c:v>
                      </c:pt>
                      <c:pt idx="56">
                        <c:v>9.3375000000000004</c:v>
                      </c:pt>
                      <c:pt idx="57">
                        <c:v>9.5041666666666664</c:v>
                      </c:pt>
                      <c:pt idx="58">
                        <c:v>9.6708333333333325</c:v>
                      </c:pt>
                      <c:pt idx="59">
                        <c:v>9.8375000000000004</c:v>
                      </c:pt>
                      <c:pt idx="60">
                        <c:v>10.004166666666666</c:v>
                      </c:pt>
                      <c:pt idx="61">
                        <c:v>10.170833333333333</c:v>
                      </c:pt>
                      <c:pt idx="62">
                        <c:v>10.3375</c:v>
                      </c:pt>
                      <c:pt idx="63">
                        <c:v>10.504166666666666</c:v>
                      </c:pt>
                      <c:pt idx="64">
                        <c:v>10.670833333333333</c:v>
                      </c:pt>
                      <c:pt idx="65">
                        <c:v>10.8375</c:v>
                      </c:pt>
                      <c:pt idx="66">
                        <c:v>11.004166666666666</c:v>
                      </c:pt>
                      <c:pt idx="67">
                        <c:v>11.170833333333333</c:v>
                      </c:pt>
                      <c:pt idx="68">
                        <c:v>11.3375</c:v>
                      </c:pt>
                      <c:pt idx="69">
                        <c:v>11.504166666666666</c:v>
                      </c:pt>
                      <c:pt idx="70">
                        <c:v>11.670833333333333</c:v>
                      </c:pt>
                      <c:pt idx="71">
                        <c:v>11.8375</c:v>
                      </c:pt>
                      <c:pt idx="72">
                        <c:v>12.004166666666666</c:v>
                      </c:pt>
                      <c:pt idx="73">
                        <c:v>12.170833333333334</c:v>
                      </c:pt>
                      <c:pt idx="74">
                        <c:v>12.337499999999999</c:v>
                      </c:pt>
                      <c:pt idx="75">
                        <c:v>12.504166666666666</c:v>
                      </c:pt>
                      <c:pt idx="76">
                        <c:v>12.670833333333331</c:v>
                      </c:pt>
                      <c:pt idx="77">
                        <c:v>12.8375</c:v>
                      </c:pt>
                      <c:pt idx="78">
                        <c:v>13.004166666666666</c:v>
                      </c:pt>
                      <c:pt idx="79">
                        <c:v>13.170833333333333</c:v>
                      </c:pt>
                      <c:pt idx="80">
                        <c:v>13.337500000000002</c:v>
                      </c:pt>
                      <c:pt idx="81">
                        <c:v>13.504166666666666</c:v>
                      </c:pt>
                      <c:pt idx="82">
                        <c:v>13.670833333333334</c:v>
                      </c:pt>
                      <c:pt idx="83">
                        <c:v>13.837499999999999</c:v>
                      </c:pt>
                      <c:pt idx="84">
                        <c:v>14.004166666666666</c:v>
                      </c:pt>
                      <c:pt idx="85">
                        <c:v>14.170833333333331</c:v>
                      </c:pt>
                      <c:pt idx="86">
                        <c:v>14.3375</c:v>
                      </c:pt>
                      <c:pt idx="87">
                        <c:v>14.504166666666666</c:v>
                      </c:pt>
                      <c:pt idx="88">
                        <c:v>14.670833333333333</c:v>
                      </c:pt>
                      <c:pt idx="89">
                        <c:v>14.837500000000002</c:v>
                      </c:pt>
                      <c:pt idx="90">
                        <c:v>15.004166666666666</c:v>
                      </c:pt>
                      <c:pt idx="91">
                        <c:v>15.170833333333334</c:v>
                      </c:pt>
                      <c:pt idx="92">
                        <c:v>15.337499999999999</c:v>
                      </c:pt>
                      <c:pt idx="93">
                        <c:v>15.504166666666666</c:v>
                      </c:pt>
                      <c:pt idx="94">
                        <c:v>15.670833333333331</c:v>
                      </c:pt>
                      <c:pt idx="95">
                        <c:v>15.8375</c:v>
                      </c:pt>
                      <c:pt idx="96">
                        <c:v>16.004166666666666</c:v>
                      </c:pt>
                      <c:pt idx="97">
                        <c:v>16.170833333333334</c:v>
                      </c:pt>
                      <c:pt idx="98">
                        <c:v>16.337499999999999</c:v>
                      </c:pt>
                      <c:pt idx="99">
                        <c:v>16.504166666666666</c:v>
                      </c:pt>
                      <c:pt idx="100">
                        <c:v>16.670833333333334</c:v>
                      </c:pt>
                      <c:pt idx="101">
                        <c:v>16.837499999999999</c:v>
                      </c:pt>
                      <c:pt idx="102">
                        <c:v>17.004166666666666</c:v>
                      </c:pt>
                      <c:pt idx="103">
                        <c:v>17.170833333333334</c:v>
                      </c:pt>
                      <c:pt idx="104">
                        <c:v>17.337499999999999</c:v>
                      </c:pt>
                      <c:pt idx="105">
                        <c:v>17.504166666666666</c:v>
                      </c:pt>
                      <c:pt idx="106">
                        <c:v>17.670833333333334</c:v>
                      </c:pt>
                      <c:pt idx="107">
                        <c:v>17.837499999999999</c:v>
                      </c:pt>
                      <c:pt idx="108">
                        <c:v>18.004166666666666</c:v>
                      </c:pt>
                      <c:pt idx="109">
                        <c:v>18.170833333333334</c:v>
                      </c:pt>
                      <c:pt idx="110">
                        <c:v>18.337499999999999</c:v>
                      </c:pt>
                      <c:pt idx="111">
                        <c:v>18.503888888888888</c:v>
                      </c:pt>
                      <c:pt idx="112">
                        <c:v>18.670833333333334</c:v>
                      </c:pt>
                      <c:pt idx="113">
                        <c:v>18.837499999999999</c:v>
                      </c:pt>
                      <c:pt idx="114">
                        <c:v>19.004166666666666</c:v>
                      </c:pt>
                      <c:pt idx="115">
                        <c:v>19.170833333333334</c:v>
                      </c:pt>
                      <c:pt idx="116">
                        <c:v>19.337499999999999</c:v>
                      </c:pt>
                      <c:pt idx="117">
                        <c:v>19.504166666666666</c:v>
                      </c:pt>
                      <c:pt idx="118">
                        <c:v>19.670833333333334</c:v>
                      </c:pt>
                      <c:pt idx="119">
                        <c:v>19.837499999999999</c:v>
                      </c:pt>
                      <c:pt idx="120">
                        <c:v>20.004166666666666</c:v>
                      </c:pt>
                      <c:pt idx="121">
                        <c:v>20.170833333333334</c:v>
                      </c:pt>
                      <c:pt idx="122">
                        <c:v>20.337499999999999</c:v>
                      </c:pt>
                      <c:pt idx="123">
                        <c:v>20.504166666666666</c:v>
                      </c:pt>
                      <c:pt idx="124">
                        <c:v>20.670833333333334</c:v>
                      </c:pt>
                      <c:pt idx="125">
                        <c:v>20.837499999999999</c:v>
                      </c:pt>
                      <c:pt idx="126">
                        <c:v>21.004166666666666</c:v>
                      </c:pt>
                      <c:pt idx="127">
                        <c:v>21.170833333333334</c:v>
                      </c:pt>
                      <c:pt idx="128">
                        <c:v>21.337499999999999</c:v>
                      </c:pt>
                      <c:pt idx="129">
                        <c:v>21.504166666666666</c:v>
                      </c:pt>
                      <c:pt idx="130">
                        <c:v>21.670833333333334</c:v>
                      </c:pt>
                      <c:pt idx="131">
                        <c:v>21.837499999999999</c:v>
                      </c:pt>
                      <c:pt idx="132">
                        <c:v>22.004166666666666</c:v>
                      </c:pt>
                      <c:pt idx="133">
                        <c:v>22.170833333333334</c:v>
                      </c:pt>
                      <c:pt idx="134">
                        <c:v>22.337499999999999</c:v>
                      </c:pt>
                      <c:pt idx="135">
                        <c:v>22.504166666666666</c:v>
                      </c:pt>
                      <c:pt idx="136">
                        <c:v>22.670833333333334</c:v>
                      </c:pt>
                      <c:pt idx="137">
                        <c:v>22.837499999999999</c:v>
                      </c:pt>
                      <c:pt idx="138">
                        <c:v>23.004166666666666</c:v>
                      </c:pt>
                      <c:pt idx="139">
                        <c:v>23.170833333333334</c:v>
                      </c:pt>
                      <c:pt idx="140">
                        <c:v>23.337499999999999</c:v>
                      </c:pt>
                      <c:pt idx="141">
                        <c:v>23.504166666666666</c:v>
                      </c:pt>
                      <c:pt idx="142">
                        <c:v>23.670833333333334</c:v>
                      </c:pt>
                      <c:pt idx="143">
                        <c:v>23.837222222222223</c:v>
                      </c:pt>
                      <c:pt idx="144">
                        <c:v>24.004166666666663</c:v>
                      </c:pt>
                      <c:pt idx="145">
                        <c:v>24.170833333333334</c:v>
                      </c:pt>
                      <c:pt idx="146">
                        <c:v>24.337499999999999</c:v>
                      </c:pt>
                      <c:pt idx="147">
                        <c:v>24.50416666666667</c:v>
                      </c:pt>
                      <c:pt idx="148">
                        <c:v>24.670833333333334</c:v>
                      </c:pt>
                      <c:pt idx="149">
                        <c:v>24.837499999999999</c:v>
                      </c:pt>
                      <c:pt idx="150">
                        <c:v>25.004166666666666</c:v>
                      </c:pt>
                      <c:pt idx="151">
                        <c:v>25.170833333333334</c:v>
                      </c:pt>
                      <c:pt idx="152">
                        <c:v>25.337499999999999</c:v>
                      </c:pt>
                      <c:pt idx="153">
                        <c:v>25.504166666666663</c:v>
                      </c:pt>
                      <c:pt idx="154">
                        <c:v>25.670833333333334</c:v>
                      </c:pt>
                      <c:pt idx="155">
                        <c:v>25.837499999999999</c:v>
                      </c:pt>
                      <c:pt idx="156">
                        <c:v>26.00416666666667</c:v>
                      </c:pt>
                      <c:pt idx="157">
                        <c:v>26.170833333333334</c:v>
                      </c:pt>
                      <c:pt idx="158">
                        <c:v>26.337499999999999</c:v>
                      </c:pt>
                      <c:pt idx="159">
                        <c:v>26.504166666666666</c:v>
                      </c:pt>
                      <c:pt idx="160">
                        <c:v>26.670833333333334</c:v>
                      </c:pt>
                      <c:pt idx="161">
                        <c:v>26.837499999999999</c:v>
                      </c:pt>
                      <c:pt idx="162">
                        <c:v>27.004166666666663</c:v>
                      </c:pt>
                      <c:pt idx="163">
                        <c:v>27.170833333333334</c:v>
                      </c:pt>
                      <c:pt idx="164">
                        <c:v>27.337499999999999</c:v>
                      </c:pt>
                      <c:pt idx="165">
                        <c:v>27.50416666666667</c:v>
                      </c:pt>
                      <c:pt idx="166">
                        <c:v>27.670833333333334</c:v>
                      </c:pt>
                      <c:pt idx="167">
                        <c:v>27.837499999999999</c:v>
                      </c:pt>
                      <c:pt idx="168">
                        <c:v>28.004166666666666</c:v>
                      </c:pt>
                      <c:pt idx="169">
                        <c:v>28.170833333333334</c:v>
                      </c:pt>
                      <c:pt idx="170">
                        <c:v>28.337499999999999</c:v>
                      </c:pt>
                      <c:pt idx="171">
                        <c:v>28.504166666666663</c:v>
                      </c:pt>
                      <c:pt idx="172">
                        <c:v>28.670833333333334</c:v>
                      </c:pt>
                      <c:pt idx="173">
                        <c:v>28.837499999999999</c:v>
                      </c:pt>
                      <c:pt idx="174">
                        <c:v>29.00416666666667</c:v>
                      </c:pt>
                      <c:pt idx="175">
                        <c:v>29.170833333333334</c:v>
                      </c:pt>
                      <c:pt idx="176">
                        <c:v>29.337499999999999</c:v>
                      </c:pt>
                      <c:pt idx="177">
                        <c:v>29.504166666666666</c:v>
                      </c:pt>
                      <c:pt idx="178">
                        <c:v>29.670833333333334</c:v>
                      </c:pt>
                      <c:pt idx="179">
                        <c:v>29.837499999999999</c:v>
                      </c:pt>
                      <c:pt idx="180">
                        <c:v>30.004166666666663</c:v>
                      </c:pt>
                      <c:pt idx="181">
                        <c:v>30.170833333333334</c:v>
                      </c:pt>
                      <c:pt idx="182">
                        <c:v>30.337499999999999</c:v>
                      </c:pt>
                      <c:pt idx="183">
                        <c:v>30.50416666666667</c:v>
                      </c:pt>
                      <c:pt idx="184">
                        <c:v>30.670833333333334</c:v>
                      </c:pt>
                      <c:pt idx="185">
                        <c:v>30.837499999999999</c:v>
                      </c:pt>
                      <c:pt idx="186">
                        <c:v>31.004166666666666</c:v>
                      </c:pt>
                      <c:pt idx="187">
                        <c:v>31.170833333333334</c:v>
                      </c:pt>
                      <c:pt idx="188">
                        <c:v>31.337499999999999</c:v>
                      </c:pt>
                      <c:pt idx="189">
                        <c:v>31.504166666666663</c:v>
                      </c:pt>
                      <c:pt idx="190">
                        <c:v>31.670833333333334</c:v>
                      </c:pt>
                      <c:pt idx="191">
                        <c:v>31.837499999999999</c:v>
                      </c:pt>
                      <c:pt idx="192">
                        <c:v>32.00416666666667</c:v>
                      </c:pt>
                      <c:pt idx="193">
                        <c:v>32.170833333333334</c:v>
                      </c:pt>
                      <c:pt idx="194">
                        <c:v>32.337499999999999</c:v>
                      </c:pt>
                      <c:pt idx="195">
                        <c:v>32.50416666666667</c:v>
                      </c:pt>
                      <c:pt idx="196">
                        <c:v>32.670833333333334</c:v>
                      </c:pt>
                      <c:pt idx="197">
                        <c:v>32.837499999999999</c:v>
                      </c:pt>
                      <c:pt idx="198">
                        <c:v>33.00416666666667</c:v>
                      </c:pt>
                      <c:pt idx="199">
                        <c:v>33.170833333333334</c:v>
                      </c:pt>
                      <c:pt idx="200">
                        <c:v>33.337499999999999</c:v>
                      </c:pt>
                      <c:pt idx="201">
                        <c:v>33.50416666666667</c:v>
                      </c:pt>
                      <c:pt idx="202">
                        <c:v>33.670833333333334</c:v>
                      </c:pt>
                      <c:pt idx="203">
                        <c:v>33.837499999999999</c:v>
                      </c:pt>
                      <c:pt idx="204">
                        <c:v>34.00416666666667</c:v>
                      </c:pt>
                      <c:pt idx="205">
                        <c:v>34.170833333333334</c:v>
                      </c:pt>
                      <c:pt idx="206">
                        <c:v>34.337499999999999</c:v>
                      </c:pt>
                      <c:pt idx="207">
                        <c:v>34.50416666666667</c:v>
                      </c:pt>
                      <c:pt idx="208">
                        <c:v>34.670833333333334</c:v>
                      </c:pt>
                      <c:pt idx="209">
                        <c:v>34.837499999999999</c:v>
                      </c:pt>
                      <c:pt idx="210">
                        <c:v>35.00416666666667</c:v>
                      </c:pt>
                      <c:pt idx="211">
                        <c:v>35.170833333333334</c:v>
                      </c:pt>
                      <c:pt idx="212">
                        <c:v>35.337499999999999</c:v>
                      </c:pt>
                      <c:pt idx="213">
                        <c:v>35.50416666666667</c:v>
                      </c:pt>
                      <c:pt idx="214">
                        <c:v>35.670833333333334</c:v>
                      </c:pt>
                      <c:pt idx="215">
                        <c:v>35.837499999999999</c:v>
                      </c:pt>
                      <c:pt idx="216">
                        <c:v>36.00416666666667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'vit data'!$EP$5:$EP$221</c15:sqref>
                        </c15:formulaRef>
                      </c:ext>
                    </c:extLst>
                    <c:numCache>
                      <c:formatCode>General</c:formatCode>
                      <c:ptCount val="217"/>
                      <c:pt idx="0">
                        <c:v>1.6999999999999987E-2</c:v>
                      </c:pt>
                      <c:pt idx="1">
                        <c:v>1.7499999999999988E-2</c:v>
                      </c:pt>
                      <c:pt idx="2">
                        <c:v>1.8499999999999989E-2</c:v>
                      </c:pt>
                      <c:pt idx="3">
                        <c:v>1.6499999999999987E-2</c:v>
                      </c:pt>
                      <c:pt idx="4">
                        <c:v>1.5499999999999986E-2</c:v>
                      </c:pt>
                      <c:pt idx="5">
                        <c:v>1.5999999999999986E-2</c:v>
                      </c:pt>
                      <c:pt idx="6">
                        <c:v>1.5499999999999986E-2</c:v>
                      </c:pt>
                      <c:pt idx="7">
                        <c:v>1.3999999999999985E-2</c:v>
                      </c:pt>
                      <c:pt idx="8">
                        <c:v>1.2999999999999984E-2</c:v>
                      </c:pt>
                      <c:pt idx="9">
                        <c:v>1.3499999999999984E-2</c:v>
                      </c:pt>
                      <c:pt idx="10">
                        <c:v>1.2499999999999983E-2</c:v>
                      </c:pt>
                      <c:pt idx="11">
                        <c:v>1.2499999999999983E-2</c:v>
                      </c:pt>
                      <c:pt idx="12">
                        <c:v>1.2499999999999983E-2</c:v>
                      </c:pt>
                      <c:pt idx="13">
                        <c:v>1.2499999999999983E-2</c:v>
                      </c:pt>
                      <c:pt idx="14">
                        <c:v>1.1999999999999983E-2</c:v>
                      </c:pt>
                      <c:pt idx="15">
                        <c:v>1.1999999999999983E-2</c:v>
                      </c:pt>
                      <c:pt idx="16">
                        <c:v>1.1999999999999983E-2</c:v>
                      </c:pt>
                      <c:pt idx="17">
                        <c:v>1.1999999999999983E-2</c:v>
                      </c:pt>
                      <c:pt idx="18">
                        <c:v>1.1999999999999983E-2</c:v>
                      </c:pt>
                      <c:pt idx="19">
                        <c:v>1.3499999999999984E-2</c:v>
                      </c:pt>
                      <c:pt idx="20">
                        <c:v>1.3499999999999984E-2</c:v>
                      </c:pt>
                      <c:pt idx="21">
                        <c:v>1.2999999999999984E-2</c:v>
                      </c:pt>
                      <c:pt idx="22">
                        <c:v>1.3999999999999985E-2</c:v>
                      </c:pt>
                      <c:pt idx="23">
                        <c:v>1.4999999999999986E-2</c:v>
                      </c:pt>
                      <c:pt idx="24">
                        <c:v>1.4999999999999986E-2</c:v>
                      </c:pt>
                      <c:pt idx="25">
                        <c:v>1.6499999999999987E-2</c:v>
                      </c:pt>
                      <c:pt idx="26">
                        <c:v>1.7499999999999988E-2</c:v>
                      </c:pt>
                      <c:pt idx="27">
                        <c:v>1.7999999999999988E-2</c:v>
                      </c:pt>
                      <c:pt idx="28">
                        <c:v>1.999999999999999E-2</c:v>
                      </c:pt>
                      <c:pt idx="29">
                        <c:v>2.1499999999999991E-2</c:v>
                      </c:pt>
                      <c:pt idx="30">
                        <c:v>2.3499999999999993E-2</c:v>
                      </c:pt>
                      <c:pt idx="31">
                        <c:v>2.5999999999999995E-2</c:v>
                      </c:pt>
                      <c:pt idx="32">
                        <c:v>2.8499999999999998E-2</c:v>
                      </c:pt>
                      <c:pt idx="33">
                        <c:v>3.1E-2</c:v>
                      </c:pt>
                      <c:pt idx="34">
                        <c:v>3.4499999999999975E-2</c:v>
                      </c:pt>
                      <c:pt idx="35">
                        <c:v>3.7999999999999978E-2</c:v>
                      </c:pt>
                      <c:pt idx="36">
                        <c:v>4.2499999999999982E-2</c:v>
                      </c:pt>
                      <c:pt idx="37">
                        <c:v>4.6499999999999986E-2</c:v>
                      </c:pt>
                      <c:pt idx="38">
                        <c:v>5.0499999999999989E-2</c:v>
                      </c:pt>
                      <c:pt idx="39">
                        <c:v>5.5499999999999994E-2</c:v>
                      </c:pt>
                      <c:pt idx="40">
                        <c:v>6.1499999999999999E-2</c:v>
                      </c:pt>
                      <c:pt idx="41">
                        <c:v>6.7499999999999977E-2</c:v>
                      </c:pt>
                      <c:pt idx="42">
                        <c:v>7.4499999999999983E-2</c:v>
                      </c:pt>
                      <c:pt idx="43">
                        <c:v>8.199999999999999E-2</c:v>
                      </c:pt>
                      <c:pt idx="44">
                        <c:v>8.9499999999999996E-2</c:v>
                      </c:pt>
                      <c:pt idx="45">
                        <c:v>9.8999999999999977E-2</c:v>
                      </c:pt>
                      <c:pt idx="46">
                        <c:v>0.10899999999999999</c:v>
                      </c:pt>
                      <c:pt idx="47">
                        <c:v>0.12</c:v>
                      </c:pt>
                      <c:pt idx="48">
                        <c:v>0.13300000000000001</c:v>
                      </c:pt>
                      <c:pt idx="49">
                        <c:v>0.14799999999999996</c:v>
                      </c:pt>
                      <c:pt idx="50">
                        <c:v>0.16349999999999998</c:v>
                      </c:pt>
                      <c:pt idx="51">
                        <c:v>0.17799999999999999</c:v>
                      </c:pt>
                      <c:pt idx="52">
                        <c:v>0.19500000000000001</c:v>
                      </c:pt>
                      <c:pt idx="53">
                        <c:v>0.21199999999999997</c:v>
                      </c:pt>
                      <c:pt idx="54">
                        <c:v>0.23199999999999998</c:v>
                      </c:pt>
                      <c:pt idx="55">
                        <c:v>0.255</c:v>
                      </c:pt>
                      <c:pt idx="56">
                        <c:v>0.27949999999999997</c:v>
                      </c:pt>
                      <c:pt idx="57">
                        <c:v>0.30199999999999999</c:v>
                      </c:pt>
                      <c:pt idx="58">
                        <c:v>0.32750000000000001</c:v>
                      </c:pt>
                      <c:pt idx="59">
                        <c:v>0.35649999999999998</c:v>
                      </c:pt>
                      <c:pt idx="60">
                        <c:v>0.38150000000000001</c:v>
                      </c:pt>
                      <c:pt idx="61">
                        <c:v>0.40750000000000003</c:v>
                      </c:pt>
                      <c:pt idx="62">
                        <c:v>0.42999999999999994</c:v>
                      </c:pt>
                      <c:pt idx="63">
                        <c:v>0.45349999999999996</c:v>
                      </c:pt>
                      <c:pt idx="64">
                        <c:v>0.47899999999999998</c:v>
                      </c:pt>
                      <c:pt idx="65">
                        <c:v>0.503</c:v>
                      </c:pt>
                      <c:pt idx="66">
                        <c:v>0.52950000000000008</c:v>
                      </c:pt>
                      <c:pt idx="67">
                        <c:v>0.55649999999999999</c:v>
                      </c:pt>
                      <c:pt idx="68">
                        <c:v>0.5774999999999999</c:v>
                      </c:pt>
                      <c:pt idx="69">
                        <c:v>0.58349999999999991</c:v>
                      </c:pt>
                      <c:pt idx="70">
                        <c:v>0.58949999999999991</c:v>
                      </c:pt>
                      <c:pt idx="71">
                        <c:v>0.59349999999999992</c:v>
                      </c:pt>
                      <c:pt idx="72">
                        <c:v>0.59749999999999992</c:v>
                      </c:pt>
                      <c:pt idx="73">
                        <c:v>0.60650000000000004</c:v>
                      </c:pt>
                      <c:pt idx="74">
                        <c:v>0.60549999999999993</c:v>
                      </c:pt>
                      <c:pt idx="75">
                        <c:v>0.61549999999999994</c:v>
                      </c:pt>
                      <c:pt idx="76">
                        <c:v>0.628</c:v>
                      </c:pt>
                      <c:pt idx="77">
                        <c:v>0.63749999999999996</c:v>
                      </c:pt>
                      <c:pt idx="78">
                        <c:v>0.64549999999999996</c:v>
                      </c:pt>
                      <c:pt idx="79">
                        <c:v>0.65300000000000002</c:v>
                      </c:pt>
                      <c:pt idx="80">
                        <c:v>0.65949999999999998</c:v>
                      </c:pt>
                      <c:pt idx="81">
                        <c:v>0.66300000000000003</c:v>
                      </c:pt>
                      <c:pt idx="82">
                        <c:v>0.66549999999999998</c:v>
                      </c:pt>
                      <c:pt idx="83">
                        <c:v>0.6725000000000001</c:v>
                      </c:pt>
                      <c:pt idx="84">
                        <c:v>0.68049999999999988</c:v>
                      </c:pt>
                      <c:pt idx="85">
                        <c:v>0.6835</c:v>
                      </c:pt>
                      <c:pt idx="86">
                        <c:v>0.69</c:v>
                      </c:pt>
                      <c:pt idx="87">
                        <c:v>0.69099999999999995</c:v>
                      </c:pt>
                      <c:pt idx="88">
                        <c:v>0.69499999999999995</c:v>
                      </c:pt>
                      <c:pt idx="89">
                        <c:v>0.70099999999999996</c:v>
                      </c:pt>
                      <c:pt idx="90">
                        <c:v>0.70699999999999996</c:v>
                      </c:pt>
                      <c:pt idx="91">
                        <c:v>0.71799999999999997</c:v>
                      </c:pt>
                      <c:pt idx="92">
                        <c:v>0.72699999999999998</c:v>
                      </c:pt>
                      <c:pt idx="93">
                        <c:v>0.72499999999999998</c:v>
                      </c:pt>
                      <c:pt idx="94">
                        <c:v>0.71099999999999997</c:v>
                      </c:pt>
                      <c:pt idx="95">
                        <c:v>0.69499999999999995</c:v>
                      </c:pt>
                      <c:pt idx="96">
                        <c:v>0.68499999999999994</c:v>
                      </c:pt>
                      <c:pt idx="97">
                        <c:v>0.68299999999999994</c:v>
                      </c:pt>
                      <c:pt idx="98">
                        <c:v>0.68599999999999994</c:v>
                      </c:pt>
                      <c:pt idx="99">
                        <c:v>0.69099999999999995</c:v>
                      </c:pt>
                      <c:pt idx="100">
                        <c:v>0.69199999999999995</c:v>
                      </c:pt>
                      <c:pt idx="101">
                        <c:v>0.69299999999999995</c:v>
                      </c:pt>
                      <c:pt idx="102">
                        <c:v>0.69199999999999995</c:v>
                      </c:pt>
                      <c:pt idx="103">
                        <c:v>0.69</c:v>
                      </c:pt>
                      <c:pt idx="104">
                        <c:v>0.69</c:v>
                      </c:pt>
                      <c:pt idx="105">
                        <c:v>0.69</c:v>
                      </c:pt>
                      <c:pt idx="106">
                        <c:v>0.69199999999999995</c:v>
                      </c:pt>
                      <c:pt idx="107">
                        <c:v>0.69199999999999995</c:v>
                      </c:pt>
                      <c:pt idx="108">
                        <c:v>0.69499999999999995</c:v>
                      </c:pt>
                      <c:pt idx="109">
                        <c:v>0.69399999999999995</c:v>
                      </c:pt>
                      <c:pt idx="110">
                        <c:v>0.69799999999999995</c:v>
                      </c:pt>
                      <c:pt idx="111">
                        <c:v>0.70199999999999996</c:v>
                      </c:pt>
                      <c:pt idx="112">
                        <c:v>0.70199999999999996</c:v>
                      </c:pt>
                      <c:pt idx="113">
                        <c:v>0.70499999999999996</c:v>
                      </c:pt>
                      <c:pt idx="114">
                        <c:v>0.70699999999999996</c:v>
                      </c:pt>
                      <c:pt idx="115">
                        <c:v>0.71199999999999997</c:v>
                      </c:pt>
                      <c:pt idx="116">
                        <c:v>0.71799999999999997</c:v>
                      </c:pt>
                      <c:pt idx="117">
                        <c:v>0.72399999999999998</c:v>
                      </c:pt>
                      <c:pt idx="118">
                        <c:v>0.73099999999999998</c:v>
                      </c:pt>
                      <c:pt idx="119">
                        <c:v>0.73499999999999999</c:v>
                      </c:pt>
                      <c:pt idx="120">
                        <c:v>0.74099999999999999</c:v>
                      </c:pt>
                      <c:pt idx="121">
                        <c:v>0.75</c:v>
                      </c:pt>
                      <c:pt idx="122">
                        <c:v>0.75800000000000001</c:v>
                      </c:pt>
                      <c:pt idx="123">
                        <c:v>0.76500000000000001</c:v>
                      </c:pt>
                      <c:pt idx="124">
                        <c:v>0.77100000000000002</c:v>
                      </c:pt>
                      <c:pt idx="125">
                        <c:v>0.77800000000000002</c:v>
                      </c:pt>
                      <c:pt idx="126">
                        <c:v>0.78500000000000003</c:v>
                      </c:pt>
                      <c:pt idx="127">
                        <c:v>0.79200000000000004</c:v>
                      </c:pt>
                      <c:pt idx="128">
                        <c:v>0.79999999999999993</c:v>
                      </c:pt>
                      <c:pt idx="129">
                        <c:v>0.80899999999999994</c:v>
                      </c:pt>
                      <c:pt idx="130">
                        <c:v>0.81199999999999994</c:v>
                      </c:pt>
                      <c:pt idx="131">
                        <c:v>0.82</c:v>
                      </c:pt>
                      <c:pt idx="132">
                        <c:v>0.82499999999999996</c:v>
                      </c:pt>
                      <c:pt idx="133">
                        <c:v>0.82899999999999996</c:v>
                      </c:pt>
                      <c:pt idx="134">
                        <c:v>0.83399999999999996</c:v>
                      </c:pt>
                      <c:pt idx="135">
                        <c:v>0.84099999999999997</c:v>
                      </c:pt>
                      <c:pt idx="136">
                        <c:v>0.84549999999999992</c:v>
                      </c:pt>
                      <c:pt idx="137">
                        <c:v>0.85099999999999998</c:v>
                      </c:pt>
                      <c:pt idx="138">
                        <c:v>0.85699999999999998</c:v>
                      </c:pt>
                      <c:pt idx="139">
                        <c:v>0.86199999999999999</c:v>
                      </c:pt>
                      <c:pt idx="140">
                        <c:v>0.86649999999999983</c:v>
                      </c:pt>
                      <c:pt idx="141">
                        <c:v>0.87299999999999989</c:v>
                      </c:pt>
                      <c:pt idx="142">
                        <c:v>0.87049999999999983</c:v>
                      </c:pt>
                      <c:pt idx="143">
                        <c:v>0.87499999999999989</c:v>
                      </c:pt>
                      <c:pt idx="144">
                        <c:v>0.878</c:v>
                      </c:pt>
                      <c:pt idx="145">
                        <c:v>0.88349999999999995</c:v>
                      </c:pt>
                      <c:pt idx="146">
                        <c:v>0.88800000000000001</c:v>
                      </c:pt>
                      <c:pt idx="147">
                        <c:v>0.88949999999999996</c:v>
                      </c:pt>
                      <c:pt idx="148">
                        <c:v>0.89400000000000002</c:v>
                      </c:pt>
                      <c:pt idx="149">
                        <c:v>0.89549999999999996</c:v>
                      </c:pt>
                      <c:pt idx="150">
                        <c:v>0.89499999999999991</c:v>
                      </c:pt>
                      <c:pt idx="151">
                        <c:v>0.8929999999999999</c:v>
                      </c:pt>
                      <c:pt idx="152">
                        <c:v>0.8929999999999999</c:v>
                      </c:pt>
                      <c:pt idx="153">
                        <c:v>0.88949999999999996</c:v>
                      </c:pt>
                      <c:pt idx="154">
                        <c:v>0.88949999999999996</c:v>
                      </c:pt>
                      <c:pt idx="155">
                        <c:v>0.88549999999999995</c:v>
                      </c:pt>
                      <c:pt idx="156">
                        <c:v>0.88200000000000001</c:v>
                      </c:pt>
                      <c:pt idx="157">
                        <c:v>0.878</c:v>
                      </c:pt>
                      <c:pt idx="158">
                        <c:v>0.87099999999999989</c:v>
                      </c:pt>
                      <c:pt idx="159">
                        <c:v>0.86149999999999993</c:v>
                      </c:pt>
                      <c:pt idx="160">
                        <c:v>0.85749999999999993</c:v>
                      </c:pt>
                      <c:pt idx="161">
                        <c:v>0.85399999999999998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'vit data'!$EQ$4</c15:sqref>
                        </c15:formulaRef>
                      </c:ext>
                    </c:extLst>
                    <c:strCache>
                      <c:ptCount val="1"/>
                      <c:pt idx="0">
                        <c:v>pyridoxine</c:v>
                      </c:pt>
                    </c:strCache>
                  </c:strRef>
                </c:tx>
                <c:spPr>
                  <a:ln w="19050" cap="rnd">
                    <a:solidFill>
                      <a:srgbClr val="92D050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'vit data'!$DW$5:$DW$221</c15:sqref>
                        </c15:formulaRef>
                      </c:ext>
                    </c:extLst>
                    <c:numCache>
                      <c:formatCode>General</c:formatCode>
                      <c:ptCount val="217"/>
                      <c:pt idx="0">
                        <c:v>4.1666666666666666E-3</c:v>
                      </c:pt>
                      <c:pt idx="1">
                        <c:v>0.17083333333333334</c:v>
                      </c:pt>
                      <c:pt idx="2">
                        <c:v>0.33750000000000002</c:v>
                      </c:pt>
                      <c:pt idx="3">
                        <c:v>0.50416666666666665</c:v>
                      </c:pt>
                      <c:pt idx="4">
                        <c:v>0.67083333333333328</c:v>
                      </c:pt>
                      <c:pt idx="5">
                        <c:v>0.83750000000000002</c:v>
                      </c:pt>
                      <c:pt idx="6">
                        <c:v>1.0041666666666667</c:v>
                      </c:pt>
                      <c:pt idx="7">
                        <c:v>1.1708333333333334</c:v>
                      </c:pt>
                      <c:pt idx="8">
                        <c:v>1.3374999999999999</c:v>
                      </c:pt>
                      <c:pt idx="9">
                        <c:v>1.5041666666666667</c:v>
                      </c:pt>
                      <c:pt idx="10">
                        <c:v>1.6708333333333334</c:v>
                      </c:pt>
                      <c:pt idx="11">
                        <c:v>1.8374999999999999</c:v>
                      </c:pt>
                      <c:pt idx="12">
                        <c:v>2.0041666666666669</c:v>
                      </c:pt>
                      <c:pt idx="13">
                        <c:v>2.1708333333333334</c:v>
                      </c:pt>
                      <c:pt idx="14">
                        <c:v>2.3374999999999999</c:v>
                      </c:pt>
                      <c:pt idx="15">
                        <c:v>2.5041666666666664</c:v>
                      </c:pt>
                      <c:pt idx="16">
                        <c:v>2.6708333333333334</c:v>
                      </c:pt>
                      <c:pt idx="17">
                        <c:v>2.8374999999999999</c:v>
                      </c:pt>
                      <c:pt idx="18">
                        <c:v>3.0041666666666664</c:v>
                      </c:pt>
                      <c:pt idx="19">
                        <c:v>3.1708333333333334</c:v>
                      </c:pt>
                      <c:pt idx="20">
                        <c:v>3.3375000000000004</c:v>
                      </c:pt>
                      <c:pt idx="21">
                        <c:v>3.5041666666666664</c:v>
                      </c:pt>
                      <c:pt idx="22">
                        <c:v>3.6708333333333334</c:v>
                      </c:pt>
                      <c:pt idx="23">
                        <c:v>3.8374999999999995</c:v>
                      </c:pt>
                      <c:pt idx="24">
                        <c:v>4.0041666666666664</c:v>
                      </c:pt>
                      <c:pt idx="25">
                        <c:v>4.1708333333333334</c:v>
                      </c:pt>
                      <c:pt idx="26">
                        <c:v>4.3375000000000004</c:v>
                      </c:pt>
                      <c:pt idx="27">
                        <c:v>4.5041666666666664</c:v>
                      </c:pt>
                      <c:pt idx="28">
                        <c:v>4.6708333333333334</c:v>
                      </c:pt>
                      <c:pt idx="29">
                        <c:v>4.8375000000000004</c:v>
                      </c:pt>
                      <c:pt idx="30">
                        <c:v>5.0041666666666664</c:v>
                      </c:pt>
                      <c:pt idx="31">
                        <c:v>5.1708333333333334</c:v>
                      </c:pt>
                      <c:pt idx="32">
                        <c:v>5.3375000000000004</c:v>
                      </c:pt>
                      <c:pt idx="33">
                        <c:v>5.5041666666666664</c:v>
                      </c:pt>
                      <c:pt idx="34">
                        <c:v>5.6708333333333334</c:v>
                      </c:pt>
                      <c:pt idx="35">
                        <c:v>5.8375000000000004</c:v>
                      </c:pt>
                      <c:pt idx="36">
                        <c:v>6.0041666666666664</c:v>
                      </c:pt>
                      <c:pt idx="37">
                        <c:v>6.1708333333333334</c:v>
                      </c:pt>
                      <c:pt idx="38">
                        <c:v>6.3375000000000004</c:v>
                      </c:pt>
                      <c:pt idx="39">
                        <c:v>6.5041666666666664</c:v>
                      </c:pt>
                      <c:pt idx="40">
                        <c:v>6.6708333333333325</c:v>
                      </c:pt>
                      <c:pt idx="41">
                        <c:v>6.8375000000000004</c:v>
                      </c:pt>
                      <c:pt idx="42">
                        <c:v>7.0041666666666664</c:v>
                      </c:pt>
                      <c:pt idx="43">
                        <c:v>7.1708333333333343</c:v>
                      </c:pt>
                      <c:pt idx="44">
                        <c:v>7.3375000000000004</c:v>
                      </c:pt>
                      <c:pt idx="45">
                        <c:v>7.5041666666666664</c:v>
                      </c:pt>
                      <c:pt idx="46">
                        <c:v>7.6708333333333334</c:v>
                      </c:pt>
                      <c:pt idx="47">
                        <c:v>7.8375000000000004</c:v>
                      </c:pt>
                      <c:pt idx="48">
                        <c:v>8.0041666666666664</c:v>
                      </c:pt>
                      <c:pt idx="49">
                        <c:v>8.1708333333333325</c:v>
                      </c:pt>
                      <c:pt idx="50">
                        <c:v>8.3375000000000004</c:v>
                      </c:pt>
                      <c:pt idx="51">
                        <c:v>8.5041666666666664</c:v>
                      </c:pt>
                      <c:pt idx="52">
                        <c:v>8.6708333333333325</c:v>
                      </c:pt>
                      <c:pt idx="53">
                        <c:v>8.8375000000000004</c:v>
                      </c:pt>
                      <c:pt idx="54">
                        <c:v>9.0041666666666664</c:v>
                      </c:pt>
                      <c:pt idx="55">
                        <c:v>9.1708333333333325</c:v>
                      </c:pt>
                      <c:pt idx="56">
                        <c:v>9.3375000000000004</c:v>
                      </c:pt>
                      <c:pt idx="57">
                        <c:v>9.5041666666666664</c:v>
                      </c:pt>
                      <c:pt idx="58">
                        <c:v>9.6708333333333325</c:v>
                      </c:pt>
                      <c:pt idx="59">
                        <c:v>9.8375000000000004</c:v>
                      </c:pt>
                      <c:pt idx="60">
                        <c:v>10.004166666666666</c:v>
                      </c:pt>
                      <c:pt idx="61">
                        <c:v>10.170833333333333</c:v>
                      </c:pt>
                      <c:pt idx="62">
                        <c:v>10.3375</c:v>
                      </c:pt>
                      <c:pt idx="63">
                        <c:v>10.504166666666666</c:v>
                      </c:pt>
                      <c:pt idx="64">
                        <c:v>10.670833333333333</c:v>
                      </c:pt>
                      <c:pt idx="65">
                        <c:v>10.8375</c:v>
                      </c:pt>
                      <c:pt idx="66">
                        <c:v>11.004166666666666</c:v>
                      </c:pt>
                      <c:pt idx="67">
                        <c:v>11.170833333333333</c:v>
                      </c:pt>
                      <c:pt idx="68">
                        <c:v>11.3375</c:v>
                      </c:pt>
                      <c:pt idx="69">
                        <c:v>11.504166666666666</c:v>
                      </c:pt>
                      <c:pt idx="70">
                        <c:v>11.670833333333333</c:v>
                      </c:pt>
                      <c:pt idx="71">
                        <c:v>11.8375</c:v>
                      </c:pt>
                      <c:pt idx="72">
                        <c:v>12.004166666666666</c:v>
                      </c:pt>
                      <c:pt idx="73">
                        <c:v>12.170833333333334</c:v>
                      </c:pt>
                      <c:pt idx="74">
                        <c:v>12.337499999999999</c:v>
                      </c:pt>
                      <c:pt idx="75">
                        <c:v>12.504166666666666</c:v>
                      </c:pt>
                      <c:pt idx="76">
                        <c:v>12.670833333333331</c:v>
                      </c:pt>
                      <c:pt idx="77">
                        <c:v>12.8375</c:v>
                      </c:pt>
                      <c:pt idx="78">
                        <c:v>13.004166666666666</c:v>
                      </c:pt>
                      <c:pt idx="79">
                        <c:v>13.170833333333333</c:v>
                      </c:pt>
                      <c:pt idx="80">
                        <c:v>13.337500000000002</c:v>
                      </c:pt>
                      <c:pt idx="81">
                        <c:v>13.504166666666666</c:v>
                      </c:pt>
                      <c:pt idx="82">
                        <c:v>13.670833333333334</c:v>
                      </c:pt>
                      <c:pt idx="83">
                        <c:v>13.837499999999999</c:v>
                      </c:pt>
                      <c:pt idx="84">
                        <c:v>14.004166666666666</c:v>
                      </c:pt>
                      <c:pt idx="85">
                        <c:v>14.170833333333331</c:v>
                      </c:pt>
                      <c:pt idx="86">
                        <c:v>14.3375</c:v>
                      </c:pt>
                      <c:pt idx="87">
                        <c:v>14.504166666666666</c:v>
                      </c:pt>
                      <c:pt idx="88">
                        <c:v>14.670833333333333</c:v>
                      </c:pt>
                      <c:pt idx="89">
                        <c:v>14.837500000000002</c:v>
                      </c:pt>
                      <c:pt idx="90">
                        <c:v>15.004166666666666</c:v>
                      </c:pt>
                      <c:pt idx="91">
                        <c:v>15.170833333333334</c:v>
                      </c:pt>
                      <c:pt idx="92">
                        <c:v>15.337499999999999</c:v>
                      </c:pt>
                      <c:pt idx="93">
                        <c:v>15.504166666666666</c:v>
                      </c:pt>
                      <c:pt idx="94">
                        <c:v>15.670833333333331</c:v>
                      </c:pt>
                      <c:pt idx="95">
                        <c:v>15.8375</c:v>
                      </c:pt>
                      <c:pt idx="96">
                        <c:v>16.004166666666666</c:v>
                      </c:pt>
                      <c:pt idx="97">
                        <c:v>16.170833333333334</c:v>
                      </c:pt>
                      <c:pt idx="98">
                        <c:v>16.337499999999999</c:v>
                      </c:pt>
                      <c:pt idx="99">
                        <c:v>16.504166666666666</c:v>
                      </c:pt>
                      <c:pt idx="100">
                        <c:v>16.670833333333334</c:v>
                      </c:pt>
                      <c:pt idx="101">
                        <c:v>16.837499999999999</c:v>
                      </c:pt>
                      <c:pt idx="102">
                        <c:v>17.004166666666666</c:v>
                      </c:pt>
                      <c:pt idx="103">
                        <c:v>17.170833333333334</c:v>
                      </c:pt>
                      <c:pt idx="104">
                        <c:v>17.337499999999999</c:v>
                      </c:pt>
                      <c:pt idx="105">
                        <c:v>17.504166666666666</c:v>
                      </c:pt>
                      <c:pt idx="106">
                        <c:v>17.670833333333334</c:v>
                      </c:pt>
                      <c:pt idx="107">
                        <c:v>17.837499999999999</c:v>
                      </c:pt>
                      <c:pt idx="108">
                        <c:v>18.004166666666666</c:v>
                      </c:pt>
                      <c:pt idx="109">
                        <c:v>18.170833333333334</c:v>
                      </c:pt>
                      <c:pt idx="110">
                        <c:v>18.337499999999999</c:v>
                      </c:pt>
                      <c:pt idx="111">
                        <c:v>18.503888888888888</c:v>
                      </c:pt>
                      <c:pt idx="112">
                        <c:v>18.670833333333334</c:v>
                      </c:pt>
                      <c:pt idx="113">
                        <c:v>18.837499999999999</c:v>
                      </c:pt>
                      <c:pt idx="114">
                        <c:v>19.004166666666666</c:v>
                      </c:pt>
                      <c:pt idx="115">
                        <c:v>19.170833333333334</c:v>
                      </c:pt>
                      <c:pt idx="116">
                        <c:v>19.337499999999999</c:v>
                      </c:pt>
                      <c:pt idx="117">
                        <c:v>19.504166666666666</c:v>
                      </c:pt>
                      <c:pt idx="118">
                        <c:v>19.670833333333334</c:v>
                      </c:pt>
                      <c:pt idx="119">
                        <c:v>19.837499999999999</c:v>
                      </c:pt>
                      <c:pt idx="120">
                        <c:v>20.004166666666666</c:v>
                      </c:pt>
                      <c:pt idx="121">
                        <c:v>20.170833333333334</c:v>
                      </c:pt>
                      <c:pt idx="122">
                        <c:v>20.337499999999999</c:v>
                      </c:pt>
                      <c:pt idx="123">
                        <c:v>20.504166666666666</c:v>
                      </c:pt>
                      <c:pt idx="124">
                        <c:v>20.670833333333334</c:v>
                      </c:pt>
                      <c:pt idx="125">
                        <c:v>20.837499999999999</c:v>
                      </c:pt>
                      <c:pt idx="126">
                        <c:v>21.004166666666666</c:v>
                      </c:pt>
                      <c:pt idx="127">
                        <c:v>21.170833333333334</c:v>
                      </c:pt>
                      <c:pt idx="128">
                        <c:v>21.337499999999999</c:v>
                      </c:pt>
                      <c:pt idx="129">
                        <c:v>21.504166666666666</c:v>
                      </c:pt>
                      <c:pt idx="130">
                        <c:v>21.670833333333334</c:v>
                      </c:pt>
                      <c:pt idx="131">
                        <c:v>21.837499999999999</c:v>
                      </c:pt>
                      <c:pt idx="132">
                        <c:v>22.004166666666666</c:v>
                      </c:pt>
                      <c:pt idx="133">
                        <c:v>22.170833333333334</c:v>
                      </c:pt>
                      <c:pt idx="134">
                        <c:v>22.337499999999999</c:v>
                      </c:pt>
                      <c:pt idx="135">
                        <c:v>22.504166666666666</c:v>
                      </c:pt>
                      <c:pt idx="136">
                        <c:v>22.670833333333334</c:v>
                      </c:pt>
                      <c:pt idx="137">
                        <c:v>22.837499999999999</c:v>
                      </c:pt>
                      <c:pt idx="138">
                        <c:v>23.004166666666666</c:v>
                      </c:pt>
                      <c:pt idx="139">
                        <c:v>23.170833333333334</c:v>
                      </c:pt>
                      <c:pt idx="140">
                        <c:v>23.337499999999999</c:v>
                      </c:pt>
                      <c:pt idx="141">
                        <c:v>23.504166666666666</c:v>
                      </c:pt>
                      <c:pt idx="142">
                        <c:v>23.670833333333334</c:v>
                      </c:pt>
                      <c:pt idx="143">
                        <c:v>23.837222222222223</c:v>
                      </c:pt>
                      <c:pt idx="144">
                        <c:v>24.004166666666663</c:v>
                      </c:pt>
                      <c:pt idx="145">
                        <c:v>24.170833333333334</c:v>
                      </c:pt>
                      <c:pt idx="146">
                        <c:v>24.337499999999999</c:v>
                      </c:pt>
                      <c:pt idx="147">
                        <c:v>24.50416666666667</c:v>
                      </c:pt>
                      <c:pt idx="148">
                        <c:v>24.670833333333334</c:v>
                      </c:pt>
                      <c:pt idx="149">
                        <c:v>24.837499999999999</c:v>
                      </c:pt>
                      <c:pt idx="150">
                        <c:v>25.004166666666666</c:v>
                      </c:pt>
                      <c:pt idx="151">
                        <c:v>25.170833333333334</c:v>
                      </c:pt>
                      <c:pt idx="152">
                        <c:v>25.337499999999999</c:v>
                      </c:pt>
                      <c:pt idx="153">
                        <c:v>25.504166666666663</c:v>
                      </c:pt>
                      <c:pt idx="154">
                        <c:v>25.670833333333334</c:v>
                      </c:pt>
                      <c:pt idx="155">
                        <c:v>25.837499999999999</c:v>
                      </c:pt>
                      <c:pt idx="156">
                        <c:v>26.00416666666667</c:v>
                      </c:pt>
                      <c:pt idx="157">
                        <c:v>26.170833333333334</c:v>
                      </c:pt>
                      <c:pt idx="158">
                        <c:v>26.337499999999999</c:v>
                      </c:pt>
                      <c:pt idx="159">
                        <c:v>26.504166666666666</c:v>
                      </c:pt>
                      <c:pt idx="160">
                        <c:v>26.670833333333334</c:v>
                      </c:pt>
                      <c:pt idx="161">
                        <c:v>26.837499999999999</c:v>
                      </c:pt>
                      <c:pt idx="162">
                        <c:v>27.004166666666663</c:v>
                      </c:pt>
                      <c:pt idx="163">
                        <c:v>27.170833333333334</c:v>
                      </c:pt>
                      <c:pt idx="164">
                        <c:v>27.337499999999999</c:v>
                      </c:pt>
                      <c:pt idx="165">
                        <c:v>27.50416666666667</c:v>
                      </c:pt>
                      <c:pt idx="166">
                        <c:v>27.670833333333334</c:v>
                      </c:pt>
                      <c:pt idx="167">
                        <c:v>27.837499999999999</c:v>
                      </c:pt>
                      <c:pt idx="168">
                        <c:v>28.004166666666666</c:v>
                      </c:pt>
                      <c:pt idx="169">
                        <c:v>28.170833333333334</c:v>
                      </c:pt>
                      <c:pt idx="170">
                        <c:v>28.337499999999999</c:v>
                      </c:pt>
                      <c:pt idx="171">
                        <c:v>28.504166666666663</c:v>
                      </c:pt>
                      <c:pt idx="172">
                        <c:v>28.670833333333334</c:v>
                      </c:pt>
                      <c:pt idx="173">
                        <c:v>28.837499999999999</c:v>
                      </c:pt>
                      <c:pt idx="174">
                        <c:v>29.00416666666667</c:v>
                      </c:pt>
                      <c:pt idx="175">
                        <c:v>29.170833333333334</c:v>
                      </c:pt>
                      <c:pt idx="176">
                        <c:v>29.337499999999999</c:v>
                      </c:pt>
                      <c:pt idx="177">
                        <c:v>29.504166666666666</c:v>
                      </c:pt>
                      <c:pt idx="178">
                        <c:v>29.670833333333334</c:v>
                      </c:pt>
                      <c:pt idx="179">
                        <c:v>29.837499999999999</c:v>
                      </c:pt>
                      <c:pt idx="180">
                        <c:v>30.004166666666663</c:v>
                      </c:pt>
                      <c:pt idx="181">
                        <c:v>30.170833333333334</c:v>
                      </c:pt>
                      <c:pt idx="182">
                        <c:v>30.337499999999999</c:v>
                      </c:pt>
                      <c:pt idx="183">
                        <c:v>30.50416666666667</c:v>
                      </c:pt>
                      <c:pt idx="184">
                        <c:v>30.670833333333334</c:v>
                      </c:pt>
                      <c:pt idx="185">
                        <c:v>30.837499999999999</c:v>
                      </c:pt>
                      <c:pt idx="186">
                        <c:v>31.004166666666666</c:v>
                      </c:pt>
                      <c:pt idx="187">
                        <c:v>31.170833333333334</c:v>
                      </c:pt>
                      <c:pt idx="188">
                        <c:v>31.337499999999999</c:v>
                      </c:pt>
                      <c:pt idx="189">
                        <c:v>31.504166666666663</c:v>
                      </c:pt>
                      <c:pt idx="190">
                        <c:v>31.670833333333334</c:v>
                      </c:pt>
                      <c:pt idx="191">
                        <c:v>31.837499999999999</c:v>
                      </c:pt>
                      <c:pt idx="192">
                        <c:v>32.00416666666667</c:v>
                      </c:pt>
                      <c:pt idx="193">
                        <c:v>32.170833333333334</c:v>
                      </c:pt>
                      <c:pt idx="194">
                        <c:v>32.337499999999999</c:v>
                      </c:pt>
                      <c:pt idx="195">
                        <c:v>32.50416666666667</c:v>
                      </c:pt>
                      <c:pt idx="196">
                        <c:v>32.670833333333334</c:v>
                      </c:pt>
                      <c:pt idx="197">
                        <c:v>32.837499999999999</c:v>
                      </c:pt>
                      <c:pt idx="198">
                        <c:v>33.00416666666667</c:v>
                      </c:pt>
                      <c:pt idx="199">
                        <c:v>33.170833333333334</c:v>
                      </c:pt>
                      <c:pt idx="200">
                        <c:v>33.337499999999999</c:v>
                      </c:pt>
                      <c:pt idx="201">
                        <c:v>33.50416666666667</c:v>
                      </c:pt>
                      <c:pt idx="202">
                        <c:v>33.670833333333334</c:v>
                      </c:pt>
                      <c:pt idx="203">
                        <c:v>33.837499999999999</c:v>
                      </c:pt>
                      <c:pt idx="204">
                        <c:v>34.00416666666667</c:v>
                      </c:pt>
                      <c:pt idx="205">
                        <c:v>34.170833333333334</c:v>
                      </c:pt>
                      <c:pt idx="206">
                        <c:v>34.337499999999999</c:v>
                      </c:pt>
                      <c:pt idx="207">
                        <c:v>34.50416666666667</c:v>
                      </c:pt>
                      <c:pt idx="208">
                        <c:v>34.670833333333334</c:v>
                      </c:pt>
                      <c:pt idx="209">
                        <c:v>34.837499999999999</c:v>
                      </c:pt>
                      <c:pt idx="210">
                        <c:v>35.00416666666667</c:v>
                      </c:pt>
                      <c:pt idx="211">
                        <c:v>35.170833333333334</c:v>
                      </c:pt>
                      <c:pt idx="212">
                        <c:v>35.337499999999999</c:v>
                      </c:pt>
                      <c:pt idx="213">
                        <c:v>35.50416666666667</c:v>
                      </c:pt>
                      <c:pt idx="214">
                        <c:v>35.670833333333334</c:v>
                      </c:pt>
                      <c:pt idx="215">
                        <c:v>35.837499999999999</c:v>
                      </c:pt>
                      <c:pt idx="216">
                        <c:v>36.00416666666667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'vit data'!$EQ$5:$EQ$221</c15:sqref>
                        </c15:formulaRef>
                      </c:ext>
                    </c:extLst>
                    <c:numCache>
                      <c:formatCode>General</c:formatCode>
                      <c:ptCount val="217"/>
                      <c:pt idx="0">
                        <c:v>1.0000000000000009E-2</c:v>
                      </c:pt>
                      <c:pt idx="1">
                        <c:v>7.0000000000000062E-3</c:v>
                      </c:pt>
                      <c:pt idx="2">
                        <c:v>8.5000000000000075E-3</c:v>
                      </c:pt>
                      <c:pt idx="3">
                        <c:v>9.5000000000000084E-3</c:v>
                      </c:pt>
                      <c:pt idx="4">
                        <c:v>9.5000000000000084E-3</c:v>
                      </c:pt>
                      <c:pt idx="5">
                        <c:v>1.100000000000001E-2</c:v>
                      </c:pt>
                      <c:pt idx="6">
                        <c:v>1.100000000000001E-2</c:v>
                      </c:pt>
                      <c:pt idx="7">
                        <c:v>1.0500000000000009E-2</c:v>
                      </c:pt>
                      <c:pt idx="8">
                        <c:v>1.150000000000001E-2</c:v>
                      </c:pt>
                      <c:pt idx="9">
                        <c:v>1.150000000000001E-2</c:v>
                      </c:pt>
                      <c:pt idx="10">
                        <c:v>1.0500000000000009E-2</c:v>
                      </c:pt>
                      <c:pt idx="11">
                        <c:v>1.150000000000001E-2</c:v>
                      </c:pt>
                      <c:pt idx="12">
                        <c:v>1.150000000000001E-2</c:v>
                      </c:pt>
                      <c:pt idx="13">
                        <c:v>1.150000000000001E-2</c:v>
                      </c:pt>
                      <c:pt idx="14">
                        <c:v>1.3000000000000012E-2</c:v>
                      </c:pt>
                      <c:pt idx="15">
                        <c:v>1.3000000000000012E-2</c:v>
                      </c:pt>
                      <c:pt idx="16">
                        <c:v>1.4000000000000012E-2</c:v>
                      </c:pt>
                      <c:pt idx="17">
                        <c:v>1.4000000000000012E-2</c:v>
                      </c:pt>
                      <c:pt idx="18">
                        <c:v>1.5000000000000013E-2</c:v>
                      </c:pt>
                      <c:pt idx="19">
                        <c:v>1.5000000000000013E-2</c:v>
                      </c:pt>
                      <c:pt idx="20">
                        <c:v>1.6000000000000014E-2</c:v>
                      </c:pt>
                      <c:pt idx="21">
                        <c:v>1.7000000000000015E-2</c:v>
                      </c:pt>
                      <c:pt idx="22">
                        <c:v>1.9000000000000017E-2</c:v>
                      </c:pt>
                      <c:pt idx="23">
                        <c:v>2.0000000000000018E-2</c:v>
                      </c:pt>
                      <c:pt idx="24">
                        <c:v>2.200000000000002E-2</c:v>
                      </c:pt>
                      <c:pt idx="25">
                        <c:v>2.4000000000000021E-2</c:v>
                      </c:pt>
                      <c:pt idx="26">
                        <c:v>2.7000000000000024E-2</c:v>
                      </c:pt>
                      <c:pt idx="27">
                        <c:v>3.0000000000000027E-2</c:v>
                      </c:pt>
                      <c:pt idx="28">
                        <c:v>3.3000000000000002E-2</c:v>
                      </c:pt>
                      <c:pt idx="29">
                        <c:v>3.7000000000000005E-2</c:v>
                      </c:pt>
                      <c:pt idx="30">
                        <c:v>4.0000000000000008E-2</c:v>
                      </c:pt>
                      <c:pt idx="31">
                        <c:v>4.5000000000000012E-2</c:v>
                      </c:pt>
                      <c:pt idx="32">
                        <c:v>4.9499999999999988E-2</c:v>
                      </c:pt>
                      <c:pt idx="33">
                        <c:v>5.4499999999999993E-2</c:v>
                      </c:pt>
                      <c:pt idx="34">
                        <c:v>0.06</c:v>
                      </c:pt>
                      <c:pt idx="35">
                        <c:v>6.5999999999999975E-2</c:v>
                      </c:pt>
                      <c:pt idx="36">
                        <c:v>7.1000000000000008E-2</c:v>
                      </c:pt>
                      <c:pt idx="37">
                        <c:v>7.8999999999999987E-2</c:v>
                      </c:pt>
                      <c:pt idx="38">
                        <c:v>8.5499999999999993E-2</c:v>
                      </c:pt>
                      <c:pt idx="39">
                        <c:v>9.4E-2</c:v>
                      </c:pt>
                      <c:pt idx="40">
                        <c:v>0.10349999999999998</c:v>
                      </c:pt>
                      <c:pt idx="41">
                        <c:v>0.11449999999999999</c:v>
                      </c:pt>
                      <c:pt idx="42">
                        <c:v>0.1285</c:v>
                      </c:pt>
                      <c:pt idx="43">
                        <c:v>0.14249999999999996</c:v>
                      </c:pt>
                      <c:pt idx="44">
                        <c:v>0.15499999999999997</c:v>
                      </c:pt>
                      <c:pt idx="45">
                        <c:v>0.16699999999999998</c:v>
                      </c:pt>
                      <c:pt idx="46">
                        <c:v>0.182</c:v>
                      </c:pt>
                      <c:pt idx="47">
                        <c:v>0.19800000000000001</c:v>
                      </c:pt>
                      <c:pt idx="48">
                        <c:v>0.21799999999999997</c:v>
                      </c:pt>
                      <c:pt idx="49">
                        <c:v>0.23899999999999999</c:v>
                      </c:pt>
                      <c:pt idx="50">
                        <c:v>0.26200000000000001</c:v>
                      </c:pt>
                      <c:pt idx="51">
                        <c:v>0.28899999999999998</c:v>
                      </c:pt>
                      <c:pt idx="52">
                        <c:v>0.315</c:v>
                      </c:pt>
                      <c:pt idx="53">
                        <c:v>0.33799999999999997</c:v>
                      </c:pt>
                      <c:pt idx="54">
                        <c:v>0.36599999999999999</c:v>
                      </c:pt>
                      <c:pt idx="55">
                        <c:v>0.38900000000000001</c:v>
                      </c:pt>
                      <c:pt idx="56">
                        <c:v>0.41400000000000003</c:v>
                      </c:pt>
                      <c:pt idx="57">
                        <c:v>0.44399999999999995</c:v>
                      </c:pt>
                      <c:pt idx="58">
                        <c:v>0.47399999999999998</c:v>
                      </c:pt>
                      <c:pt idx="59">
                        <c:v>0.49</c:v>
                      </c:pt>
                      <c:pt idx="60">
                        <c:v>0.51500000000000001</c:v>
                      </c:pt>
                      <c:pt idx="61">
                        <c:v>0.54100000000000004</c:v>
                      </c:pt>
                      <c:pt idx="62">
                        <c:v>0.56299999999999994</c:v>
                      </c:pt>
                      <c:pt idx="63">
                        <c:v>0.58199999999999996</c:v>
                      </c:pt>
                      <c:pt idx="64">
                        <c:v>0.58499999999999996</c:v>
                      </c:pt>
                      <c:pt idx="65">
                        <c:v>0.59199999999999997</c:v>
                      </c:pt>
                      <c:pt idx="66">
                        <c:v>0.59899999999999998</c:v>
                      </c:pt>
                      <c:pt idx="67">
                        <c:v>0.60199999999999998</c:v>
                      </c:pt>
                      <c:pt idx="68">
                        <c:v>0.60099999999999998</c:v>
                      </c:pt>
                      <c:pt idx="69">
                        <c:v>0.60099999999999998</c:v>
                      </c:pt>
                      <c:pt idx="70">
                        <c:v>0.61399999999999999</c:v>
                      </c:pt>
                      <c:pt idx="71">
                        <c:v>0.627</c:v>
                      </c:pt>
                      <c:pt idx="72">
                        <c:v>0.63700000000000001</c:v>
                      </c:pt>
                      <c:pt idx="73">
                        <c:v>0.64700000000000002</c:v>
                      </c:pt>
                      <c:pt idx="74">
                        <c:v>0.65300000000000002</c:v>
                      </c:pt>
                      <c:pt idx="75">
                        <c:v>0.65900000000000003</c:v>
                      </c:pt>
                      <c:pt idx="76">
                        <c:v>0.66600000000000004</c:v>
                      </c:pt>
                      <c:pt idx="77">
                        <c:v>0.67100000000000004</c:v>
                      </c:pt>
                      <c:pt idx="78">
                        <c:v>0.67599999999999993</c:v>
                      </c:pt>
                      <c:pt idx="79">
                        <c:v>0.68299999999999994</c:v>
                      </c:pt>
                      <c:pt idx="80">
                        <c:v>0.68799999999999994</c:v>
                      </c:pt>
                      <c:pt idx="81">
                        <c:v>0.69399999999999995</c:v>
                      </c:pt>
                      <c:pt idx="82">
                        <c:v>0.70099999999999996</c:v>
                      </c:pt>
                      <c:pt idx="83">
                        <c:v>0.70599999999999996</c:v>
                      </c:pt>
                      <c:pt idx="84">
                        <c:v>0.71099999999999997</c:v>
                      </c:pt>
                      <c:pt idx="85">
                        <c:v>0.71299999999999997</c:v>
                      </c:pt>
                      <c:pt idx="86">
                        <c:v>0.72399999999999998</c:v>
                      </c:pt>
                      <c:pt idx="87">
                        <c:v>0.73299999999999998</c:v>
                      </c:pt>
                      <c:pt idx="88">
                        <c:v>0.73699999999999999</c:v>
                      </c:pt>
                      <c:pt idx="89">
                        <c:v>0.72199999999999998</c:v>
                      </c:pt>
                      <c:pt idx="90">
                        <c:v>0.70599999999999996</c:v>
                      </c:pt>
                      <c:pt idx="91">
                        <c:v>0.69699999999999995</c:v>
                      </c:pt>
                      <c:pt idx="92">
                        <c:v>0.69099999999999995</c:v>
                      </c:pt>
                      <c:pt idx="93">
                        <c:v>0.69199999999999995</c:v>
                      </c:pt>
                      <c:pt idx="94">
                        <c:v>0.7</c:v>
                      </c:pt>
                      <c:pt idx="95">
                        <c:v>0.70199999999999996</c:v>
                      </c:pt>
                      <c:pt idx="96">
                        <c:v>0.70099999999999996</c:v>
                      </c:pt>
                      <c:pt idx="97">
                        <c:v>0.70499999999999996</c:v>
                      </c:pt>
                      <c:pt idx="98">
                        <c:v>0.70099999999999996</c:v>
                      </c:pt>
                      <c:pt idx="99">
                        <c:v>0.69899999999999995</c:v>
                      </c:pt>
                      <c:pt idx="100">
                        <c:v>0.7004999999999999</c:v>
                      </c:pt>
                      <c:pt idx="101">
                        <c:v>0.69899999999999995</c:v>
                      </c:pt>
                      <c:pt idx="102">
                        <c:v>0.70199999999999996</c:v>
                      </c:pt>
                      <c:pt idx="103">
                        <c:v>0.70099999999999996</c:v>
                      </c:pt>
                      <c:pt idx="104">
                        <c:v>0.70099999999999996</c:v>
                      </c:pt>
                      <c:pt idx="105">
                        <c:v>0.7024999999999999</c:v>
                      </c:pt>
                      <c:pt idx="106">
                        <c:v>0.70299999999999996</c:v>
                      </c:pt>
                      <c:pt idx="107">
                        <c:v>0.70499999999999996</c:v>
                      </c:pt>
                      <c:pt idx="108">
                        <c:v>0.70699999999999996</c:v>
                      </c:pt>
                      <c:pt idx="109">
                        <c:v>0.71049999999999991</c:v>
                      </c:pt>
                      <c:pt idx="110">
                        <c:v>0.71199999999999997</c:v>
                      </c:pt>
                      <c:pt idx="111">
                        <c:v>0.71950000000000003</c:v>
                      </c:pt>
                      <c:pt idx="112">
                        <c:v>0.72099999999999997</c:v>
                      </c:pt>
                      <c:pt idx="113">
                        <c:v>0.72550000000000003</c:v>
                      </c:pt>
                      <c:pt idx="114">
                        <c:v>0.72899999999999998</c:v>
                      </c:pt>
                      <c:pt idx="115">
                        <c:v>0.73299999999999998</c:v>
                      </c:pt>
                      <c:pt idx="116">
                        <c:v>0.73699999999999999</c:v>
                      </c:pt>
                      <c:pt idx="117">
                        <c:v>0.74449999999999994</c:v>
                      </c:pt>
                      <c:pt idx="118">
                        <c:v>0.75249999999999995</c:v>
                      </c:pt>
                      <c:pt idx="119">
                        <c:v>0.76</c:v>
                      </c:pt>
                      <c:pt idx="120">
                        <c:v>0.76500000000000001</c:v>
                      </c:pt>
                      <c:pt idx="121">
                        <c:v>0.77350000000000008</c:v>
                      </c:pt>
                      <c:pt idx="122">
                        <c:v>0.77950000000000008</c:v>
                      </c:pt>
                      <c:pt idx="123">
                        <c:v>0.78750000000000009</c:v>
                      </c:pt>
                      <c:pt idx="124">
                        <c:v>0.79300000000000004</c:v>
                      </c:pt>
                      <c:pt idx="125">
                        <c:v>0.80149999999999988</c:v>
                      </c:pt>
                      <c:pt idx="126">
                        <c:v>0.80749999999999988</c:v>
                      </c:pt>
                      <c:pt idx="127">
                        <c:v>0.81349999999999989</c:v>
                      </c:pt>
                      <c:pt idx="128">
                        <c:v>0.81850000000000001</c:v>
                      </c:pt>
                      <c:pt idx="129">
                        <c:v>0.8274999999999999</c:v>
                      </c:pt>
                      <c:pt idx="130">
                        <c:v>0.83050000000000002</c:v>
                      </c:pt>
                      <c:pt idx="131">
                        <c:v>0.83549999999999991</c:v>
                      </c:pt>
                      <c:pt idx="132">
                        <c:v>0.84250000000000003</c:v>
                      </c:pt>
                      <c:pt idx="133">
                        <c:v>0.84650000000000003</c:v>
                      </c:pt>
                      <c:pt idx="134">
                        <c:v>0.85149999999999992</c:v>
                      </c:pt>
                      <c:pt idx="135">
                        <c:v>0.85599999999999998</c:v>
                      </c:pt>
                      <c:pt idx="136">
                        <c:v>0.86499999999999988</c:v>
                      </c:pt>
                      <c:pt idx="137">
                        <c:v>0.86899999999999988</c:v>
                      </c:pt>
                      <c:pt idx="138">
                        <c:v>0.87399999999999989</c:v>
                      </c:pt>
                      <c:pt idx="139">
                        <c:v>0.87749999999999995</c:v>
                      </c:pt>
                      <c:pt idx="140">
                        <c:v>0.88050000000000006</c:v>
                      </c:pt>
                      <c:pt idx="141">
                        <c:v>0.88400000000000001</c:v>
                      </c:pt>
                      <c:pt idx="142">
                        <c:v>0.88349999999999995</c:v>
                      </c:pt>
                      <c:pt idx="143">
                        <c:v>0.88749999999999996</c:v>
                      </c:pt>
                      <c:pt idx="144">
                        <c:v>0.88900000000000001</c:v>
                      </c:pt>
                      <c:pt idx="145">
                        <c:v>0.89300000000000002</c:v>
                      </c:pt>
                      <c:pt idx="146">
                        <c:v>0.89399999999999991</c:v>
                      </c:pt>
                      <c:pt idx="147">
                        <c:v>0.89999999999999991</c:v>
                      </c:pt>
                      <c:pt idx="148">
                        <c:v>0.90250000000000008</c:v>
                      </c:pt>
                      <c:pt idx="149">
                        <c:v>0.91199999999999992</c:v>
                      </c:pt>
                      <c:pt idx="150">
                        <c:v>0.90999999999999992</c:v>
                      </c:pt>
                      <c:pt idx="151">
                        <c:v>0.90300000000000002</c:v>
                      </c:pt>
                      <c:pt idx="152">
                        <c:v>0.89999999999999991</c:v>
                      </c:pt>
                      <c:pt idx="153">
                        <c:v>0.89999999999999991</c:v>
                      </c:pt>
                      <c:pt idx="154">
                        <c:v>0.89900000000000002</c:v>
                      </c:pt>
                      <c:pt idx="155">
                        <c:v>0.89100000000000001</c:v>
                      </c:pt>
                      <c:pt idx="156">
                        <c:v>0.88700000000000001</c:v>
                      </c:pt>
                      <c:pt idx="157">
                        <c:v>0.88100000000000001</c:v>
                      </c:pt>
                      <c:pt idx="158">
                        <c:v>0.875</c:v>
                      </c:pt>
                      <c:pt idx="159">
                        <c:v>0.86699999999999999</c:v>
                      </c:pt>
                      <c:pt idx="160">
                        <c:v>0.86199999999999988</c:v>
                      </c:pt>
                      <c:pt idx="161">
                        <c:v>0.85599999999999998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'vit data'!$ER$4</c15:sqref>
                        </c15:formulaRef>
                      </c:ext>
                    </c:extLst>
                    <c:strCache>
                      <c:ptCount val="1"/>
                      <c:pt idx="0">
                        <c:v>riboflavin</c:v>
                      </c:pt>
                    </c:strCache>
                  </c:strRef>
                </c:tx>
                <c:spPr>
                  <a:ln w="19050" cap="rnd">
                    <a:solidFill>
                      <a:srgbClr val="FFC000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'vit data'!$DW$5:$DW$221</c15:sqref>
                        </c15:formulaRef>
                      </c:ext>
                    </c:extLst>
                    <c:numCache>
                      <c:formatCode>General</c:formatCode>
                      <c:ptCount val="217"/>
                      <c:pt idx="0">
                        <c:v>4.1666666666666666E-3</c:v>
                      </c:pt>
                      <c:pt idx="1">
                        <c:v>0.17083333333333334</c:v>
                      </c:pt>
                      <c:pt idx="2">
                        <c:v>0.33750000000000002</c:v>
                      </c:pt>
                      <c:pt idx="3">
                        <c:v>0.50416666666666665</c:v>
                      </c:pt>
                      <c:pt idx="4">
                        <c:v>0.67083333333333328</c:v>
                      </c:pt>
                      <c:pt idx="5">
                        <c:v>0.83750000000000002</c:v>
                      </c:pt>
                      <c:pt idx="6">
                        <c:v>1.0041666666666667</c:v>
                      </c:pt>
                      <c:pt idx="7">
                        <c:v>1.1708333333333334</c:v>
                      </c:pt>
                      <c:pt idx="8">
                        <c:v>1.3374999999999999</c:v>
                      </c:pt>
                      <c:pt idx="9">
                        <c:v>1.5041666666666667</c:v>
                      </c:pt>
                      <c:pt idx="10">
                        <c:v>1.6708333333333334</c:v>
                      </c:pt>
                      <c:pt idx="11">
                        <c:v>1.8374999999999999</c:v>
                      </c:pt>
                      <c:pt idx="12">
                        <c:v>2.0041666666666669</c:v>
                      </c:pt>
                      <c:pt idx="13">
                        <c:v>2.1708333333333334</c:v>
                      </c:pt>
                      <c:pt idx="14">
                        <c:v>2.3374999999999999</c:v>
                      </c:pt>
                      <c:pt idx="15">
                        <c:v>2.5041666666666664</c:v>
                      </c:pt>
                      <c:pt idx="16">
                        <c:v>2.6708333333333334</c:v>
                      </c:pt>
                      <c:pt idx="17">
                        <c:v>2.8374999999999999</c:v>
                      </c:pt>
                      <c:pt idx="18">
                        <c:v>3.0041666666666664</c:v>
                      </c:pt>
                      <c:pt idx="19">
                        <c:v>3.1708333333333334</c:v>
                      </c:pt>
                      <c:pt idx="20">
                        <c:v>3.3375000000000004</c:v>
                      </c:pt>
                      <c:pt idx="21">
                        <c:v>3.5041666666666664</c:v>
                      </c:pt>
                      <c:pt idx="22">
                        <c:v>3.6708333333333334</c:v>
                      </c:pt>
                      <c:pt idx="23">
                        <c:v>3.8374999999999995</c:v>
                      </c:pt>
                      <c:pt idx="24">
                        <c:v>4.0041666666666664</c:v>
                      </c:pt>
                      <c:pt idx="25">
                        <c:v>4.1708333333333334</c:v>
                      </c:pt>
                      <c:pt idx="26">
                        <c:v>4.3375000000000004</c:v>
                      </c:pt>
                      <c:pt idx="27">
                        <c:v>4.5041666666666664</c:v>
                      </c:pt>
                      <c:pt idx="28">
                        <c:v>4.6708333333333334</c:v>
                      </c:pt>
                      <c:pt idx="29">
                        <c:v>4.8375000000000004</c:v>
                      </c:pt>
                      <c:pt idx="30">
                        <c:v>5.0041666666666664</c:v>
                      </c:pt>
                      <c:pt idx="31">
                        <c:v>5.1708333333333334</c:v>
                      </c:pt>
                      <c:pt idx="32">
                        <c:v>5.3375000000000004</c:v>
                      </c:pt>
                      <c:pt idx="33">
                        <c:v>5.5041666666666664</c:v>
                      </c:pt>
                      <c:pt idx="34">
                        <c:v>5.6708333333333334</c:v>
                      </c:pt>
                      <c:pt idx="35">
                        <c:v>5.8375000000000004</c:v>
                      </c:pt>
                      <c:pt idx="36">
                        <c:v>6.0041666666666664</c:v>
                      </c:pt>
                      <c:pt idx="37">
                        <c:v>6.1708333333333334</c:v>
                      </c:pt>
                      <c:pt idx="38">
                        <c:v>6.3375000000000004</c:v>
                      </c:pt>
                      <c:pt idx="39">
                        <c:v>6.5041666666666664</c:v>
                      </c:pt>
                      <c:pt idx="40">
                        <c:v>6.6708333333333325</c:v>
                      </c:pt>
                      <c:pt idx="41">
                        <c:v>6.8375000000000004</c:v>
                      </c:pt>
                      <c:pt idx="42">
                        <c:v>7.0041666666666664</c:v>
                      </c:pt>
                      <c:pt idx="43">
                        <c:v>7.1708333333333343</c:v>
                      </c:pt>
                      <c:pt idx="44">
                        <c:v>7.3375000000000004</c:v>
                      </c:pt>
                      <c:pt idx="45">
                        <c:v>7.5041666666666664</c:v>
                      </c:pt>
                      <c:pt idx="46">
                        <c:v>7.6708333333333334</c:v>
                      </c:pt>
                      <c:pt idx="47">
                        <c:v>7.8375000000000004</c:v>
                      </c:pt>
                      <c:pt idx="48">
                        <c:v>8.0041666666666664</c:v>
                      </c:pt>
                      <c:pt idx="49">
                        <c:v>8.1708333333333325</c:v>
                      </c:pt>
                      <c:pt idx="50">
                        <c:v>8.3375000000000004</c:v>
                      </c:pt>
                      <c:pt idx="51">
                        <c:v>8.5041666666666664</c:v>
                      </c:pt>
                      <c:pt idx="52">
                        <c:v>8.6708333333333325</c:v>
                      </c:pt>
                      <c:pt idx="53">
                        <c:v>8.8375000000000004</c:v>
                      </c:pt>
                      <c:pt idx="54">
                        <c:v>9.0041666666666664</c:v>
                      </c:pt>
                      <c:pt idx="55">
                        <c:v>9.1708333333333325</c:v>
                      </c:pt>
                      <c:pt idx="56">
                        <c:v>9.3375000000000004</c:v>
                      </c:pt>
                      <c:pt idx="57">
                        <c:v>9.5041666666666664</c:v>
                      </c:pt>
                      <c:pt idx="58">
                        <c:v>9.6708333333333325</c:v>
                      </c:pt>
                      <c:pt idx="59">
                        <c:v>9.8375000000000004</c:v>
                      </c:pt>
                      <c:pt idx="60">
                        <c:v>10.004166666666666</c:v>
                      </c:pt>
                      <c:pt idx="61">
                        <c:v>10.170833333333333</c:v>
                      </c:pt>
                      <c:pt idx="62">
                        <c:v>10.3375</c:v>
                      </c:pt>
                      <c:pt idx="63">
                        <c:v>10.504166666666666</c:v>
                      </c:pt>
                      <c:pt idx="64">
                        <c:v>10.670833333333333</c:v>
                      </c:pt>
                      <c:pt idx="65">
                        <c:v>10.8375</c:v>
                      </c:pt>
                      <c:pt idx="66">
                        <c:v>11.004166666666666</c:v>
                      </c:pt>
                      <c:pt idx="67">
                        <c:v>11.170833333333333</c:v>
                      </c:pt>
                      <c:pt idx="68">
                        <c:v>11.3375</c:v>
                      </c:pt>
                      <c:pt idx="69">
                        <c:v>11.504166666666666</c:v>
                      </c:pt>
                      <c:pt idx="70">
                        <c:v>11.670833333333333</c:v>
                      </c:pt>
                      <c:pt idx="71">
                        <c:v>11.8375</c:v>
                      </c:pt>
                      <c:pt idx="72">
                        <c:v>12.004166666666666</c:v>
                      </c:pt>
                      <c:pt idx="73">
                        <c:v>12.170833333333334</c:v>
                      </c:pt>
                      <c:pt idx="74">
                        <c:v>12.337499999999999</c:v>
                      </c:pt>
                      <c:pt idx="75">
                        <c:v>12.504166666666666</c:v>
                      </c:pt>
                      <c:pt idx="76">
                        <c:v>12.670833333333331</c:v>
                      </c:pt>
                      <c:pt idx="77">
                        <c:v>12.8375</c:v>
                      </c:pt>
                      <c:pt idx="78">
                        <c:v>13.004166666666666</c:v>
                      </c:pt>
                      <c:pt idx="79">
                        <c:v>13.170833333333333</c:v>
                      </c:pt>
                      <c:pt idx="80">
                        <c:v>13.337500000000002</c:v>
                      </c:pt>
                      <c:pt idx="81">
                        <c:v>13.504166666666666</c:v>
                      </c:pt>
                      <c:pt idx="82">
                        <c:v>13.670833333333334</c:v>
                      </c:pt>
                      <c:pt idx="83">
                        <c:v>13.837499999999999</c:v>
                      </c:pt>
                      <c:pt idx="84">
                        <c:v>14.004166666666666</c:v>
                      </c:pt>
                      <c:pt idx="85">
                        <c:v>14.170833333333331</c:v>
                      </c:pt>
                      <c:pt idx="86">
                        <c:v>14.3375</c:v>
                      </c:pt>
                      <c:pt idx="87">
                        <c:v>14.504166666666666</c:v>
                      </c:pt>
                      <c:pt idx="88">
                        <c:v>14.670833333333333</c:v>
                      </c:pt>
                      <c:pt idx="89">
                        <c:v>14.837500000000002</c:v>
                      </c:pt>
                      <c:pt idx="90">
                        <c:v>15.004166666666666</c:v>
                      </c:pt>
                      <c:pt idx="91">
                        <c:v>15.170833333333334</c:v>
                      </c:pt>
                      <c:pt idx="92">
                        <c:v>15.337499999999999</c:v>
                      </c:pt>
                      <c:pt idx="93">
                        <c:v>15.504166666666666</c:v>
                      </c:pt>
                      <c:pt idx="94">
                        <c:v>15.670833333333331</c:v>
                      </c:pt>
                      <c:pt idx="95">
                        <c:v>15.8375</c:v>
                      </c:pt>
                      <c:pt idx="96">
                        <c:v>16.004166666666666</c:v>
                      </c:pt>
                      <c:pt idx="97">
                        <c:v>16.170833333333334</c:v>
                      </c:pt>
                      <c:pt idx="98">
                        <c:v>16.337499999999999</c:v>
                      </c:pt>
                      <c:pt idx="99">
                        <c:v>16.504166666666666</c:v>
                      </c:pt>
                      <c:pt idx="100">
                        <c:v>16.670833333333334</c:v>
                      </c:pt>
                      <c:pt idx="101">
                        <c:v>16.837499999999999</c:v>
                      </c:pt>
                      <c:pt idx="102">
                        <c:v>17.004166666666666</c:v>
                      </c:pt>
                      <c:pt idx="103">
                        <c:v>17.170833333333334</c:v>
                      </c:pt>
                      <c:pt idx="104">
                        <c:v>17.337499999999999</c:v>
                      </c:pt>
                      <c:pt idx="105">
                        <c:v>17.504166666666666</c:v>
                      </c:pt>
                      <c:pt idx="106">
                        <c:v>17.670833333333334</c:v>
                      </c:pt>
                      <c:pt idx="107">
                        <c:v>17.837499999999999</c:v>
                      </c:pt>
                      <c:pt idx="108">
                        <c:v>18.004166666666666</c:v>
                      </c:pt>
                      <c:pt idx="109">
                        <c:v>18.170833333333334</c:v>
                      </c:pt>
                      <c:pt idx="110">
                        <c:v>18.337499999999999</c:v>
                      </c:pt>
                      <c:pt idx="111">
                        <c:v>18.503888888888888</c:v>
                      </c:pt>
                      <c:pt idx="112">
                        <c:v>18.670833333333334</c:v>
                      </c:pt>
                      <c:pt idx="113">
                        <c:v>18.837499999999999</c:v>
                      </c:pt>
                      <c:pt idx="114">
                        <c:v>19.004166666666666</c:v>
                      </c:pt>
                      <c:pt idx="115">
                        <c:v>19.170833333333334</c:v>
                      </c:pt>
                      <c:pt idx="116">
                        <c:v>19.337499999999999</c:v>
                      </c:pt>
                      <c:pt idx="117">
                        <c:v>19.504166666666666</c:v>
                      </c:pt>
                      <c:pt idx="118">
                        <c:v>19.670833333333334</c:v>
                      </c:pt>
                      <c:pt idx="119">
                        <c:v>19.837499999999999</c:v>
                      </c:pt>
                      <c:pt idx="120">
                        <c:v>20.004166666666666</c:v>
                      </c:pt>
                      <c:pt idx="121">
                        <c:v>20.170833333333334</c:v>
                      </c:pt>
                      <c:pt idx="122">
                        <c:v>20.337499999999999</c:v>
                      </c:pt>
                      <c:pt idx="123">
                        <c:v>20.504166666666666</c:v>
                      </c:pt>
                      <c:pt idx="124">
                        <c:v>20.670833333333334</c:v>
                      </c:pt>
                      <c:pt idx="125">
                        <c:v>20.837499999999999</c:v>
                      </c:pt>
                      <c:pt idx="126">
                        <c:v>21.004166666666666</c:v>
                      </c:pt>
                      <c:pt idx="127">
                        <c:v>21.170833333333334</c:v>
                      </c:pt>
                      <c:pt idx="128">
                        <c:v>21.337499999999999</c:v>
                      </c:pt>
                      <c:pt idx="129">
                        <c:v>21.504166666666666</c:v>
                      </c:pt>
                      <c:pt idx="130">
                        <c:v>21.670833333333334</c:v>
                      </c:pt>
                      <c:pt idx="131">
                        <c:v>21.837499999999999</c:v>
                      </c:pt>
                      <c:pt idx="132">
                        <c:v>22.004166666666666</c:v>
                      </c:pt>
                      <c:pt idx="133">
                        <c:v>22.170833333333334</c:v>
                      </c:pt>
                      <c:pt idx="134">
                        <c:v>22.337499999999999</c:v>
                      </c:pt>
                      <c:pt idx="135">
                        <c:v>22.504166666666666</c:v>
                      </c:pt>
                      <c:pt idx="136">
                        <c:v>22.670833333333334</c:v>
                      </c:pt>
                      <c:pt idx="137">
                        <c:v>22.837499999999999</c:v>
                      </c:pt>
                      <c:pt idx="138">
                        <c:v>23.004166666666666</c:v>
                      </c:pt>
                      <c:pt idx="139">
                        <c:v>23.170833333333334</c:v>
                      </c:pt>
                      <c:pt idx="140">
                        <c:v>23.337499999999999</c:v>
                      </c:pt>
                      <c:pt idx="141">
                        <c:v>23.504166666666666</c:v>
                      </c:pt>
                      <c:pt idx="142">
                        <c:v>23.670833333333334</c:v>
                      </c:pt>
                      <c:pt idx="143">
                        <c:v>23.837222222222223</c:v>
                      </c:pt>
                      <c:pt idx="144">
                        <c:v>24.004166666666663</c:v>
                      </c:pt>
                      <c:pt idx="145">
                        <c:v>24.170833333333334</c:v>
                      </c:pt>
                      <c:pt idx="146">
                        <c:v>24.337499999999999</c:v>
                      </c:pt>
                      <c:pt idx="147">
                        <c:v>24.50416666666667</c:v>
                      </c:pt>
                      <c:pt idx="148">
                        <c:v>24.670833333333334</c:v>
                      </c:pt>
                      <c:pt idx="149">
                        <c:v>24.837499999999999</c:v>
                      </c:pt>
                      <c:pt idx="150">
                        <c:v>25.004166666666666</c:v>
                      </c:pt>
                      <c:pt idx="151">
                        <c:v>25.170833333333334</c:v>
                      </c:pt>
                      <c:pt idx="152">
                        <c:v>25.337499999999999</c:v>
                      </c:pt>
                      <c:pt idx="153">
                        <c:v>25.504166666666663</c:v>
                      </c:pt>
                      <c:pt idx="154">
                        <c:v>25.670833333333334</c:v>
                      </c:pt>
                      <c:pt idx="155">
                        <c:v>25.837499999999999</c:v>
                      </c:pt>
                      <c:pt idx="156">
                        <c:v>26.00416666666667</c:v>
                      </c:pt>
                      <c:pt idx="157">
                        <c:v>26.170833333333334</c:v>
                      </c:pt>
                      <c:pt idx="158">
                        <c:v>26.337499999999999</c:v>
                      </c:pt>
                      <c:pt idx="159">
                        <c:v>26.504166666666666</c:v>
                      </c:pt>
                      <c:pt idx="160">
                        <c:v>26.670833333333334</c:v>
                      </c:pt>
                      <c:pt idx="161">
                        <c:v>26.837499999999999</c:v>
                      </c:pt>
                      <c:pt idx="162">
                        <c:v>27.004166666666663</c:v>
                      </c:pt>
                      <c:pt idx="163">
                        <c:v>27.170833333333334</c:v>
                      </c:pt>
                      <c:pt idx="164">
                        <c:v>27.337499999999999</c:v>
                      </c:pt>
                      <c:pt idx="165">
                        <c:v>27.50416666666667</c:v>
                      </c:pt>
                      <c:pt idx="166">
                        <c:v>27.670833333333334</c:v>
                      </c:pt>
                      <c:pt idx="167">
                        <c:v>27.837499999999999</c:v>
                      </c:pt>
                      <c:pt idx="168">
                        <c:v>28.004166666666666</c:v>
                      </c:pt>
                      <c:pt idx="169">
                        <c:v>28.170833333333334</c:v>
                      </c:pt>
                      <c:pt idx="170">
                        <c:v>28.337499999999999</c:v>
                      </c:pt>
                      <c:pt idx="171">
                        <c:v>28.504166666666663</c:v>
                      </c:pt>
                      <c:pt idx="172">
                        <c:v>28.670833333333334</c:v>
                      </c:pt>
                      <c:pt idx="173">
                        <c:v>28.837499999999999</c:v>
                      </c:pt>
                      <c:pt idx="174">
                        <c:v>29.00416666666667</c:v>
                      </c:pt>
                      <c:pt idx="175">
                        <c:v>29.170833333333334</c:v>
                      </c:pt>
                      <c:pt idx="176">
                        <c:v>29.337499999999999</c:v>
                      </c:pt>
                      <c:pt idx="177">
                        <c:v>29.504166666666666</c:v>
                      </c:pt>
                      <c:pt idx="178">
                        <c:v>29.670833333333334</c:v>
                      </c:pt>
                      <c:pt idx="179">
                        <c:v>29.837499999999999</c:v>
                      </c:pt>
                      <c:pt idx="180">
                        <c:v>30.004166666666663</c:v>
                      </c:pt>
                      <c:pt idx="181">
                        <c:v>30.170833333333334</c:v>
                      </c:pt>
                      <c:pt idx="182">
                        <c:v>30.337499999999999</c:v>
                      </c:pt>
                      <c:pt idx="183">
                        <c:v>30.50416666666667</c:v>
                      </c:pt>
                      <c:pt idx="184">
                        <c:v>30.670833333333334</c:v>
                      </c:pt>
                      <c:pt idx="185">
                        <c:v>30.837499999999999</c:v>
                      </c:pt>
                      <c:pt idx="186">
                        <c:v>31.004166666666666</c:v>
                      </c:pt>
                      <c:pt idx="187">
                        <c:v>31.170833333333334</c:v>
                      </c:pt>
                      <c:pt idx="188">
                        <c:v>31.337499999999999</c:v>
                      </c:pt>
                      <c:pt idx="189">
                        <c:v>31.504166666666663</c:v>
                      </c:pt>
                      <c:pt idx="190">
                        <c:v>31.670833333333334</c:v>
                      </c:pt>
                      <c:pt idx="191">
                        <c:v>31.837499999999999</c:v>
                      </c:pt>
                      <c:pt idx="192">
                        <c:v>32.00416666666667</c:v>
                      </c:pt>
                      <c:pt idx="193">
                        <c:v>32.170833333333334</c:v>
                      </c:pt>
                      <c:pt idx="194">
                        <c:v>32.337499999999999</c:v>
                      </c:pt>
                      <c:pt idx="195">
                        <c:v>32.50416666666667</c:v>
                      </c:pt>
                      <c:pt idx="196">
                        <c:v>32.670833333333334</c:v>
                      </c:pt>
                      <c:pt idx="197">
                        <c:v>32.837499999999999</c:v>
                      </c:pt>
                      <c:pt idx="198">
                        <c:v>33.00416666666667</c:v>
                      </c:pt>
                      <c:pt idx="199">
                        <c:v>33.170833333333334</c:v>
                      </c:pt>
                      <c:pt idx="200">
                        <c:v>33.337499999999999</c:v>
                      </c:pt>
                      <c:pt idx="201">
                        <c:v>33.50416666666667</c:v>
                      </c:pt>
                      <c:pt idx="202">
                        <c:v>33.670833333333334</c:v>
                      </c:pt>
                      <c:pt idx="203">
                        <c:v>33.837499999999999</c:v>
                      </c:pt>
                      <c:pt idx="204">
                        <c:v>34.00416666666667</c:v>
                      </c:pt>
                      <c:pt idx="205">
                        <c:v>34.170833333333334</c:v>
                      </c:pt>
                      <c:pt idx="206">
                        <c:v>34.337499999999999</c:v>
                      </c:pt>
                      <c:pt idx="207">
                        <c:v>34.50416666666667</c:v>
                      </c:pt>
                      <c:pt idx="208">
                        <c:v>34.670833333333334</c:v>
                      </c:pt>
                      <c:pt idx="209">
                        <c:v>34.837499999999999</c:v>
                      </c:pt>
                      <c:pt idx="210">
                        <c:v>35.00416666666667</c:v>
                      </c:pt>
                      <c:pt idx="211">
                        <c:v>35.170833333333334</c:v>
                      </c:pt>
                      <c:pt idx="212">
                        <c:v>35.337499999999999</c:v>
                      </c:pt>
                      <c:pt idx="213">
                        <c:v>35.50416666666667</c:v>
                      </c:pt>
                      <c:pt idx="214">
                        <c:v>35.670833333333334</c:v>
                      </c:pt>
                      <c:pt idx="215">
                        <c:v>35.837499999999999</c:v>
                      </c:pt>
                      <c:pt idx="216">
                        <c:v>36.00416666666667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'vit data'!$ER$5:$ER$221</c15:sqref>
                        </c15:formulaRef>
                      </c:ext>
                    </c:extLst>
                    <c:numCache>
                      <c:formatCode>General</c:formatCode>
                      <c:ptCount val="217"/>
                      <c:pt idx="0">
                        <c:v>-4.0000000000000036E-3</c:v>
                      </c:pt>
                      <c:pt idx="1">
                        <c:v>-4.500000000000004E-3</c:v>
                      </c:pt>
                      <c:pt idx="2">
                        <c:v>-3.5000000000000031E-3</c:v>
                      </c:pt>
                      <c:pt idx="3">
                        <c:v>-3.0000000000000027E-3</c:v>
                      </c:pt>
                      <c:pt idx="4">
                        <c:v>-3.0000000000000027E-3</c:v>
                      </c:pt>
                      <c:pt idx="5">
                        <c:v>-2.5000000000000022E-3</c:v>
                      </c:pt>
                      <c:pt idx="6">
                        <c:v>-2.5000000000000022E-3</c:v>
                      </c:pt>
                      <c:pt idx="7">
                        <c:v>-2.0000000000000018E-3</c:v>
                      </c:pt>
                      <c:pt idx="8">
                        <c:v>-1.5000000000000013E-3</c:v>
                      </c:pt>
                      <c:pt idx="9">
                        <c:v>-1.5000000000000013E-3</c:v>
                      </c:pt>
                      <c:pt idx="10">
                        <c:v>-2.0000000000000018E-3</c:v>
                      </c:pt>
                      <c:pt idx="11">
                        <c:v>-1.0000000000000009E-3</c:v>
                      </c:pt>
                      <c:pt idx="12">
                        <c:v>-1.0000000000000009E-3</c:v>
                      </c:pt>
                      <c:pt idx="13">
                        <c:v>-5.0000000000000044E-4</c:v>
                      </c:pt>
                      <c:pt idx="14">
                        <c:v>-5.0000000000000044E-4</c:v>
                      </c:pt>
                      <c:pt idx="15">
                        <c:v>0</c:v>
                      </c:pt>
                      <c:pt idx="16">
                        <c:v>5.0000000000000044E-4</c:v>
                      </c:pt>
                      <c:pt idx="17">
                        <c:v>1.5000000000000013E-3</c:v>
                      </c:pt>
                      <c:pt idx="18">
                        <c:v>5.0000000000000044E-4</c:v>
                      </c:pt>
                      <c:pt idx="19">
                        <c:v>1.5000000000000013E-3</c:v>
                      </c:pt>
                      <c:pt idx="20">
                        <c:v>1.5000000000000013E-3</c:v>
                      </c:pt>
                      <c:pt idx="21">
                        <c:v>1.5000000000000013E-3</c:v>
                      </c:pt>
                      <c:pt idx="22">
                        <c:v>2.5000000000000022E-3</c:v>
                      </c:pt>
                      <c:pt idx="23">
                        <c:v>3.0000000000000027E-3</c:v>
                      </c:pt>
                      <c:pt idx="24">
                        <c:v>3.5000000000000031E-3</c:v>
                      </c:pt>
                      <c:pt idx="25">
                        <c:v>4.0000000000000036E-3</c:v>
                      </c:pt>
                      <c:pt idx="26">
                        <c:v>4.0000000000000036E-3</c:v>
                      </c:pt>
                      <c:pt idx="27">
                        <c:v>5.0000000000000044E-3</c:v>
                      </c:pt>
                      <c:pt idx="28">
                        <c:v>5.0000000000000044E-3</c:v>
                      </c:pt>
                      <c:pt idx="29">
                        <c:v>6.0000000000000053E-3</c:v>
                      </c:pt>
                      <c:pt idx="30">
                        <c:v>7.5000000000000067E-3</c:v>
                      </c:pt>
                      <c:pt idx="31">
                        <c:v>8.0000000000000071E-3</c:v>
                      </c:pt>
                      <c:pt idx="32">
                        <c:v>9.000000000000008E-3</c:v>
                      </c:pt>
                      <c:pt idx="33">
                        <c:v>1.100000000000001E-2</c:v>
                      </c:pt>
                      <c:pt idx="34">
                        <c:v>1.3000000000000012E-2</c:v>
                      </c:pt>
                      <c:pt idx="35">
                        <c:v>1.4000000000000012E-2</c:v>
                      </c:pt>
                      <c:pt idx="36">
                        <c:v>1.7000000000000015E-2</c:v>
                      </c:pt>
                      <c:pt idx="37">
                        <c:v>1.8500000000000016E-2</c:v>
                      </c:pt>
                      <c:pt idx="38">
                        <c:v>2.200000000000002E-2</c:v>
                      </c:pt>
                      <c:pt idx="39">
                        <c:v>2.4500000000000022E-2</c:v>
                      </c:pt>
                      <c:pt idx="40">
                        <c:v>2.8000000000000025E-2</c:v>
                      </c:pt>
                      <c:pt idx="41">
                        <c:v>3.2000000000000001E-2</c:v>
                      </c:pt>
                      <c:pt idx="42">
                        <c:v>3.6000000000000004E-2</c:v>
                      </c:pt>
                      <c:pt idx="43">
                        <c:v>4.0000000000000008E-2</c:v>
                      </c:pt>
                      <c:pt idx="44">
                        <c:v>4.5000000000000012E-2</c:v>
                      </c:pt>
                      <c:pt idx="45">
                        <c:v>5.1000000000000018E-2</c:v>
                      </c:pt>
                      <c:pt idx="46">
                        <c:v>5.7000000000000023E-2</c:v>
                      </c:pt>
                      <c:pt idx="47">
                        <c:v>6.4500000000000002E-2</c:v>
                      </c:pt>
                      <c:pt idx="48">
                        <c:v>7.2500000000000009E-2</c:v>
                      </c:pt>
                      <c:pt idx="49">
                        <c:v>8.0500000000000016E-2</c:v>
                      </c:pt>
                      <c:pt idx="50">
                        <c:v>8.9500000000000024E-2</c:v>
                      </c:pt>
                      <c:pt idx="51">
                        <c:v>0.10050000000000001</c:v>
                      </c:pt>
                      <c:pt idx="52">
                        <c:v>0.11350000000000002</c:v>
                      </c:pt>
                      <c:pt idx="53">
                        <c:v>0.12850000000000003</c:v>
                      </c:pt>
                      <c:pt idx="54">
                        <c:v>0.14849999999999999</c:v>
                      </c:pt>
                      <c:pt idx="55">
                        <c:v>0.16850000000000001</c:v>
                      </c:pt>
                      <c:pt idx="56">
                        <c:v>0.18550000000000003</c:v>
                      </c:pt>
                      <c:pt idx="57">
                        <c:v>0.20249999999999999</c:v>
                      </c:pt>
                      <c:pt idx="58">
                        <c:v>0.2215</c:v>
                      </c:pt>
                      <c:pt idx="59">
                        <c:v>0.24150000000000002</c:v>
                      </c:pt>
                      <c:pt idx="60">
                        <c:v>0.26250000000000007</c:v>
                      </c:pt>
                      <c:pt idx="61">
                        <c:v>0.28749999999999998</c:v>
                      </c:pt>
                      <c:pt idx="62">
                        <c:v>0.3175</c:v>
                      </c:pt>
                      <c:pt idx="63">
                        <c:v>0.34550000000000003</c:v>
                      </c:pt>
                      <c:pt idx="64">
                        <c:v>0.37450000000000006</c:v>
                      </c:pt>
                      <c:pt idx="65">
                        <c:v>0.39450000000000007</c:v>
                      </c:pt>
                      <c:pt idx="66">
                        <c:v>0.42449999999999999</c:v>
                      </c:pt>
                      <c:pt idx="67">
                        <c:v>0.45750000000000002</c:v>
                      </c:pt>
                      <c:pt idx="68">
                        <c:v>0.48150000000000004</c:v>
                      </c:pt>
                      <c:pt idx="69">
                        <c:v>0.50750000000000006</c:v>
                      </c:pt>
                      <c:pt idx="70">
                        <c:v>0.53750000000000009</c:v>
                      </c:pt>
                      <c:pt idx="71">
                        <c:v>0.5645</c:v>
                      </c:pt>
                      <c:pt idx="72">
                        <c:v>0.58850000000000002</c:v>
                      </c:pt>
                      <c:pt idx="73">
                        <c:v>0.59250000000000003</c:v>
                      </c:pt>
                      <c:pt idx="74">
                        <c:v>0.59599999999999997</c:v>
                      </c:pt>
                      <c:pt idx="75">
                        <c:v>0.60150000000000003</c:v>
                      </c:pt>
                      <c:pt idx="76">
                        <c:v>0.60550000000000004</c:v>
                      </c:pt>
                      <c:pt idx="77">
                        <c:v>0.60750000000000004</c:v>
                      </c:pt>
                      <c:pt idx="78">
                        <c:v>0.61850000000000005</c:v>
                      </c:pt>
                      <c:pt idx="79">
                        <c:v>0.62650000000000006</c:v>
                      </c:pt>
                      <c:pt idx="80">
                        <c:v>0.63850000000000007</c:v>
                      </c:pt>
                      <c:pt idx="81">
                        <c:v>0.64800000000000002</c:v>
                      </c:pt>
                      <c:pt idx="82">
                        <c:v>0.65450000000000008</c:v>
                      </c:pt>
                      <c:pt idx="83">
                        <c:v>0.66500000000000004</c:v>
                      </c:pt>
                      <c:pt idx="84">
                        <c:v>0.66450000000000009</c:v>
                      </c:pt>
                      <c:pt idx="85">
                        <c:v>0.66900000000000004</c:v>
                      </c:pt>
                      <c:pt idx="86">
                        <c:v>0.67699999999999994</c:v>
                      </c:pt>
                      <c:pt idx="87">
                        <c:v>0.67899999999999994</c:v>
                      </c:pt>
                      <c:pt idx="88">
                        <c:v>0.68399999999999994</c:v>
                      </c:pt>
                      <c:pt idx="89">
                        <c:v>0.69350000000000001</c:v>
                      </c:pt>
                      <c:pt idx="90">
                        <c:v>0.6925</c:v>
                      </c:pt>
                      <c:pt idx="91">
                        <c:v>0.69799999999999995</c:v>
                      </c:pt>
                      <c:pt idx="92">
                        <c:v>0.70450000000000002</c:v>
                      </c:pt>
                      <c:pt idx="93">
                        <c:v>0.70599999999999996</c:v>
                      </c:pt>
                      <c:pt idx="94">
                        <c:v>0.71199999999999997</c:v>
                      </c:pt>
                      <c:pt idx="95">
                        <c:v>0.72</c:v>
                      </c:pt>
                      <c:pt idx="96">
                        <c:v>0.73199999999999998</c:v>
                      </c:pt>
                      <c:pt idx="97">
                        <c:v>0.73750000000000004</c:v>
                      </c:pt>
                      <c:pt idx="98">
                        <c:v>0.71599999999999997</c:v>
                      </c:pt>
                      <c:pt idx="99">
                        <c:v>0.70399999999999996</c:v>
                      </c:pt>
                      <c:pt idx="100">
                        <c:v>0.69099999999999995</c:v>
                      </c:pt>
                      <c:pt idx="101">
                        <c:v>0.68399999999999994</c:v>
                      </c:pt>
                      <c:pt idx="102">
                        <c:v>0.69</c:v>
                      </c:pt>
                      <c:pt idx="103">
                        <c:v>0.6925</c:v>
                      </c:pt>
                      <c:pt idx="104">
                        <c:v>0.6925</c:v>
                      </c:pt>
                      <c:pt idx="105">
                        <c:v>0.69399999999999995</c:v>
                      </c:pt>
                      <c:pt idx="106">
                        <c:v>0.69199999999999995</c:v>
                      </c:pt>
                      <c:pt idx="107">
                        <c:v>0.6915</c:v>
                      </c:pt>
                      <c:pt idx="108">
                        <c:v>0.6915</c:v>
                      </c:pt>
                      <c:pt idx="109">
                        <c:v>0.6905</c:v>
                      </c:pt>
                      <c:pt idx="110">
                        <c:v>0.69299999999999995</c:v>
                      </c:pt>
                      <c:pt idx="111">
                        <c:v>0.69399999999999995</c:v>
                      </c:pt>
                      <c:pt idx="112">
                        <c:v>0.69350000000000001</c:v>
                      </c:pt>
                      <c:pt idx="113">
                        <c:v>0.69599999999999995</c:v>
                      </c:pt>
                      <c:pt idx="114">
                        <c:v>0.69699999999999995</c:v>
                      </c:pt>
                      <c:pt idx="115">
                        <c:v>0.69899999999999995</c:v>
                      </c:pt>
                      <c:pt idx="116">
                        <c:v>0.70199999999999996</c:v>
                      </c:pt>
                      <c:pt idx="117">
                        <c:v>0.70799999999999996</c:v>
                      </c:pt>
                      <c:pt idx="118">
                        <c:v>0.70899999999999996</c:v>
                      </c:pt>
                      <c:pt idx="119">
                        <c:v>0.71199999999999997</c:v>
                      </c:pt>
                      <c:pt idx="120">
                        <c:v>0.71699999999999997</c:v>
                      </c:pt>
                      <c:pt idx="121">
                        <c:v>0.72399999999999998</c:v>
                      </c:pt>
                      <c:pt idx="122">
                        <c:v>0.72850000000000004</c:v>
                      </c:pt>
                      <c:pt idx="123">
                        <c:v>0.73299999999999998</c:v>
                      </c:pt>
                      <c:pt idx="124">
                        <c:v>0.73899999999999999</c:v>
                      </c:pt>
                      <c:pt idx="125">
                        <c:v>0.749</c:v>
                      </c:pt>
                      <c:pt idx="126">
                        <c:v>0.754</c:v>
                      </c:pt>
                      <c:pt idx="127">
                        <c:v>0.75800000000000001</c:v>
                      </c:pt>
                      <c:pt idx="128">
                        <c:v>0.76700000000000002</c:v>
                      </c:pt>
                      <c:pt idx="129">
                        <c:v>0.77300000000000002</c:v>
                      </c:pt>
                      <c:pt idx="130">
                        <c:v>0.78100000000000003</c:v>
                      </c:pt>
                      <c:pt idx="131">
                        <c:v>0.78550000000000009</c:v>
                      </c:pt>
                      <c:pt idx="132">
                        <c:v>0.79150000000000009</c:v>
                      </c:pt>
                      <c:pt idx="133">
                        <c:v>0.79999999999999993</c:v>
                      </c:pt>
                      <c:pt idx="134">
                        <c:v>0.80599999999999994</c:v>
                      </c:pt>
                      <c:pt idx="135">
                        <c:v>0.8125</c:v>
                      </c:pt>
                      <c:pt idx="136">
                        <c:v>0.81699999999999995</c:v>
                      </c:pt>
                      <c:pt idx="137">
                        <c:v>0.82450000000000001</c:v>
                      </c:pt>
                      <c:pt idx="138">
                        <c:v>0.82850000000000001</c:v>
                      </c:pt>
                      <c:pt idx="139">
                        <c:v>0.83199999999999996</c:v>
                      </c:pt>
                      <c:pt idx="140">
                        <c:v>0.83749999999999991</c:v>
                      </c:pt>
                      <c:pt idx="141">
                        <c:v>0.84299999999999997</c:v>
                      </c:pt>
                      <c:pt idx="142">
                        <c:v>0.84749999999999992</c:v>
                      </c:pt>
                      <c:pt idx="143">
                        <c:v>0.85399999999999998</c:v>
                      </c:pt>
                      <c:pt idx="144">
                        <c:v>0.85850000000000004</c:v>
                      </c:pt>
                      <c:pt idx="145">
                        <c:v>0.86549999999999994</c:v>
                      </c:pt>
                      <c:pt idx="146">
                        <c:v>0.86649999999999983</c:v>
                      </c:pt>
                      <c:pt idx="147">
                        <c:v>0.87149999999999994</c:v>
                      </c:pt>
                      <c:pt idx="148">
                        <c:v>0.873</c:v>
                      </c:pt>
                      <c:pt idx="149">
                        <c:v>0.87649999999999983</c:v>
                      </c:pt>
                      <c:pt idx="150">
                        <c:v>0.87949999999999995</c:v>
                      </c:pt>
                      <c:pt idx="151">
                        <c:v>0.88149999999999995</c:v>
                      </c:pt>
                      <c:pt idx="152">
                        <c:v>0.88449999999999984</c:v>
                      </c:pt>
                      <c:pt idx="153">
                        <c:v>0.88649999999999984</c:v>
                      </c:pt>
                      <c:pt idx="154">
                        <c:v>0.89049999999999985</c:v>
                      </c:pt>
                      <c:pt idx="155">
                        <c:v>0.89649999999999985</c:v>
                      </c:pt>
                      <c:pt idx="156">
                        <c:v>0.89349999999999996</c:v>
                      </c:pt>
                      <c:pt idx="157">
                        <c:v>0.88449999999999984</c:v>
                      </c:pt>
                      <c:pt idx="158">
                        <c:v>0.88349999999999995</c:v>
                      </c:pt>
                      <c:pt idx="159">
                        <c:v>0.88349999999999995</c:v>
                      </c:pt>
                      <c:pt idx="160">
                        <c:v>0.87549999999999994</c:v>
                      </c:pt>
                      <c:pt idx="161">
                        <c:v>0.86749999999999994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22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'vit data'!$ET$4</c15:sqref>
                        </c15:formulaRef>
                      </c:ext>
                    </c:extLst>
                    <c:strCache>
                      <c:ptCount val="1"/>
                      <c:pt idx="0">
                        <c:v>menaquinone</c:v>
                      </c:pt>
                    </c:strCache>
                  </c:strRef>
                </c:tx>
                <c:spPr>
                  <a:ln w="19050" cap="rnd">
                    <a:solidFill>
                      <a:srgbClr val="7030A0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'vit data'!$DW$5:$DW$221</c15:sqref>
                        </c15:formulaRef>
                      </c:ext>
                    </c:extLst>
                    <c:numCache>
                      <c:formatCode>General</c:formatCode>
                      <c:ptCount val="217"/>
                      <c:pt idx="0">
                        <c:v>4.1666666666666666E-3</c:v>
                      </c:pt>
                      <c:pt idx="1">
                        <c:v>0.17083333333333334</c:v>
                      </c:pt>
                      <c:pt idx="2">
                        <c:v>0.33750000000000002</c:v>
                      </c:pt>
                      <c:pt idx="3">
                        <c:v>0.50416666666666665</c:v>
                      </c:pt>
                      <c:pt idx="4">
                        <c:v>0.67083333333333328</c:v>
                      </c:pt>
                      <c:pt idx="5">
                        <c:v>0.83750000000000002</c:v>
                      </c:pt>
                      <c:pt idx="6">
                        <c:v>1.0041666666666667</c:v>
                      </c:pt>
                      <c:pt idx="7">
                        <c:v>1.1708333333333334</c:v>
                      </c:pt>
                      <c:pt idx="8">
                        <c:v>1.3374999999999999</c:v>
                      </c:pt>
                      <c:pt idx="9">
                        <c:v>1.5041666666666667</c:v>
                      </c:pt>
                      <c:pt idx="10">
                        <c:v>1.6708333333333334</c:v>
                      </c:pt>
                      <c:pt idx="11">
                        <c:v>1.8374999999999999</c:v>
                      </c:pt>
                      <c:pt idx="12">
                        <c:v>2.0041666666666669</c:v>
                      </c:pt>
                      <c:pt idx="13">
                        <c:v>2.1708333333333334</c:v>
                      </c:pt>
                      <c:pt idx="14">
                        <c:v>2.3374999999999999</c:v>
                      </c:pt>
                      <c:pt idx="15">
                        <c:v>2.5041666666666664</c:v>
                      </c:pt>
                      <c:pt idx="16">
                        <c:v>2.6708333333333334</c:v>
                      </c:pt>
                      <c:pt idx="17">
                        <c:v>2.8374999999999999</c:v>
                      </c:pt>
                      <c:pt idx="18">
                        <c:v>3.0041666666666664</c:v>
                      </c:pt>
                      <c:pt idx="19">
                        <c:v>3.1708333333333334</c:v>
                      </c:pt>
                      <c:pt idx="20">
                        <c:v>3.3375000000000004</c:v>
                      </c:pt>
                      <c:pt idx="21">
                        <c:v>3.5041666666666664</c:v>
                      </c:pt>
                      <c:pt idx="22">
                        <c:v>3.6708333333333334</c:v>
                      </c:pt>
                      <c:pt idx="23">
                        <c:v>3.8374999999999995</c:v>
                      </c:pt>
                      <c:pt idx="24">
                        <c:v>4.0041666666666664</c:v>
                      </c:pt>
                      <c:pt idx="25">
                        <c:v>4.1708333333333334</c:v>
                      </c:pt>
                      <c:pt idx="26">
                        <c:v>4.3375000000000004</c:v>
                      </c:pt>
                      <c:pt idx="27">
                        <c:v>4.5041666666666664</c:v>
                      </c:pt>
                      <c:pt idx="28">
                        <c:v>4.6708333333333334</c:v>
                      </c:pt>
                      <c:pt idx="29">
                        <c:v>4.8375000000000004</c:v>
                      </c:pt>
                      <c:pt idx="30">
                        <c:v>5.0041666666666664</c:v>
                      </c:pt>
                      <c:pt idx="31">
                        <c:v>5.1708333333333334</c:v>
                      </c:pt>
                      <c:pt idx="32">
                        <c:v>5.3375000000000004</c:v>
                      </c:pt>
                      <c:pt idx="33">
                        <c:v>5.5041666666666664</c:v>
                      </c:pt>
                      <c:pt idx="34">
                        <c:v>5.6708333333333334</c:v>
                      </c:pt>
                      <c:pt idx="35">
                        <c:v>5.8375000000000004</c:v>
                      </c:pt>
                      <c:pt idx="36">
                        <c:v>6.0041666666666664</c:v>
                      </c:pt>
                      <c:pt idx="37">
                        <c:v>6.1708333333333334</c:v>
                      </c:pt>
                      <c:pt idx="38">
                        <c:v>6.3375000000000004</c:v>
                      </c:pt>
                      <c:pt idx="39">
                        <c:v>6.5041666666666664</c:v>
                      </c:pt>
                      <c:pt idx="40">
                        <c:v>6.6708333333333325</c:v>
                      </c:pt>
                      <c:pt idx="41">
                        <c:v>6.8375000000000004</c:v>
                      </c:pt>
                      <c:pt idx="42">
                        <c:v>7.0041666666666664</c:v>
                      </c:pt>
                      <c:pt idx="43">
                        <c:v>7.1708333333333343</c:v>
                      </c:pt>
                      <c:pt idx="44">
                        <c:v>7.3375000000000004</c:v>
                      </c:pt>
                      <c:pt idx="45">
                        <c:v>7.5041666666666664</c:v>
                      </c:pt>
                      <c:pt idx="46">
                        <c:v>7.6708333333333334</c:v>
                      </c:pt>
                      <c:pt idx="47">
                        <c:v>7.8375000000000004</c:v>
                      </c:pt>
                      <c:pt idx="48">
                        <c:v>8.0041666666666664</c:v>
                      </c:pt>
                      <c:pt idx="49">
                        <c:v>8.1708333333333325</c:v>
                      </c:pt>
                      <c:pt idx="50">
                        <c:v>8.3375000000000004</c:v>
                      </c:pt>
                      <c:pt idx="51">
                        <c:v>8.5041666666666664</c:v>
                      </c:pt>
                      <c:pt idx="52">
                        <c:v>8.6708333333333325</c:v>
                      </c:pt>
                      <c:pt idx="53">
                        <c:v>8.8375000000000004</c:v>
                      </c:pt>
                      <c:pt idx="54">
                        <c:v>9.0041666666666664</c:v>
                      </c:pt>
                      <c:pt idx="55">
                        <c:v>9.1708333333333325</c:v>
                      </c:pt>
                      <c:pt idx="56">
                        <c:v>9.3375000000000004</c:v>
                      </c:pt>
                      <c:pt idx="57">
                        <c:v>9.5041666666666664</c:v>
                      </c:pt>
                      <c:pt idx="58">
                        <c:v>9.6708333333333325</c:v>
                      </c:pt>
                      <c:pt idx="59">
                        <c:v>9.8375000000000004</c:v>
                      </c:pt>
                      <c:pt idx="60">
                        <c:v>10.004166666666666</c:v>
                      </c:pt>
                      <c:pt idx="61">
                        <c:v>10.170833333333333</c:v>
                      </c:pt>
                      <c:pt idx="62">
                        <c:v>10.3375</c:v>
                      </c:pt>
                      <c:pt idx="63">
                        <c:v>10.504166666666666</c:v>
                      </c:pt>
                      <c:pt idx="64">
                        <c:v>10.670833333333333</c:v>
                      </c:pt>
                      <c:pt idx="65">
                        <c:v>10.8375</c:v>
                      </c:pt>
                      <c:pt idx="66">
                        <c:v>11.004166666666666</c:v>
                      </c:pt>
                      <c:pt idx="67">
                        <c:v>11.170833333333333</c:v>
                      </c:pt>
                      <c:pt idx="68">
                        <c:v>11.3375</c:v>
                      </c:pt>
                      <c:pt idx="69">
                        <c:v>11.504166666666666</c:v>
                      </c:pt>
                      <c:pt idx="70">
                        <c:v>11.670833333333333</c:v>
                      </c:pt>
                      <c:pt idx="71">
                        <c:v>11.8375</c:v>
                      </c:pt>
                      <c:pt idx="72">
                        <c:v>12.004166666666666</c:v>
                      </c:pt>
                      <c:pt idx="73">
                        <c:v>12.170833333333334</c:v>
                      </c:pt>
                      <c:pt idx="74">
                        <c:v>12.337499999999999</c:v>
                      </c:pt>
                      <c:pt idx="75">
                        <c:v>12.504166666666666</c:v>
                      </c:pt>
                      <c:pt idx="76">
                        <c:v>12.670833333333331</c:v>
                      </c:pt>
                      <c:pt idx="77">
                        <c:v>12.8375</c:v>
                      </c:pt>
                      <c:pt idx="78">
                        <c:v>13.004166666666666</c:v>
                      </c:pt>
                      <c:pt idx="79">
                        <c:v>13.170833333333333</c:v>
                      </c:pt>
                      <c:pt idx="80">
                        <c:v>13.337500000000002</c:v>
                      </c:pt>
                      <c:pt idx="81">
                        <c:v>13.504166666666666</c:v>
                      </c:pt>
                      <c:pt idx="82">
                        <c:v>13.670833333333334</c:v>
                      </c:pt>
                      <c:pt idx="83">
                        <c:v>13.837499999999999</c:v>
                      </c:pt>
                      <c:pt idx="84">
                        <c:v>14.004166666666666</c:v>
                      </c:pt>
                      <c:pt idx="85">
                        <c:v>14.170833333333331</c:v>
                      </c:pt>
                      <c:pt idx="86">
                        <c:v>14.3375</c:v>
                      </c:pt>
                      <c:pt idx="87">
                        <c:v>14.504166666666666</c:v>
                      </c:pt>
                      <c:pt idx="88">
                        <c:v>14.670833333333333</c:v>
                      </c:pt>
                      <c:pt idx="89">
                        <c:v>14.837500000000002</c:v>
                      </c:pt>
                      <c:pt idx="90">
                        <c:v>15.004166666666666</c:v>
                      </c:pt>
                      <c:pt idx="91">
                        <c:v>15.170833333333334</c:v>
                      </c:pt>
                      <c:pt idx="92">
                        <c:v>15.337499999999999</c:v>
                      </c:pt>
                      <c:pt idx="93">
                        <c:v>15.504166666666666</c:v>
                      </c:pt>
                      <c:pt idx="94">
                        <c:v>15.670833333333331</c:v>
                      </c:pt>
                      <c:pt idx="95">
                        <c:v>15.8375</c:v>
                      </c:pt>
                      <c:pt idx="96">
                        <c:v>16.004166666666666</c:v>
                      </c:pt>
                      <c:pt idx="97">
                        <c:v>16.170833333333334</c:v>
                      </c:pt>
                      <c:pt idx="98">
                        <c:v>16.337499999999999</c:v>
                      </c:pt>
                      <c:pt idx="99">
                        <c:v>16.504166666666666</c:v>
                      </c:pt>
                      <c:pt idx="100">
                        <c:v>16.670833333333334</c:v>
                      </c:pt>
                      <c:pt idx="101">
                        <c:v>16.837499999999999</c:v>
                      </c:pt>
                      <c:pt idx="102">
                        <c:v>17.004166666666666</c:v>
                      </c:pt>
                      <c:pt idx="103">
                        <c:v>17.170833333333334</c:v>
                      </c:pt>
                      <c:pt idx="104">
                        <c:v>17.337499999999999</c:v>
                      </c:pt>
                      <c:pt idx="105">
                        <c:v>17.504166666666666</c:v>
                      </c:pt>
                      <c:pt idx="106">
                        <c:v>17.670833333333334</c:v>
                      </c:pt>
                      <c:pt idx="107">
                        <c:v>17.837499999999999</c:v>
                      </c:pt>
                      <c:pt idx="108">
                        <c:v>18.004166666666666</c:v>
                      </c:pt>
                      <c:pt idx="109">
                        <c:v>18.170833333333334</c:v>
                      </c:pt>
                      <c:pt idx="110">
                        <c:v>18.337499999999999</c:v>
                      </c:pt>
                      <c:pt idx="111">
                        <c:v>18.503888888888888</c:v>
                      </c:pt>
                      <c:pt idx="112">
                        <c:v>18.670833333333334</c:v>
                      </c:pt>
                      <c:pt idx="113">
                        <c:v>18.837499999999999</c:v>
                      </c:pt>
                      <c:pt idx="114">
                        <c:v>19.004166666666666</c:v>
                      </c:pt>
                      <c:pt idx="115">
                        <c:v>19.170833333333334</c:v>
                      </c:pt>
                      <c:pt idx="116">
                        <c:v>19.337499999999999</c:v>
                      </c:pt>
                      <c:pt idx="117">
                        <c:v>19.504166666666666</c:v>
                      </c:pt>
                      <c:pt idx="118">
                        <c:v>19.670833333333334</c:v>
                      </c:pt>
                      <c:pt idx="119">
                        <c:v>19.837499999999999</c:v>
                      </c:pt>
                      <c:pt idx="120">
                        <c:v>20.004166666666666</c:v>
                      </c:pt>
                      <c:pt idx="121">
                        <c:v>20.170833333333334</c:v>
                      </c:pt>
                      <c:pt idx="122">
                        <c:v>20.337499999999999</c:v>
                      </c:pt>
                      <c:pt idx="123">
                        <c:v>20.504166666666666</c:v>
                      </c:pt>
                      <c:pt idx="124">
                        <c:v>20.670833333333334</c:v>
                      </c:pt>
                      <c:pt idx="125">
                        <c:v>20.837499999999999</c:v>
                      </c:pt>
                      <c:pt idx="126">
                        <c:v>21.004166666666666</c:v>
                      </c:pt>
                      <c:pt idx="127">
                        <c:v>21.170833333333334</c:v>
                      </c:pt>
                      <c:pt idx="128">
                        <c:v>21.337499999999999</c:v>
                      </c:pt>
                      <c:pt idx="129">
                        <c:v>21.504166666666666</c:v>
                      </c:pt>
                      <c:pt idx="130">
                        <c:v>21.670833333333334</c:v>
                      </c:pt>
                      <c:pt idx="131">
                        <c:v>21.837499999999999</c:v>
                      </c:pt>
                      <c:pt idx="132">
                        <c:v>22.004166666666666</c:v>
                      </c:pt>
                      <c:pt idx="133">
                        <c:v>22.170833333333334</c:v>
                      </c:pt>
                      <c:pt idx="134">
                        <c:v>22.337499999999999</c:v>
                      </c:pt>
                      <c:pt idx="135">
                        <c:v>22.504166666666666</c:v>
                      </c:pt>
                      <c:pt idx="136">
                        <c:v>22.670833333333334</c:v>
                      </c:pt>
                      <c:pt idx="137">
                        <c:v>22.837499999999999</c:v>
                      </c:pt>
                      <c:pt idx="138">
                        <c:v>23.004166666666666</c:v>
                      </c:pt>
                      <c:pt idx="139">
                        <c:v>23.170833333333334</c:v>
                      </c:pt>
                      <c:pt idx="140">
                        <c:v>23.337499999999999</c:v>
                      </c:pt>
                      <c:pt idx="141">
                        <c:v>23.504166666666666</c:v>
                      </c:pt>
                      <c:pt idx="142">
                        <c:v>23.670833333333334</c:v>
                      </c:pt>
                      <c:pt idx="143">
                        <c:v>23.837222222222223</c:v>
                      </c:pt>
                      <c:pt idx="144">
                        <c:v>24.004166666666663</c:v>
                      </c:pt>
                      <c:pt idx="145">
                        <c:v>24.170833333333334</c:v>
                      </c:pt>
                      <c:pt idx="146">
                        <c:v>24.337499999999999</c:v>
                      </c:pt>
                      <c:pt idx="147">
                        <c:v>24.50416666666667</c:v>
                      </c:pt>
                      <c:pt idx="148">
                        <c:v>24.670833333333334</c:v>
                      </c:pt>
                      <c:pt idx="149">
                        <c:v>24.837499999999999</c:v>
                      </c:pt>
                      <c:pt idx="150">
                        <c:v>25.004166666666666</c:v>
                      </c:pt>
                      <c:pt idx="151">
                        <c:v>25.170833333333334</c:v>
                      </c:pt>
                      <c:pt idx="152">
                        <c:v>25.337499999999999</c:v>
                      </c:pt>
                      <c:pt idx="153">
                        <c:v>25.504166666666663</c:v>
                      </c:pt>
                      <c:pt idx="154">
                        <c:v>25.670833333333334</c:v>
                      </c:pt>
                      <c:pt idx="155">
                        <c:v>25.837499999999999</c:v>
                      </c:pt>
                      <c:pt idx="156">
                        <c:v>26.00416666666667</c:v>
                      </c:pt>
                      <c:pt idx="157">
                        <c:v>26.170833333333334</c:v>
                      </c:pt>
                      <c:pt idx="158">
                        <c:v>26.337499999999999</c:v>
                      </c:pt>
                      <c:pt idx="159">
                        <c:v>26.504166666666666</c:v>
                      </c:pt>
                      <c:pt idx="160">
                        <c:v>26.670833333333334</c:v>
                      </c:pt>
                      <c:pt idx="161">
                        <c:v>26.837499999999999</c:v>
                      </c:pt>
                      <c:pt idx="162">
                        <c:v>27.004166666666663</c:v>
                      </c:pt>
                      <c:pt idx="163">
                        <c:v>27.170833333333334</c:v>
                      </c:pt>
                      <c:pt idx="164">
                        <c:v>27.337499999999999</c:v>
                      </c:pt>
                      <c:pt idx="165">
                        <c:v>27.50416666666667</c:v>
                      </c:pt>
                      <c:pt idx="166">
                        <c:v>27.670833333333334</c:v>
                      </c:pt>
                      <c:pt idx="167">
                        <c:v>27.837499999999999</c:v>
                      </c:pt>
                      <c:pt idx="168">
                        <c:v>28.004166666666666</c:v>
                      </c:pt>
                      <c:pt idx="169">
                        <c:v>28.170833333333334</c:v>
                      </c:pt>
                      <c:pt idx="170">
                        <c:v>28.337499999999999</c:v>
                      </c:pt>
                      <c:pt idx="171">
                        <c:v>28.504166666666663</c:v>
                      </c:pt>
                      <c:pt idx="172">
                        <c:v>28.670833333333334</c:v>
                      </c:pt>
                      <c:pt idx="173">
                        <c:v>28.837499999999999</c:v>
                      </c:pt>
                      <c:pt idx="174">
                        <c:v>29.00416666666667</c:v>
                      </c:pt>
                      <c:pt idx="175">
                        <c:v>29.170833333333334</c:v>
                      </c:pt>
                      <c:pt idx="176">
                        <c:v>29.337499999999999</c:v>
                      </c:pt>
                      <c:pt idx="177">
                        <c:v>29.504166666666666</c:v>
                      </c:pt>
                      <c:pt idx="178">
                        <c:v>29.670833333333334</c:v>
                      </c:pt>
                      <c:pt idx="179">
                        <c:v>29.837499999999999</c:v>
                      </c:pt>
                      <c:pt idx="180">
                        <c:v>30.004166666666663</c:v>
                      </c:pt>
                      <c:pt idx="181">
                        <c:v>30.170833333333334</c:v>
                      </c:pt>
                      <c:pt idx="182">
                        <c:v>30.337499999999999</c:v>
                      </c:pt>
                      <c:pt idx="183">
                        <c:v>30.50416666666667</c:v>
                      </c:pt>
                      <c:pt idx="184">
                        <c:v>30.670833333333334</c:v>
                      </c:pt>
                      <c:pt idx="185">
                        <c:v>30.837499999999999</c:v>
                      </c:pt>
                      <c:pt idx="186">
                        <c:v>31.004166666666666</c:v>
                      </c:pt>
                      <c:pt idx="187">
                        <c:v>31.170833333333334</c:v>
                      </c:pt>
                      <c:pt idx="188">
                        <c:v>31.337499999999999</c:v>
                      </c:pt>
                      <c:pt idx="189">
                        <c:v>31.504166666666663</c:v>
                      </c:pt>
                      <c:pt idx="190">
                        <c:v>31.670833333333334</c:v>
                      </c:pt>
                      <c:pt idx="191">
                        <c:v>31.837499999999999</c:v>
                      </c:pt>
                      <c:pt idx="192">
                        <c:v>32.00416666666667</c:v>
                      </c:pt>
                      <c:pt idx="193">
                        <c:v>32.170833333333334</c:v>
                      </c:pt>
                      <c:pt idx="194">
                        <c:v>32.337499999999999</c:v>
                      </c:pt>
                      <c:pt idx="195">
                        <c:v>32.50416666666667</c:v>
                      </c:pt>
                      <c:pt idx="196">
                        <c:v>32.670833333333334</c:v>
                      </c:pt>
                      <c:pt idx="197">
                        <c:v>32.837499999999999</c:v>
                      </c:pt>
                      <c:pt idx="198">
                        <c:v>33.00416666666667</c:v>
                      </c:pt>
                      <c:pt idx="199">
                        <c:v>33.170833333333334</c:v>
                      </c:pt>
                      <c:pt idx="200">
                        <c:v>33.337499999999999</c:v>
                      </c:pt>
                      <c:pt idx="201">
                        <c:v>33.50416666666667</c:v>
                      </c:pt>
                      <c:pt idx="202">
                        <c:v>33.670833333333334</c:v>
                      </c:pt>
                      <c:pt idx="203">
                        <c:v>33.837499999999999</c:v>
                      </c:pt>
                      <c:pt idx="204">
                        <c:v>34.00416666666667</c:v>
                      </c:pt>
                      <c:pt idx="205">
                        <c:v>34.170833333333334</c:v>
                      </c:pt>
                      <c:pt idx="206">
                        <c:v>34.337499999999999</c:v>
                      </c:pt>
                      <c:pt idx="207">
                        <c:v>34.50416666666667</c:v>
                      </c:pt>
                      <c:pt idx="208">
                        <c:v>34.670833333333334</c:v>
                      </c:pt>
                      <c:pt idx="209">
                        <c:v>34.837499999999999</c:v>
                      </c:pt>
                      <c:pt idx="210">
                        <c:v>35.00416666666667</c:v>
                      </c:pt>
                      <c:pt idx="211">
                        <c:v>35.170833333333334</c:v>
                      </c:pt>
                      <c:pt idx="212">
                        <c:v>35.337499999999999</c:v>
                      </c:pt>
                      <c:pt idx="213">
                        <c:v>35.50416666666667</c:v>
                      </c:pt>
                      <c:pt idx="214">
                        <c:v>35.670833333333334</c:v>
                      </c:pt>
                      <c:pt idx="215">
                        <c:v>35.837499999999999</c:v>
                      </c:pt>
                      <c:pt idx="216">
                        <c:v>36.00416666666667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'vit data'!$ET$5:$ET$221</c15:sqref>
                        </c15:formulaRef>
                      </c:ext>
                    </c:extLst>
                    <c:numCache>
                      <c:formatCode>General</c:formatCode>
                      <c:ptCount val="217"/>
                      <c:pt idx="0">
                        <c:v>0</c:v>
                      </c:pt>
                      <c:pt idx="1">
                        <c:v>3.0000000000000027E-3</c:v>
                      </c:pt>
                      <c:pt idx="2">
                        <c:v>2.0000000000000018E-3</c:v>
                      </c:pt>
                      <c:pt idx="3">
                        <c:v>2.5000000000000022E-3</c:v>
                      </c:pt>
                      <c:pt idx="4">
                        <c:v>1.5000000000000013E-3</c:v>
                      </c:pt>
                      <c:pt idx="5">
                        <c:v>2.0000000000000018E-3</c:v>
                      </c:pt>
                      <c:pt idx="6">
                        <c:v>1.5000000000000013E-3</c:v>
                      </c:pt>
                      <c:pt idx="7">
                        <c:v>2.0000000000000018E-3</c:v>
                      </c:pt>
                      <c:pt idx="8">
                        <c:v>2.5000000000000022E-3</c:v>
                      </c:pt>
                      <c:pt idx="9">
                        <c:v>3.0000000000000027E-3</c:v>
                      </c:pt>
                      <c:pt idx="10">
                        <c:v>2.0000000000000018E-3</c:v>
                      </c:pt>
                      <c:pt idx="11">
                        <c:v>3.0000000000000027E-3</c:v>
                      </c:pt>
                      <c:pt idx="12">
                        <c:v>3.5000000000000031E-3</c:v>
                      </c:pt>
                      <c:pt idx="13">
                        <c:v>3.5000000000000031E-3</c:v>
                      </c:pt>
                      <c:pt idx="14">
                        <c:v>4.0000000000000036E-3</c:v>
                      </c:pt>
                      <c:pt idx="15">
                        <c:v>5.0000000000000044E-3</c:v>
                      </c:pt>
                      <c:pt idx="16">
                        <c:v>6.5000000000000058E-3</c:v>
                      </c:pt>
                      <c:pt idx="17">
                        <c:v>5.5000000000000049E-3</c:v>
                      </c:pt>
                      <c:pt idx="18">
                        <c:v>6.0000000000000053E-3</c:v>
                      </c:pt>
                      <c:pt idx="19">
                        <c:v>6.0000000000000053E-3</c:v>
                      </c:pt>
                      <c:pt idx="20">
                        <c:v>7.5000000000000067E-3</c:v>
                      </c:pt>
                      <c:pt idx="21">
                        <c:v>6.5000000000000058E-3</c:v>
                      </c:pt>
                      <c:pt idx="22">
                        <c:v>9.000000000000008E-3</c:v>
                      </c:pt>
                      <c:pt idx="23">
                        <c:v>1.0000000000000009E-2</c:v>
                      </c:pt>
                      <c:pt idx="24">
                        <c:v>1.100000000000001E-2</c:v>
                      </c:pt>
                      <c:pt idx="25">
                        <c:v>1.2000000000000011E-2</c:v>
                      </c:pt>
                      <c:pt idx="26">
                        <c:v>1.4000000000000012E-2</c:v>
                      </c:pt>
                      <c:pt idx="27">
                        <c:v>1.5000000000000013E-2</c:v>
                      </c:pt>
                      <c:pt idx="28">
                        <c:v>1.7000000000000015E-2</c:v>
                      </c:pt>
                      <c:pt idx="29">
                        <c:v>2.0000000000000018E-2</c:v>
                      </c:pt>
                      <c:pt idx="30">
                        <c:v>2.200000000000002E-2</c:v>
                      </c:pt>
                      <c:pt idx="31">
                        <c:v>2.5000000000000022E-2</c:v>
                      </c:pt>
                      <c:pt idx="32">
                        <c:v>2.8499999999999998E-2</c:v>
                      </c:pt>
                      <c:pt idx="33">
                        <c:v>3.2000000000000001E-2</c:v>
                      </c:pt>
                      <c:pt idx="34">
                        <c:v>3.5500000000000004E-2</c:v>
                      </c:pt>
                      <c:pt idx="35">
                        <c:v>4.0000000000000008E-2</c:v>
                      </c:pt>
                      <c:pt idx="36">
                        <c:v>4.6000000000000013E-2</c:v>
                      </c:pt>
                      <c:pt idx="37">
                        <c:v>5.0500000000000017E-2</c:v>
                      </c:pt>
                      <c:pt idx="38">
                        <c:v>5.6500000000000022E-2</c:v>
                      </c:pt>
                      <c:pt idx="39">
                        <c:v>6.3E-2</c:v>
                      </c:pt>
                      <c:pt idx="40">
                        <c:v>6.9500000000000006E-2</c:v>
                      </c:pt>
                      <c:pt idx="41">
                        <c:v>7.7000000000000013E-2</c:v>
                      </c:pt>
                      <c:pt idx="42">
                        <c:v>8.550000000000002E-2</c:v>
                      </c:pt>
                      <c:pt idx="43">
                        <c:v>9.4500000000000001E-2</c:v>
                      </c:pt>
                      <c:pt idx="44">
                        <c:v>0.10600000000000001</c:v>
                      </c:pt>
                      <c:pt idx="45">
                        <c:v>0.11800000000000002</c:v>
                      </c:pt>
                      <c:pt idx="46">
                        <c:v>0.13400000000000004</c:v>
                      </c:pt>
                      <c:pt idx="47">
                        <c:v>0.14699999999999999</c:v>
                      </c:pt>
                      <c:pt idx="48">
                        <c:v>0.1595</c:v>
                      </c:pt>
                      <c:pt idx="49">
                        <c:v>0.17450000000000002</c:v>
                      </c:pt>
                      <c:pt idx="50">
                        <c:v>0.19400000000000003</c:v>
                      </c:pt>
                      <c:pt idx="51">
                        <c:v>0.2145</c:v>
                      </c:pt>
                      <c:pt idx="52">
                        <c:v>0.23900000000000002</c:v>
                      </c:pt>
                      <c:pt idx="53">
                        <c:v>0.26150000000000007</c:v>
                      </c:pt>
                      <c:pt idx="54">
                        <c:v>0.28649999999999998</c:v>
                      </c:pt>
                      <c:pt idx="55">
                        <c:v>0.31400000000000006</c:v>
                      </c:pt>
                      <c:pt idx="56">
                        <c:v>0.34299999999999997</c:v>
                      </c:pt>
                      <c:pt idx="57">
                        <c:v>0.36899999999999999</c:v>
                      </c:pt>
                      <c:pt idx="58">
                        <c:v>0.40100000000000002</c:v>
                      </c:pt>
                      <c:pt idx="59">
                        <c:v>0.42199999999999993</c:v>
                      </c:pt>
                      <c:pt idx="60">
                        <c:v>0.44699999999999995</c:v>
                      </c:pt>
                      <c:pt idx="61">
                        <c:v>0.47499999999999998</c:v>
                      </c:pt>
                      <c:pt idx="62">
                        <c:v>0.499</c:v>
                      </c:pt>
                      <c:pt idx="63">
                        <c:v>0.52350000000000008</c:v>
                      </c:pt>
                      <c:pt idx="64">
                        <c:v>0.55399999999999994</c:v>
                      </c:pt>
                      <c:pt idx="65">
                        <c:v>0.5665</c:v>
                      </c:pt>
                      <c:pt idx="66">
                        <c:v>0.57399999999999995</c:v>
                      </c:pt>
                      <c:pt idx="67">
                        <c:v>0.57999999999999996</c:v>
                      </c:pt>
                      <c:pt idx="68">
                        <c:v>0.58399999999999996</c:v>
                      </c:pt>
                      <c:pt idx="69">
                        <c:v>0.58850000000000002</c:v>
                      </c:pt>
                      <c:pt idx="70">
                        <c:v>0.59150000000000003</c:v>
                      </c:pt>
                      <c:pt idx="71">
                        <c:v>0.60099999999999998</c:v>
                      </c:pt>
                      <c:pt idx="72">
                        <c:v>0.61699999999999999</c:v>
                      </c:pt>
                      <c:pt idx="73">
                        <c:v>0.63200000000000001</c:v>
                      </c:pt>
                      <c:pt idx="74">
                        <c:v>0.64200000000000002</c:v>
                      </c:pt>
                      <c:pt idx="75">
                        <c:v>0.64700000000000002</c:v>
                      </c:pt>
                      <c:pt idx="76">
                        <c:v>0.65500000000000003</c:v>
                      </c:pt>
                      <c:pt idx="77">
                        <c:v>0.66350000000000009</c:v>
                      </c:pt>
                      <c:pt idx="78">
                        <c:v>0.67099999999999993</c:v>
                      </c:pt>
                      <c:pt idx="79">
                        <c:v>0.67499999999999993</c:v>
                      </c:pt>
                      <c:pt idx="80">
                        <c:v>0.67699999999999994</c:v>
                      </c:pt>
                      <c:pt idx="81">
                        <c:v>0.67999999999999994</c:v>
                      </c:pt>
                      <c:pt idx="82">
                        <c:v>0.68599999999999994</c:v>
                      </c:pt>
                      <c:pt idx="83">
                        <c:v>0.69499999999999995</c:v>
                      </c:pt>
                      <c:pt idx="84">
                        <c:v>0.70050000000000001</c:v>
                      </c:pt>
                      <c:pt idx="85">
                        <c:v>0.70899999999999996</c:v>
                      </c:pt>
                      <c:pt idx="86">
                        <c:v>0.71199999999999997</c:v>
                      </c:pt>
                      <c:pt idx="87">
                        <c:v>0.71350000000000002</c:v>
                      </c:pt>
                      <c:pt idx="88">
                        <c:v>0.73299999999999998</c:v>
                      </c:pt>
                      <c:pt idx="89">
                        <c:v>0.73450000000000004</c:v>
                      </c:pt>
                      <c:pt idx="90">
                        <c:v>0.72199999999999998</c:v>
                      </c:pt>
                      <c:pt idx="91">
                        <c:v>0.70699999999999996</c:v>
                      </c:pt>
                      <c:pt idx="92">
                        <c:v>0.69199999999999995</c:v>
                      </c:pt>
                      <c:pt idx="93">
                        <c:v>0.6875</c:v>
                      </c:pt>
                      <c:pt idx="94">
                        <c:v>0.69199999999999995</c:v>
                      </c:pt>
                      <c:pt idx="95">
                        <c:v>0.69599999999999995</c:v>
                      </c:pt>
                      <c:pt idx="96">
                        <c:v>0.7</c:v>
                      </c:pt>
                      <c:pt idx="97">
                        <c:v>0.70099999999999996</c:v>
                      </c:pt>
                      <c:pt idx="98">
                        <c:v>0.69699999999999995</c:v>
                      </c:pt>
                      <c:pt idx="99">
                        <c:v>0.69599999999999995</c:v>
                      </c:pt>
                      <c:pt idx="100">
                        <c:v>0.69699999999999995</c:v>
                      </c:pt>
                      <c:pt idx="101">
                        <c:v>0.69499999999999995</c:v>
                      </c:pt>
                      <c:pt idx="102">
                        <c:v>0.7</c:v>
                      </c:pt>
                      <c:pt idx="103">
                        <c:v>0.69899999999999995</c:v>
                      </c:pt>
                      <c:pt idx="104">
                        <c:v>0.70299999999999996</c:v>
                      </c:pt>
                      <c:pt idx="105">
                        <c:v>0.70199999999999996</c:v>
                      </c:pt>
                      <c:pt idx="106">
                        <c:v>0.70399999999999996</c:v>
                      </c:pt>
                      <c:pt idx="107">
                        <c:v>0.71</c:v>
                      </c:pt>
                      <c:pt idx="108">
                        <c:v>0.71199999999999997</c:v>
                      </c:pt>
                      <c:pt idx="109">
                        <c:v>0.71699999999999997</c:v>
                      </c:pt>
                      <c:pt idx="110">
                        <c:v>0.72499999999999998</c:v>
                      </c:pt>
                      <c:pt idx="111">
                        <c:v>0.73199999999999998</c:v>
                      </c:pt>
                      <c:pt idx="112">
                        <c:v>0.73399999999999999</c:v>
                      </c:pt>
                      <c:pt idx="113">
                        <c:v>0.74250000000000005</c:v>
                      </c:pt>
                      <c:pt idx="114">
                        <c:v>0.74550000000000005</c:v>
                      </c:pt>
                      <c:pt idx="115">
                        <c:v>0.752</c:v>
                      </c:pt>
                      <c:pt idx="116">
                        <c:v>0.76100000000000001</c:v>
                      </c:pt>
                      <c:pt idx="117">
                        <c:v>0.77100000000000002</c:v>
                      </c:pt>
                      <c:pt idx="118">
                        <c:v>0.77900000000000003</c:v>
                      </c:pt>
                      <c:pt idx="119">
                        <c:v>0.78400000000000003</c:v>
                      </c:pt>
                      <c:pt idx="120">
                        <c:v>0.79599999999999993</c:v>
                      </c:pt>
                      <c:pt idx="121">
                        <c:v>0.80549999999999999</c:v>
                      </c:pt>
                      <c:pt idx="122">
                        <c:v>0.8135</c:v>
                      </c:pt>
                      <c:pt idx="123">
                        <c:v>0.82199999999999995</c:v>
                      </c:pt>
                      <c:pt idx="124">
                        <c:v>0.82899999999999996</c:v>
                      </c:pt>
                      <c:pt idx="125">
                        <c:v>0.83799999999999997</c:v>
                      </c:pt>
                      <c:pt idx="126">
                        <c:v>0.84399999999999997</c:v>
                      </c:pt>
                      <c:pt idx="127">
                        <c:v>0.84899999999999998</c:v>
                      </c:pt>
                      <c:pt idx="128">
                        <c:v>0.85399999999999998</c:v>
                      </c:pt>
                      <c:pt idx="129">
                        <c:v>0.86299999999999999</c:v>
                      </c:pt>
                      <c:pt idx="130">
                        <c:v>0.86699999999999999</c:v>
                      </c:pt>
                      <c:pt idx="131">
                        <c:v>0.873</c:v>
                      </c:pt>
                      <c:pt idx="132">
                        <c:v>0.87599999999999989</c:v>
                      </c:pt>
                      <c:pt idx="133">
                        <c:v>0.88100000000000001</c:v>
                      </c:pt>
                      <c:pt idx="134">
                        <c:v>0.88500000000000001</c:v>
                      </c:pt>
                      <c:pt idx="135">
                        <c:v>0.8899999999999999</c:v>
                      </c:pt>
                      <c:pt idx="136">
                        <c:v>0.89399999999999991</c:v>
                      </c:pt>
                      <c:pt idx="137">
                        <c:v>0.89700000000000002</c:v>
                      </c:pt>
                      <c:pt idx="138">
                        <c:v>0.90100000000000002</c:v>
                      </c:pt>
                      <c:pt idx="139">
                        <c:v>0.90450000000000008</c:v>
                      </c:pt>
                      <c:pt idx="140">
                        <c:v>0.90850000000000009</c:v>
                      </c:pt>
                      <c:pt idx="141">
                        <c:v>0.91399999999999992</c:v>
                      </c:pt>
                      <c:pt idx="142">
                        <c:v>0.91399999999999992</c:v>
                      </c:pt>
                      <c:pt idx="143">
                        <c:v>0.91900000000000004</c:v>
                      </c:pt>
                      <c:pt idx="144">
                        <c:v>0.91900000000000004</c:v>
                      </c:pt>
                      <c:pt idx="145">
                        <c:v>0.91799999999999993</c:v>
                      </c:pt>
                      <c:pt idx="146">
                        <c:v>0.91399999999999992</c:v>
                      </c:pt>
                      <c:pt idx="147">
                        <c:v>0.91300000000000003</c:v>
                      </c:pt>
                      <c:pt idx="148">
                        <c:v>0.90999999999999992</c:v>
                      </c:pt>
                      <c:pt idx="149">
                        <c:v>0.90199999999999991</c:v>
                      </c:pt>
                      <c:pt idx="150">
                        <c:v>0.89599999999999991</c:v>
                      </c:pt>
                      <c:pt idx="151">
                        <c:v>0.8879999999999999</c:v>
                      </c:pt>
                      <c:pt idx="152">
                        <c:v>0.88100000000000001</c:v>
                      </c:pt>
                      <c:pt idx="153">
                        <c:v>0.875</c:v>
                      </c:pt>
                      <c:pt idx="154">
                        <c:v>0.86899999999999999</c:v>
                      </c:pt>
                      <c:pt idx="155">
                        <c:v>0.86399999999999988</c:v>
                      </c:pt>
                      <c:pt idx="156">
                        <c:v>0.86049999999999993</c:v>
                      </c:pt>
                      <c:pt idx="157">
                        <c:v>0.85599999999999998</c:v>
                      </c:pt>
                      <c:pt idx="158">
                        <c:v>0.84899999999999998</c:v>
                      </c:pt>
                      <c:pt idx="159">
                        <c:v>0.84499999999999997</c:v>
                      </c:pt>
                      <c:pt idx="160">
                        <c:v>0.84299999999999997</c:v>
                      </c:pt>
                      <c:pt idx="161">
                        <c:v>0.83799999999999997</c:v>
                      </c:pt>
                    </c:numCache>
                  </c:numRef>
                </c:yVal>
                <c:smooth val="0"/>
              </c15:ser>
            </c15:filteredScatterSeries>
          </c:ext>
        </c:extLst>
      </c:scatterChart>
      <c:valAx>
        <c:axId val="368545096"/>
        <c:scaling>
          <c:orientation val="minMax"/>
          <c:max val="2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time [h]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544704"/>
        <c:crosses val="autoZero"/>
        <c:crossBetween val="midCat"/>
        <c:majorUnit val="5"/>
      </c:valAx>
      <c:valAx>
        <c:axId val="368544704"/>
        <c:scaling>
          <c:orientation val="minMax"/>
          <c:max val="1.5"/>
          <c:min val="-0.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optical density [650 nm]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545096"/>
        <c:crosses val="autoZero"/>
        <c:crossBetween val="midCat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Sheet1!$AO$3</c:f>
              <c:strCache>
                <c:ptCount val="1"/>
                <c:pt idx="0">
                  <c:v>R. bicirculans 80/3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Sheet1!$AM$4:$AN$19</c:f>
              <c:strCache>
                <c:ptCount val="16"/>
                <c:pt idx="0">
                  <c:v>GH2</c:v>
                </c:pt>
                <c:pt idx="1">
                  <c:v>GH3</c:v>
                </c:pt>
                <c:pt idx="2">
                  <c:v>GH5</c:v>
                </c:pt>
                <c:pt idx="3">
                  <c:v>GH26</c:v>
                </c:pt>
                <c:pt idx="4">
                  <c:v>GH44</c:v>
                </c:pt>
                <c:pt idx="5">
                  <c:v>GH74</c:v>
                </c:pt>
                <c:pt idx="6">
                  <c:v>GH16</c:v>
                </c:pt>
                <c:pt idx="7">
                  <c:v>GH48</c:v>
                </c:pt>
                <c:pt idx="8">
                  <c:v>GH9</c:v>
                </c:pt>
                <c:pt idx="9">
                  <c:v>GH10</c:v>
                </c:pt>
                <c:pt idx="10">
                  <c:v>GH11</c:v>
                </c:pt>
                <c:pt idx="11">
                  <c:v>GH43</c:v>
                </c:pt>
                <c:pt idx="12">
                  <c:v>GH51</c:v>
                </c:pt>
                <c:pt idx="13">
                  <c:v>GH13</c:v>
                </c:pt>
                <c:pt idx="14">
                  <c:v>GH31</c:v>
                </c:pt>
                <c:pt idx="15">
                  <c:v>GH77</c:v>
                </c:pt>
              </c:strCache>
            </c:strRef>
          </c:cat>
          <c:val>
            <c:numRef>
              <c:f>Sheet1!$AO$4:$AO$19</c:f>
              <c:numCache>
                <c:formatCode>General</c:formatCode>
                <c:ptCount val="16"/>
                <c:pt idx="0">
                  <c:v>4</c:v>
                </c:pt>
                <c:pt idx="1">
                  <c:v>3</c:v>
                </c:pt>
                <c:pt idx="2">
                  <c:v>11</c:v>
                </c:pt>
                <c:pt idx="3">
                  <c:v>3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2</c:v>
                </c:pt>
                <c:pt idx="12">
                  <c:v>2</c:v>
                </c:pt>
                <c:pt idx="13">
                  <c:v>6</c:v>
                </c:pt>
                <c:pt idx="14">
                  <c:v>1</c:v>
                </c:pt>
                <c:pt idx="15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Sheet1!$AP$3</c:f>
              <c:strCache>
                <c:ptCount val="1"/>
                <c:pt idx="0">
                  <c:v>R. champanellensis 18P13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Sheet1!$AM$4:$AN$19</c:f>
              <c:strCache>
                <c:ptCount val="16"/>
                <c:pt idx="0">
                  <c:v>GH2</c:v>
                </c:pt>
                <c:pt idx="1">
                  <c:v>GH3</c:v>
                </c:pt>
                <c:pt idx="2">
                  <c:v>GH5</c:v>
                </c:pt>
                <c:pt idx="3">
                  <c:v>GH26</c:v>
                </c:pt>
                <c:pt idx="4">
                  <c:v>GH44</c:v>
                </c:pt>
                <c:pt idx="5">
                  <c:v>GH74</c:v>
                </c:pt>
                <c:pt idx="6">
                  <c:v>GH16</c:v>
                </c:pt>
                <c:pt idx="7">
                  <c:v>GH48</c:v>
                </c:pt>
                <c:pt idx="8">
                  <c:v>GH9</c:v>
                </c:pt>
                <c:pt idx="9">
                  <c:v>GH10</c:v>
                </c:pt>
                <c:pt idx="10">
                  <c:v>GH11</c:v>
                </c:pt>
                <c:pt idx="11">
                  <c:v>GH43</c:v>
                </c:pt>
                <c:pt idx="12">
                  <c:v>GH51</c:v>
                </c:pt>
                <c:pt idx="13">
                  <c:v>GH13</c:v>
                </c:pt>
                <c:pt idx="14">
                  <c:v>GH31</c:v>
                </c:pt>
                <c:pt idx="15">
                  <c:v>GH77</c:v>
                </c:pt>
              </c:strCache>
            </c:strRef>
          </c:cat>
          <c:val>
            <c:numRef>
              <c:f>Sheet1!$AP$4:$AP$19</c:f>
              <c:numCache>
                <c:formatCode>General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9</c:v>
                </c:pt>
                <c:pt idx="3">
                  <c:v>3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7</c:v>
                </c:pt>
                <c:pt idx="9">
                  <c:v>2</c:v>
                </c:pt>
                <c:pt idx="10">
                  <c:v>1</c:v>
                </c:pt>
                <c:pt idx="11">
                  <c:v>5</c:v>
                </c:pt>
                <c:pt idx="12">
                  <c:v>0</c:v>
                </c:pt>
                <c:pt idx="13">
                  <c:v>4</c:v>
                </c:pt>
                <c:pt idx="14">
                  <c:v>2</c:v>
                </c:pt>
                <c:pt idx="15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Sheet1!$AQ$3</c:f>
              <c:strCache>
                <c:ptCount val="1"/>
                <c:pt idx="0">
                  <c:v>R. flavefaciens FD1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cat>
            <c:strRef>
              <c:f>Sheet1!$AM$4:$AN$19</c:f>
              <c:strCache>
                <c:ptCount val="16"/>
                <c:pt idx="0">
                  <c:v>GH2</c:v>
                </c:pt>
                <c:pt idx="1">
                  <c:v>GH3</c:v>
                </c:pt>
                <c:pt idx="2">
                  <c:v>GH5</c:v>
                </c:pt>
                <c:pt idx="3">
                  <c:v>GH26</c:v>
                </c:pt>
                <c:pt idx="4">
                  <c:v>GH44</c:v>
                </c:pt>
                <c:pt idx="5">
                  <c:v>GH74</c:v>
                </c:pt>
                <c:pt idx="6">
                  <c:v>GH16</c:v>
                </c:pt>
                <c:pt idx="7">
                  <c:v>GH48</c:v>
                </c:pt>
                <c:pt idx="8">
                  <c:v>GH9</c:v>
                </c:pt>
                <c:pt idx="9">
                  <c:v>GH10</c:v>
                </c:pt>
                <c:pt idx="10">
                  <c:v>GH11</c:v>
                </c:pt>
                <c:pt idx="11">
                  <c:v>GH43</c:v>
                </c:pt>
                <c:pt idx="12">
                  <c:v>GH51</c:v>
                </c:pt>
                <c:pt idx="13">
                  <c:v>GH13</c:v>
                </c:pt>
                <c:pt idx="14">
                  <c:v>GH31</c:v>
                </c:pt>
                <c:pt idx="15">
                  <c:v>GH77</c:v>
                </c:pt>
              </c:strCache>
            </c:strRef>
          </c:cat>
          <c:val>
            <c:numRef>
              <c:f>Sheet1!$AQ$4:$AQ$19</c:f>
              <c:numCache>
                <c:formatCode>General</c:formatCode>
                <c:ptCount val="16"/>
                <c:pt idx="0">
                  <c:v>2</c:v>
                </c:pt>
                <c:pt idx="1">
                  <c:v>6</c:v>
                </c:pt>
                <c:pt idx="2">
                  <c:v>14</c:v>
                </c:pt>
                <c:pt idx="3">
                  <c:v>6</c:v>
                </c:pt>
                <c:pt idx="4">
                  <c:v>2</c:v>
                </c:pt>
                <c:pt idx="5">
                  <c:v>1</c:v>
                </c:pt>
                <c:pt idx="6">
                  <c:v>5</c:v>
                </c:pt>
                <c:pt idx="7">
                  <c:v>1</c:v>
                </c:pt>
                <c:pt idx="8">
                  <c:v>12</c:v>
                </c:pt>
                <c:pt idx="9">
                  <c:v>6</c:v>
                </c:pt>
                <c:pt idx="10">
                  <c:v>11</c:v>
                </c:pt>
                <c:pt idx="11">
                  <c:v>10</c:v>
                </c:pt>
                <c:pt idx="12">
                  <c:v>0</c:v>
                </c:pt>
                <c:pt idx="13">
                  <c:v>4</c:v>
                </c:pt>
                <c:pt idx="14">
                  <c:v>1</c:v>
                </c:pt>
                <c:pt idx="15">
                  <c:v>1</c:v>
                </c:pt>
              </c:numCache>
            </c:numRef>
          </c:val>
        </c:ser>
        <c:ser>
          <c:idx val="3"/>
          <c:order val="3"/>
          <c:tx>
            <c:strRef>
              <c:f>Sheet1!$AR$3</c:f>
              <c:strCache>
                <c:ptCount val="1"/>
                <c:pt idx="0">
                  <c:v>R. bromii L2-63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Sheet1!$AM$4:$AN$19</c:f>
              <c:strCache>
                <c:ptCount val="16"/>
                <c:pt idx="0">
                  <c:v>GH2</c:v>
                </c:pt>
                <c:pt idx="1">
                  <c:v>GH3</c:v>
                </c:pt>
                <c:pt idx="2">
                  <c:v>GH5</c:v>
                </c:pt>
                <c:pt idx="3">
                  <c:v>GH26</c:v>
                </c:pt>
                <c:pt idx="4">
                  <c:v>GH44</c:v>
                </c:pt>
                <c:pt idx="5">
                  <c:v>GH74</c:v>
                </c:pt>
                <c:pt idx="6">
                  <c:v>GH16</c:v>
                </c:pt>
                <c:pt idx="7">
                  <c:v>GH48</c:v>
                </c:pt>
                <c:pt idx="8">
                  <c:v>GH9</c:v>
                </c:pt>
                <c:pt idx="9">
                  <c:v>GH10</c:v>
                </c:pt>
                <c:pt idx="10">
                  <c:v>GH11</c:v>
                </c:pt>
                <c:pt idx="11">
                  <c:v>GH43</c:v>
                </c:pt>
                <c:pt idx="12">
                  <c:v>GH51</c:v>
                </c:pt>
                <c:pt idx="13">
                  <c:v>GH13</c:v>
                </c:pt>
                <c:pt idx="14">
                  <c:v>GH31</c:v>
                </c:pt>
                <c:pt idx="15">
                  <c:v>GH77</c:v>
                </c:pt>
              </c:strCache>
            </c:strRef>
          </c:cat>
          <c:val>
            <c:numRef>
              <c:f>Sheet1!$AR$4:$AR$19</c:f>
              <c:numCache>
                <c:formatCode>General</c:formatCode>
                <c:ptCount val="16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15</c:v>
                </c:pt>
                <c:pt idx="14">
                  <c:v>1</c:v>
                </c:pt>
                <c:pt idx="1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8951680"/>
        <c:axId val="378952072"/>
      </c:barChart>
      <c:catAx>
        <c:axId val="378951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378952072"/>
        <c:crosses val="autoZero"/>
        <c:auto val="1"/>
        <c:lblAlgn val="ctr"/>
        <c:lblOffset val="100"/>
        <c:noMultiLvlLbl val="0"/>
      </c:catAx>
      <c:valAx>
        <c:axId val="3789520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3789516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'Y1&amp;2 24h'!$P$3</c:f>
              <c:strCache>
                <c:ptCount val="1"/>
                <c:pt idx="0">
                  <c:v>Acetate</c:v>
                </c:pt>
              </c:strCache>
            </c:strRef>
          </c:tx>
          <c:spPr>
            <a:solidFill>
              <a:srgbClr val="CC99FF"/>
            </a:solidFill>
          </c:spPr>
          <c:invertIfNegative val="0"/>
          <c:cat>
            <c:strRef>
              <c:f>'Y1&amp;2 24h'!$O$4:$O$24</c:f>
              <c:strCache>
                <c:ptCount val="21"/>
                <c:pt idx="0">
                  <c:v>Pyrodextrin f1</c:v>
                </c:pt>
                <c:pt idx="1">
                  <c:v>Pullulan f1</c:v>
                </c:pt>
                <c:pt idx="2">
                  <c:v>Type II RS f1</c:v>
                </c:pt>
                <c:pt idx="3">
                  <c:v>Type III RS f1</c:v>
                </c:pt>
                <c:pt idx="4">
                  <c:v>Barley ß-Glucan f1</c:v>
                </c:pt>
                <c:pt idx="5">
                  <c:v>Barley ß-Glucan f2</c:v>
                </c:pt>
                <c:pt idx="6">
                  <c:v>Laminarin f1</c:v>
                </c:pt>
                <c:pt idx="7">
                  <c:v>Rhamnose f1</c:v>
                </c:pt>
                <c:pt idx="8">
                  <c:v>Rhamnose f2</c:v>
                </c:pt>
                <c:pt idx="9">
                  <c:v>Rhamnogalacturonan f1</c:v>
                </c:pt>
                <c:pt idx="10">
                  <c:v>Apple Pectin f1</c:v>
                </c:pt>
                <c:pt idx="11">
                  <c:v>Apple Pectin f2</c:v>
                </c:pt>
                <c:pt idx="12">
                  <c:v>Carob f1</c:v>
                </c:pt>
                <c:pt idx="13">
                  <c:v>Guar f1</c:v>
                </c:pt>
                <c:pt idx="14">
                  <c:v>Arabinoxylan f1</c:v>
                </c:pt>
                <c:pt idx="15">
                  <c:v>Oligofructose f1</c:v>
                </c:pt>
                <c:pt idx="16">
                  <c:v>medium-chain Inulin f1</c:v>
                </c:pt>
                <c:pt idx="17">
                  <c:v>long-chain Inulin f1</c:v>
                </c:pt>
                <c:pt idx="18">
                  <c:v>long-chain Inulin f2</c:v>
                </c:pt>
                <c:pt idx="19">
                  <c:v>No Substrate f1</c:v>
                </c:pt>
                <c:pt idx="20">
                  <c:v>No Substrate f2</c:v>
                </c:pt>
              </c:strCache>
            </c:strRef>
          </c:cat>
          <c:val>
            <c:numRef>
              <c:f>'Y1&amp;2 24h'!$P$4:$P$24</c:f>
              <c:numCache>
                <c:formatCode>0.00</c:formatCode>
                <c:ptCount val="21"/>
                <c:pt idx="0">
                  <c:v>10.978679310275277</c:v>
                </c:pt>
                <c:pt idx="1">
                  <c:v>11.43957617752474</c:v>
                </c:pt>
                <c:pt idx="2">
                  <c:v>10.26579560013448</c:v>
                </c:pt>
                <c:pt idx="3">
                  <c:v>10.157676406432039</c:v>
                </c:pt>
                <c:pt idx="4">
                  <c:v>8.8153417084202967</c:v>
                </c:pt>
                <c:pt idx="5">
                  <c:v>7.0022701443342426</c:v>
                </c:pt>
                <c:pt idx="6">
                  <c:v>10.471152970097171</c:v>
                </c:pt>
                <c:pt idx="7">
                  <c:v>10.865739341837124</c:v>
                </c:pt>
                <c:pt idx="8">
                  <c:v>9.6727715525027786</c:v>
                </c:pt>
                <c:pt idx="9">
                  <c:v>10.534359187823028</c:v>
                </c:pt>
                <c:pt idx="10">
                  <c:v>10.622025206534721</c:v>
                </c:pt>
                <c:pt idx="11">
                  <c:v>10.74478593999075</c:v>
                </c:pt>
                <c:pt idx="12">
                  <c:v>10.627076976378964</c:v>
                </c:pt>
                <c:pt idx="13">
                  <c:v>12.369533211299121</c:v>
                </c:pt>
                <c:pt idx="14">
                  <c:v>11.235332494097463</c:v>
                </c:pt>
                <c:pt idx="15">
                  <c:v>9.5837729253548751</c:v>
                </c:pt>
                <c:pt idx="16">
                  <c:v>8.6000919657889874</c:v>
                </c:pt>
                <c:pt idx="17">
                  <c:v>9.7581115222348185</c:v>
                </c:pt>
                <c:pt idx="18">
                  <c:v>9.7687810473198731</c:v>
                </c:pt>
                <c:pt idx="19">
                  <c:v>5.3942058456236976</c:v>
                </c:pt>
                <c:pt idx="20">
                  <c:v>6.4305046825304473</c:v>
                </c:pt>
              </c:numCache>
            </c:numRef>
          </c:val>
        </c:ser>
        <c:ser>
          <c:idx val="1"/>
          <c:order val="1"/>
          <c:tx>
            <c:strRef>
              <c:f>'Y1&amp;2 24h'!$Q$3</c:f>
              <c:strCache>
                <c:ptCount val="1"/>
                <c:pt idx="0">
                  <c:v>Propionate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'Y1&amp;2 24h'!$O$4:$O$24</c:f>
              <c:strCache>
                <c:ptCount val="21"/>
                <c:pt idx="0">
                  <c:v>Pyrodextrin f1</c:v>
                </c:pt>
                <c:pt idx="1">
                  <c:v>Pullulan f1</c:v>
                </c:pt>
                <c:pt idx="2">
                  <c:v>Type II RS f1</c:v>
                </c:pt>
                <c:pt idx="3">
                  <c:v>Type III RS f1</c:v>
                </c:pt>
                <c:pt idx="4">
                  <c:v>Barley ß-Glucan f1</c:v>
                </c:pt>
                <c:pt idx="5">
                  <c:v>Barley ß-Glucan f2</c:v>
                </c:pt>
                <c:pt idx="6">
                  <c:v>Laminarin f1</c:v>
                </c:pt>
                <c:pt idx="7">
                  <c:v>Rhamnose f1</c:v>
                </c:pt>
                <c:pt idx="8">
                  <c:v>Rhamnose f2</c:v>
                </c:pt>
                <c:pt idx="9">
                  <c:v>Rhamnogalacturonan f1</c:v>
                </c:pt>
                <c:pt idx="10">
                  <c:v>Apple Pectin f1</c:v>
                </c:pt>
                <c:pt idx="11">
                  <c:v>Apple Pectin f2</c:v>
                </c:pt>
                <c:pt idx="12">
                  <c:v>Carob f1</c:v>
                </c:pt>
                <c:pt idx="13">
                  <c:v>Guar f1</c:v>
                </c:pt>
                <c:pt idx="14">
                  <c:v>Arabinoxylan f1</c:v>
                </c:pt>
                <c:pt idx="15">
                  <c:v>Oligofructose f1</c:v>
                </c:pt>
                <c:pt idx="16">
                  <c:v>medium-chain Inulin f1</c:v>
                </c:pt>
                <c:pt idx="17">
                  <c:v>long-chain Inulin f1</c:v>
                </c:pt>
                <c:pt idx="18">
                  <c:v>long-chain Inulin f2</c:v>
                </c:pt>
                <c:pt idx="19">
                  <c:v>No Substrate f1</c:v>
                </c:pt>
                <c:pt idx="20">
                  <c:v>No Substrate f2</c:v>
                </c:pt>
              </c:strCache>
            </c:strRef>
          </c:cat>
          <c:val>
            <c:numRef>
              <c:f>'Y1&amp;2 24h'!$Q$4:$Q$24</c:f>
              <c:numCache>
                <c:formatCode>0.00</c:formatCode>
                <c:ptCount val="21"/>
                <c:pt idx="0">
                  <c:v>3.987303788056765</c:v>
                </c:pt>
                <c:pt idx="1">
                  <c:v>2.5771930793231417</c:v>
                </c:pt>
                <c:pt idx="2">
                  <c:v>2.2174262646103018</c:v>
                </c:pt>
                <c:pt idx="3">
                  <c:v>2.2066603559566693</c:v>
                </c:pt>
                <c:pt idx="4">
                  <c:v>3.1769400699252563</c:v>
                </c:pt>
                <c:pt idx="5">
                  <c:v>3.7048145858635255</c:v>
                </c:pt>
                <c:pt idx="6">
                  <c:v>5.225311156067475</c:v>
                </c:pt>
                <c:pt idx="7">
                  <c:v>10.77535100715591</c:v>
                </c:pt>
                <c:pt idx="8">
                  <c:v>11.609576244550244</c:v>
                </c:pt>
                <c:pt idx="9">
                  <c:v>4.4116167298307536</c:v>
                </c:pt>
                <c:pt idx="10">
                  <c:v>1.9441516625247999</c:v>
                </c:pt>
                <c:pt idx="11">
                  <c:v>2.5077455744762922</c:v>
                </c:pt>
                <c:pt idx="12">
                  <c:v>4.1562547699678065</c:v>
                </c:pt>
                <c:pt idx="13">
                  <c:v>5.5389063523494286</c:v>
                </c:pt>
                <c:pt idx="14">
                  <c:v>2.1350968349543464</c:v>
                </c:pt>
                <c:pt idx="15">
                  <c:v>2.1426268170926002</c:v>
                </c:pt>
                <c:pt idx="16">
                  <c:v>2.2452539388314134</c:v>
                </c:pt>
                <c:pt idx="17">
                  <c:v>2.2387922278378709</c:v>
                </c:pt>
                <c:pt idx="18">
                  <c:v>2.865101478043647</c:v>
                </c:pt>
                <c:pt idx="19">
                  <c:v>2.4350273240788156</c:v>
                </c:pt>
                <c:pt idx="20">
                  <c:v>1.8734533365768897</c:v>
                </c:pt>
              </c:numCache>
            </c:numRef>
          </c:val>
        </c:ser>
        <c:ser>
          <c:idx val="2"/>
          <c:order val="2"/>
          <c:tx>
            <c:strRef>
              <c:f>'Y1&amp;2 24h'!$R$3</c:f>
              <c:strCache>
                <c:ptCount val="1"/>
                <c:pt idx="0">
                  <c:v>Butyrate</c:v>
                </c:pt>
              </c:strCache>
            </c:strRef>
          </c:tx>
          <c:spPr>
            <a:solidFill>
              <a:srgbClr val="0000CC"/>
            </a:solidFill>
          </c:spPr>
          <c:invertIfNegative val="0"/>
          <c:cat>
            <c:strRef>
              <c:f>'Y1&amp;2 24h'!$O$4:$O$24</c:f>
              <c:strCache>
                <c:ptCount val="21"/>
                <c:pt idx="0">
                  <c:v>Pyrodextrin f1</c:v>
                </c:pt>
                <c:pt idx="1">
                  <c:v>Pullulan f1</c:v>
                </c:pt>
                <c:pt idx="2">
                  <c:v>Type II RS f1</c:v>
                </c:pt>
                <c:pt idx="3">
                  <c:v>Type III RS f1</c:v>
                </c:pt>
                <c:pt idx="4">
                  <c:v>Barley ß-Glucan f1</c:v>
                </c:pt>
                <c:pt idx="5">
                  <c:v>Barley ß-Glucan f2</c:v>
                </c:pt>
                <c:pt idx="6">
                  <c:v>Laminarin f1</c:v>
                </c:pt>
                <c:pt idx="7">
                  <c:v>Rhamnose f1</c:v>
                </c:pt>
                <c:pt idx="8">
                  <c:v>Rhamnose f2</c:v>
                </c:pt>
                <c:pt idx="9">
                  <c:v>Rhamnogalacturonan f1</c:v>
                </c:pt>
                <c:pt idx="10">
                  <c:v>Apple Pectin f1</c:v>
                </c:pt>
                <c:pt idx="11">
                  <c:v>Apple Pectin f2</c:v>
                </c:pt>
                <c:pt idx="12">
                  <c:v>Carob f1</c:v>
                </c:pt>
                <c:pt idx="13">
                  <c:v>Guar f1</c:v>
                </c:pt>
                <c:pt idx="14">
                  <c:v>Arabinoxylan f1</c:v>
                </c:pt>
                <c:pt idx="15">
                  <c:v>Oligofructose f1</c:v>
                </c:pt>
                <c:pt idx="16">
                  <c:v>medium-chain Inulin f1</c:v>
                </c:pt>
                <c:pt idx="17">
                  <c:v>long-chain Inulin f1</c:v>
                </c:pt>
                <c:pt idx="18">
                  <c:v>long-chain Inulin f2</c:v>
                </c:pt>
                <c:pt idx="19">
                  <c:v>No Substrate f1</c:v>
                </c:pt>
                <c:pt idx="20">
                  <c:v>No Substrate f2</c:v>
                </c:pt>
              </c:strCache>
            </c:strRef>
          </c:cat>
          <c:val>
            <c:numRef>
              <c:f>'Y1&amp;2 24h'!$R$4:$R$24</c:f>
              <c:numCache>
                <c:formatCode>0.00</c:formatCode>
                <c:ptCount val="21"/>
                <c:pt idx="0">
                  <c:v>5.9542880758971393</c:v>
                </c:pt>
                <c:pt idx="1">
                  <c:v>7.2607897210516485</c:v>
                </c:pt>
                <c:pt idx="2">
                  <c:v>7.5271052780833578</c:v>
                </c:pt>
                <c:pt idx="3">
                  <c:v>6.8253419801656792</c:v>
                </c:pt>
                <c:pt idx="4">
                  <c:v>9.2932617099058525</c:v>
                </c:pt>
                <c:pt idx="5">
                  <c:v>7.7230676847904363</c:v>
                </c:pt>
                <c:pt idx="6">
                  <c:v>6.4828749975807654</c:v>
                </c:pt>
                <c:pt idx="7">
                  <c:v>4.3901271524582315</c:v>
                </c:pt>
                <c:pt idx="8">
                  <c:v>3.9516511728021189</c:v>
                </c:pt>
                <c:pt idx="9">
                  <c:v>5.5132636291124966</c:v>
                </c:pt>
                <c:pt idx="10">
                  <c:v>6.0841834498168845</c:v>
                </c:pt>
                <c:pt idx="11">
                  <c:v>5.9065215066222505</c:v>
                </c:pt>
                <c:pt idx="12">
                  <c:v>6.4877286927142421</c:v>
                </c:pt>
                <c:pt idx="13">
                  <c:v>5.2307342682231495</c:v>
                </c:pt>
                <c:pt idx="14">
                  <c:v>5.5783486724746787</c:v>
                </c:pt>
                <c:pt idx="15">
                  <c:v>7.4235356201523395</c:v>
                </c:pt>
                <c:pt idx="16">
                  <c:v>8.7067012770681451</c:v>
                </c:pt>
                <c:pt idx="17">
                  <c:v>8.5682314779567559</c:v>
                </c:pt>
                <c:pt idx="18">
                  <c:v>6.7308530327307539</c:v>
                </c:pt>
                <c:pt idx="19">
                  <c:v>3.1790119440074451</c:v>
                </c:pt>
                <c:pt idx="20">
                  <c:v>2.6965798534915151</c:v>
                </c:pt>
              </c:numCache>
            </c:numRef>
          </c:val>
        </c:ser>
        <c:ser>
          <c:idx val="3"/>
          <c:order val="3"/>
          <c:tx>
            <c:strRef>
              <c:f>'Y1&amp;2 24h'!$S$3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cat>
            <c:strRef>
              <c:f>'Y1&amp;2 24h'!$O$4:$O$24</c:f>
              <c:strCache>
                <c:ptCount val="21"/>
                <c:pt idx="0">
                  <c:v>Pyrodextrin f1</c:v>
                </c:pt>
                <c:pt idx="1">
                  <c:v>Pullulan f1</c:v>
                </c:pt>
                <c:pt idx="2">
                  <c:v>Type II RS f1</c:v>
                </c:pt>
                <c:pt idx="3">
                  <c:v>Type III RS f1</c:v>
                </c:pt>
                <c:pt idx="4">
                  <c:v>Barley ß-Glucan f1</c:v>
                </c:pt>
                <c:pt idx="5">
                  <c:v>Barley ß-Glucan f2</c:v>
                </c:pt>
                <c:pt idx="6">
                  <c:v>Laminarin f1</c:v>
                </c:pt>
                <c:pt idx="7">
                  <c:v>Rhamnose f1</c:v>
                </c:pt>
                <c:pt idx="8">
                  <c:v>Rhamnose f2</c:v>
                </c:pt>
                <c:pt idx="9">
                  <c:v>Rhamnogalacturonan f1</c:v>
                </c:pt>
                <c:pt idx="10">
                  <c:v>Apple Pectin f1</c:v>
                </c:pt>
                <c:pt idx="11">
                  <c:v>Apple Pectin f2</c:v>
                </c:pt>
                <c:pt idx="12">
                  <c:v>Carob f1</c:v>
                </c:pt>
                <c:pt idx="13">
                  <c:v>Guar f1</c:v>
                </c:pt>
                <c:pt idx="14">
                  <c:v>Arabinoxylan f1</c:v>
                </c:pt>
                <c:pt idx="15">
                  <c:v>Oligofructose f1</c:v>
                </c:pt>
                <c:pt idx="16">
                  <c:v>medium-chain Inulin f1</c:v>
                </c:pt>
                <c:pt idx="17">
                  <c:v>long-chain Inulin f1</c:v>
                </c:pt>
                <c:pt idx="18">
                  <c:v>long-chain Inulin f2</c:v>
                </c:pt>
                <c:pt idx="19">
                  <c:v>No Substrate f1</c:v>
                </c:pt>
                <c:pt idx="20">
                  <c:v>No Substrate f2</c:v>
                </c:pt>
              </c:strCache>
            </c:strRef>
          </c:cat>
          <c:val>
            <c:numRef>
              <c:f>'Y1&amp;2 24h'!$S$4:$S$24</c:f>
              <c:numCache>
                <c:formatCode>0.00</c:formatCode>
                <c:ptCount val="21"/>
                <c:pt idx="0">
                  <c:v>0.92781561682917613</c:v>
                </c:pt>
                <c:pt idx="1">
                  <c:v>0.28233603600818236</c:v>
                </c:pt>
                <c:pt idx="2">
                  <c:v>1.0647526158257252</c:v>
                </c:pt>
                <c:pt idx="3">
                  <c:v>1.491365849777228</c:v>
                </c:pt>
                <c:pt idx="4">
                  <c:v>1.2057496982438556</c:v>
                </c:pt>
                <c:pt idx="5">
                  <c:v>0.18744638656626522</c:v>
                </c:pt>
                <c:pt idx="6">
                  <c:v>1.6197609294871265</c:v>
                </c:pt>
                <c:pt idx="7">
                  <c:v>0.25788887128785964</c:v>
                </c:pt>
                <c:pt idx="8">
                  <c:v>-2.7470522100740618E-2</c:v>
                </c:pt>
                <c:pt idx="9">
                  <c:v>1.0173257998359297</c:v>
                </c:pt>
                <c:pt idx="10">
                  <c:v>-0.17686145730358105</c:v>
                </c:pt>
                <c:pt idx="11">
                  <c:v>0.28569643192382171</c:v>
                </c:pt>
                <c:pt idx="12">
                  <c:v>1.2663828624289619</c:v>
                </c:pt>
                <c:pt idx="13">
                  <c:v>0.22088907918918912</c:v>
                </c:pt>
                <c:pt idx="14">
                  <c:v>2.433075972687107</c:v>
                </c:pt>
                <c:pt idx="15">
                  <c:v>0.25248904145238033</c:v>
                </c:pt>
                <c:pt idx="16">
                  <c:v>0.50188263372850883</c:v>
                </c:pt>
                <c:pt idx="17">
                  <c:v>0.48161445561209698</c:v>
                </c:pt>
                <c:pt idx="18">
                  <c:v>0.93703220084435057</c:v>
                </c:pt>
                <c:pt idx="19">
                  <c:v>0.78793916849597145</c:v>
                </c:pt>
                <c:pt idx="20">
                  <c:v>0.34910678683538737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78953248"/>
        <c:axId val="378953640"/>
      </c:barChart>
      <c:catAx>
        <c:axId val="37895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txPr>
          <a:bodyPr rot="-2700000" vert="horz"/>
          <a:lstStyle/>
          <a:p>
            <a:pPr>
              <a:defRPr/>
            </a:pPr>
            <a:endParaRPr lang="en-US"/>
          </a:p>
        </c:txPr>
        <c:crossAx val="378953640"/>
        <c:crosses val="autoZero"/>
        <c:auto val="1"/>
        <c:lblAlgn val="ctr"/>
        <c:lblOffset val="100"/>
        <c:noMultiLvlLbl val="0"/>
      </c:catAx>
      <c:valAx>
        <c:axId val="378953640"/>
        <c:scaling>
          <c:orientation val="minMax"/>
          <c:max val="35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crossAx val="378953248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'Y1&amp;2 24h'!$P$25</c:f>
              <c:strCache>
                <c:ptCount val="1"/>
                <c:pt idx="0">
                  <c:v>Acetate</c:v>
                </c:pt>
              </c:strCache>
            </c:strRef>
          </c:tx>
          <c:spPr>
            <a:solidFill>
              <a:srgbClr val="CC99FF"/>
            </a:solidFill>
          </c:spPr>
          <c:invertIfNegative val="0"/>
          <c:cat>
            <c:strRef>
              <c:f>'Y1&amp;2 24h'!$O$26:$O$46</c:f>
              <c:strCache>
                <c:ptCount val="21"/>
                <c:pt idx="0">
                  <c:v>Pyrodextrin f1</c:v>
                </c:pt>
                <c:pt idx="1">
                  <c:v>Pullulan f1</c:v>
                </c:pt>
                <c:pt idx="2">
                  <c:v>Type II RS f1</c:v>
                </c:pt>
                <c:pt idx="3">
                  <c:v>Type III RS f1</c:v>
                </c:pt>
                <c:pt idx="4">
                  <c:v>Barley ß-Glucan f1</c:v>
                </c:pt>
                <c:pt idx="5">
                  <c:v>Barley ß-Glucan f2</c:v>
                </c:pt>
                <c:pt idx="6">
                  <c:v>Laminarin f1</c:v>
                </c:pt>
                <c:pt idx="7">
                  <c:v>Rhamnose f1</c:v>
                </c:pt>
                <c:pt idx="8">
                  <c:v>Rhamnose f2</c:v>
                </c:pt>
                <c:pt idx="9">
                  <c:v>Rhamnogalacturonan f1</c:v>
                </c:pt>
                <c:pt idx="10">
                  <c:v>Apple Pectin f1</c:v>
                </c:pt>
                <c:pt idx="11">
                  <c:v>Apple Pectin f2</c:v>
                </c:pt>
                <c:pt idx="12">
                  <c:v>Carob galactomannan f1</c:v>
                </c:pt>
                <c:pt idx="13">
                  <c:v>Guar galactomannan f1</c:v>
                </c:pt>
                <c:pt idx="14">
                  <c:v>Arabinoxylan f1</c:v>
                </c:pt>
                <c:pt idx="15">
                  <c:v>Oligofructose f1</c:v>
                </c:pt>
                <c:pt idx="16">
                  <c:v>medium-chain Inulin f1</c:v>
                </c:pt>
                <c:pt idx="17">
                  <c:v>long-chain Inulin f1</c:v>
                </c:pt>
                <c:pt idx="18">
                  <c:v>long-chain Inulin f2</c:v>
                </c:pt>
                <c:pt idx="19">
                  <c:v>No Substrate f1</c:v>
                </c:pt>
                <c:pt idx="20">
                  <c:v>No Substrate f2</c:v>
                </c:pt>
              </c:strCache>
            </c:strRef>
          </c:cat>
          <c:val>
            <c:numRef>
              <c:f>'Y1&amp;2 24h'!$P$26:$P$46</c:f>
              <c:numCache>
                <c:formatCode>0.00</c:formatCode>
                <c:ptCount val="21"/>
                <c:pt idx="0">
                  <c:v>15.490350594885541</c:v>
                </c:pt>
                <c:pt idx="1">
                  <c:v>11.069857901538844</c:v>
                </c:pt>
                <c:pt idx="2">
                  <c:v>13.125465401634836</c:v>
                </c:pt>
                <c:pt idx="3">
                  <c:v>11.9069682372859</c:v>
                </c:pt>
                <c:pt idx="4">
                  <c:v>14.471860004932196</c:v>
                </c:pt>
                <c:pt idx="5">
                  <c:v>14.393233690316171</c:v>
                </c:pt>
                <c:pt idx="6">
                  <c:v>14.817676527327402</c:v>
                </c:pt>
                <c:pt idx="7">
                  <c:v>12.05990542669673</c:v>
                </c:pt>
                <c:pt idx="8">
                  <c:v>12.121237676988178</c:v>
                </c:pt>
                <c:pt idx="9">
                  <c:v>13.912196459078572</c:v>
                </c:pt>
                <c:pt idx="10">
                  <c:v>15.038405423525921</c:v>
                </c:pt>
                <c:pt idx="11">
                  <c:v>14.385949297040762</c:v>
                </c:pt>
                <c:pt idx="12">
                  <c:v>13.589730085594729</c:v>
                </c:pt>
                <c:pt idx="13">
                  <c:v>15.152156557482165</c:v>
                </c:pt>
                <c:pt idx="14">
                  <c:v>18.693427853986403</c:v>
                </c:pt>
                <c:pt idx="15">
                  <c:v>13.603247628752859</c:v>
                </c:pt>
                <c:pt idx="16">
                  <c:v>12.524650997567308</c:v>
                </c:pt>
                <c:pt idx="17">
                  <c:v>13.90447305964752</c:v>
                </c:pt>
                <c:pt idx="18">
                  <c:v>14.029826403502014</c:v>
                </c:pt>
                <c:pt idx="19">
                  <c:v>9.2072721814666441</c:v>
                </c:pt>
                <c:pt idx="20">
                  <c:v>7.8436525501666585</c:v>
                </c:pt>
              </c:numCache>
            </c:numRef>
          </c:val>
        </c:ser>
        <c:ser>
          <c:idx val="1"/>
          <c:order val="1"/>
          <c:tx>
            <c:strRef>
              <c:f>'Y1&amp;2 24h'!$Q$25</c:f>
              <c:strCache>
                <c:ptCount val="1"/>
                <c:pt idx="0">
                  <c:v>Propionate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'Y1&amp;2 24h'!$O$26:$O$46</c:f>
              <c:strCache>
                <c:ptCount val="21"/>
                <c:pt idx="0">
                  <c:v>Pyrodextrin f1</c:v>
                </c:pt>
                <c:pt idx="1">
                  <c:v>Pullulan f1</c:v>
                </c:pt>
                <c:pt idx="2">
                  <c:v>Type II RS f1</c:v>
                </c:pt>
                <c:pt idx="3">
                  <c:v>Type III RS f1</c:v>
                </c:pt>
                <c:pt idx="4">
                  <c:v>Barley ß-Glucan f1</c:v>
                </c:pt>
                <c:pt idx="5">
                  <c:v>Barley ß-Glucan f2</c:v>
                </c:pt>
                <c:pt idx="6">
                  <c:v>Laminarin f1</c:v>
                </c:pt>
                <c:pt idx="7">
                  <c:v>Rhamnose f1</c:v>
                </c:pt>
                <c:pt idx="8">
                  <c:v>Rhamnose f2</c:v>
                </c:pt>
                <c:pt idx="9">
                  <c:v>Rhamnogalacturonan f1</c:v>
                </c:pt>
                <c:pt idx="10">
                  <c:v>Apple Pectin f1</c:v>
                </c:pt>
                <c:pt idx="11">
                  <c:v>Apple Pectin f2</c:v>
                </c:pt>
                <c:pt idx="12">
                  <c:v>Carob galactomannan f1</c:v>
                </c:pt>
                <c:pt idx="13">
                  <c:v>Guar galactomannan f1</c:v>
                </c:pt>
                <c:pt idx="14">
                  <c:v>Arabinoxylan f1</c:v>
                </c:pt>
                <c:pt idx="15">
                  <c:v>Oligofructose f1</c:v>
                </c:pt>
                <c:pt idx="16">
                  <c:v>medium-chain Inulin f1</c:v>
                </c:pt>
                <c:pt idx="17">
                  <c:v>long-chain Inulin f1</c:v>
                </c:pt>
                <c:pt idx="18">
                  <c:v>long-chain Inulin f2</c:v>
                </c:pt>
                <c:pt idx="19">
                  <c:v>No Substrate f1</c:v>
                </c:pt>
                <c:pt idx="20">
                  <c:v>No Substrate f2</c:v>
                </c:pt>
              </c:strCache>
            </c:strRef>
          </c:cat>
          <c:val>
            <c:numRef>
              <c:f>'Y1&amp;2 24h'!$Q$26:$Q$46</c:f>
              <c:numCache>
                <c:formatCode>0.00</c:formatCode>
                <c:ptCount val="21"/>
                <c:pt idx="0">
                  <c:v>6.3519945856049809</c:v>
                </c:pt>
                <c:pt idx="1">
                  <c:v>4.8323103960235363</c:v>
                </c:pt>
                <c:pt idx="2">
                  <c:v>3.2677518632947966</c:v>
                </c:pt>
                <c:pt idx="3">
                  <c:v>3.0527235548733116</c:v>
                </c:pt>
                <c:pt idx="4">
                  <c:v>4.9002913290415258</c:v>
                </c:pt>
                <c:pt idx="5">
                  <c:v>5.7421650593513212</c:v>
                </c:pt>
                <c:pt idx="6">
                  <c:v>7.5355835543117315</c:v>
                </c:pt>
                <c:pt idx="7">
                  <c:v>11.173472874448448</c:v>
                </c:pt>
                <c:pt idx="8">
                  <c:v>12.485416116233671</c:v>
                </c:pt>
                <c:pt idx="9">
                  <c:v>4.9694764127996578</c:v>
                </c:pt>
                <c:pt idx="10">
                  <c:v>3.272033763968345</c:v>
                </c:pt>
                <c:pt idx="11">
                  <c:v>3.4334383280284371</c:v>
                </c:pt>
                <c:pt idx="12">
                  <c:v>5.4893655697052601</c:v>
                </c:pt>
                <c:pt idx="13">
                  <c:v>6.8867523556311667</c:v>
                </c:pt>
                <c:pt idx="14">
                  <c:v>4.0644043334541209</c:v>
                </c:pt>
                <c:pt idx="15">
                  <c:v>4.0913990957538395</c:v>
                </c:pt>
                <c:pt idx="16">
                  <c:v>4.4075655947630201</c:v>
                </c:pt>
                <c:pt idx="17">
                  <c:v>4.3267754571464243</c:v>
                </c:pt>
                <c:pt idx="18">
                  <c:v>4.7277541651335309</c:v>
                </c:pt>
                <c:pt idx="19">
                  <c:v>2.6486466897308443</c:v>
                </c:pt>
                <c:pt idx="20">
                  <c:v>2.2970643637099228</c:v>
                </c:pt>
              </c:numCache>
            </c:numRef>
          </c:val>
        </c:ser>
        <c:ser>
          <c:idx val="2"/>
          <c:order val="2"/>
          <c:tx>
            <c:strRef>
              <c:f>'Y1&amp;2 24h'!$R$25</c:f>
              <c:strCache>
                <c:ptCount val="1"/>
                <c:pt idx="0">
                  <c:v>Butyrate</c:v>
                </c:pt>
              </c:strCache>
            </c:strRef>
          </c:tx>
          <c:spPr>
            <a:solidFill>
              <a:srgbClr val="0000CC"/>
            </a:solidFill>
          </c:spPr>
          <c:invertIfNegative val="0"/>
          <c:cat>
            <c:strRef>
              <c:f>'Y1&amp;2 24h'!$O$26:$O$46</c:f>
              <c:strCache>
                <c:ptCount val="21"/>
                <c:pt idx="0">
                  <c:v>Pyrodextrin f1</c:v>
                </c:pt>
                <c:pt idx="1">
                  <c:v>Pullulan f1</c:v>
                </c:pt>
                <c:pt idx="2">
                  <c:v>Type II RS f1</c:v>
                </c:pt>
                <c:pt idx="3">
                  <c:v>Type III RS f1</c:v>
                </c:pt>
                <c:pt idx="4">
                  <c:v>Barley ß-Glucan f1</c:v>
                </c:pt>
                <c:pt idx="5">
                  <c:v>Barley ß-Glucan f2</c:v>
                </c:pt>
                <c:pt idx="6">
                  <c:v>Laminarin f1</c:v>
                </c:pt>
                <c:pt idx="7">
                  <c:v>Rhamnose f1</c:v>
                </c:pt>
                <c:pt idx="8">
                  <c:v>Rhamnose f2</c:v>
                </c:pt>
                <c:pt idx="9">
                  <c:v>Rhamnogalacturonan f1</c:v>
                </c:pt>
                <c:pt idx="10">
                  <c:v>Apple Pectin f1</c:v>
                </c:pt>
                <c:pt idx="11">
                  <c:v>Apple Pectin f2</c:v>
                </c:pt>
                <c:pt idx="12">
                  <c:v>Carob galactomannan f1</c:v>
                </c:pt>
                <c:pt idx="13">
                  <c:v>Guar galactomannan f1</c:v>
                </c:pt>
                <c:pt idx="14">
                  <c:v>Arabinoxylan f1</c:v>
                </c:pt>
                <c:pt idx="15">
                  <c:v>Oligofructose f1</c:v>
                </c:pt>
                <c:pt idx="16">
                  <c:v>medium-chain Inulin f1</c:v>
                </c:pt>
                <c:pt idx="17">
                  <c:v>long-chain Inulin f1</c:v>
                </c:pt>
                <c:pt idx="18">
                  <c:v>long-chain Inulin f2</c:v>
                </c:pt>
                <c:pt idx="19">
                  <c:v>No Substrate f1</c:v>
                </c:pt>
                <c:pt idx="20">
                  <c:v>No Substrate f2</c:v>
                </c:pt>
              </c:strCache>
            </c:strRef>
          </c:cat>
          <c:val>
            <c:numRef>
              <c:f>'Y1&amp;2 24h'!$R$26:$R$46</c:f>
              <c:numCache>
                <c:formatCode>0.00</c:formatCode>
                <c:ptCount val="21"/>
                <c:pt idx="0">
                  <c:v>5.0193600488237848</c:v>
                </c:pt>
                <c:pt idx="1">
                  <c:v>5.9764967941549623</c:v>
                </c:pt>
                <c:pt idx="2">
                  <c:v>6.2099354054553801</c:v>
                </c:pt>
                <c:pt idx="3">
                  <c:v>5.5278620612849236</c:v>
                </c:pt>
                <c:pt idx="4">
                  <c:v>6.7472303555461197</c:v>
                </c:pt>
                <c:pt idx="5">
                  <c:v>6.3365810932796807</c:v>
                </c:pt>
                <c:pt idx="6">
                  <c:v>4.2846440134735309</c:v>
                </c:pt>
                <c:pt idx="7">
                  <c:v>3.5343085040694753</c:v>
                </c:pt>
                <c:pt idx="8">
                  <c:v>4.088823907093321</c:v>
                </c:pt>
                <c:pt idx="9">
                  <c:v>4.1603840020637213</c:v>
                </c:pt>
                <c:pt idx="10">
                  <c:v>4.8963385886454915</c:v>
                </c:pt>
                <c:pt idx="11">
                  <c:v>4.5981252672006017</c:v>
                </c:pt>
                <c:pt idx="12">
                  <c:v>4.6054470526902289</c:v>
                </c:pt>
                <c:pt idx="13">
                  <c:v>4.1582582266166215</c:v>
                </c:pt>
                <c:pt idx="14">
                  <c:v>6.3880197207186233</c:v>
                </c:pt>
                <c:pt idx="15">
                  <c:v>6.8809182745155111</c:v>
                </c:pt>
                <c:pt idx="16">
                  <c:v>7.0826560506458671</c:v>
                </c:pt>
                <c:pt idx="17">
                  <c:v>6.8341280743756778</c:v>
                </c:pt>
                <c:pt idx="18">
                  <c:v>6.4868641539635519</c:v>
                </c:pt>
                <c:pt idx="19">
                  <c:v>3.4117936566546248</c:v>
                </c:pt>
                <c:pt idx="20">
                  <c:v>2.8768503365999147</c:v>
                </c:pt>
              </c:numCache>
            </c:numRef>
          </c:val>
        </c:ser>
        <c:ser>
          <c:idx val="3"/>
          <c:order val="3"/>
          <c:tx>
            <c:strRef>
              <c:f>'Y1&amp;2 24h'!$S$25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cat>
            <c:strRef>
              <c:f>'Y1&amp;2 24h'!$O$26:$O$46</c:f>
              <c:strCache>
                <c:ptCount val="21"/>
                <c:pt idx="0">
                  <c:v>Pyrodextrin f1</c:v>
                </c:pt>
                <c:pt idx="1">
                  <c:v>Pullulan f1</c:v>
                </c:pt>
                <c:pt idx="2">
                  <c:v>Type II RS f1</c:v>
                </c:pt>
                <c:pt idx="3">
                  <c:v>Type III RS f1</c:v>
                </c:pt>
                <c:pt idx="4">
                  <c:v>Barley ß-Glucan f1</c:v>
                </c:pt>
                <c:pt idx="5">
                  <c:v>Barley ß-Glucan f2</c:v>
                </c:pt>
                <c:pt idx="6">
                  <c:v>Laminarin f1</c:v>
                </c:pt>
                <c:pt idx="7">
                  <c:v>Rhamnose f1</c:v>
                </c:pt>
                <c:pt idx="8">
                  <c:v>Rhamnose f2</c:v>
                </c:pt>
                <c:pt idx="9">
                  <c:v>Rhamnogalacturonan f1</c:v>
                </c:pt>
                <c:pt idx="10">
                  <c:v>Apple Pectin f1</c:v>
                </c:pt>
                <c:pt idx="11">
                  <c:v>Apple Pectin f2</c:v>
                </c:pt>
                <c:pt idx="12">
                  <c:v>Carob galactomannan f1</c:v>
                </c:pt>
                <c:pt idx="13">
                  <c:v>Guar galactomannan f1</c:v>
                </c:pt>
                <c:pt idx="14">
                  <c:v>Arabinoxylan f1</c:v>
                </c:pt>
                <c:pt idx="15">
                  <c:v>Oligofructose f1</c:v>
                </c:pt>
                <c:pt idx="16">
                  <c:v>medium-chain Inulin f1</c:v>
                </c:pt>
                <c:pt idx="17">
                  <c:v>long-chain Inulin f1</c:v>
                </c:pt>
                <c:pt idx="18">
                  <c:v>long-chain Inulin f2</c:v>
                </c:pt>
                <c:pt idx="19">
                  <c:v>No Substrate f1</c:v>
                </c:pt>
                <c:pt idx="20">
                  <c:v>No Substrate f2</c:v>
                </c:pt>
              </c:strCache>
            </c:strRef>
          </c:cat>
          <c:val>
            <c:numRef>
              <c:f>'Y1&amp;2 24h'!$S$26:$S$46</c:f>
              <c:numCache>
                <c:formatCode>0.00</c:formatCode>
                <c:ptCount val="21"/>
                <c:pt idx="0">
                  <c:v>1.6246980890855867</c:v>
                </c:pt>
                <c:pt idx="1">
                  <c:v>1.4744033869307245</c:v>
                </c:pt>
                <c:pt idx="2">
                  <c:v>1.6519285111814097</c:v>
                </c:pt>
                <c:pt idx="3">
                  <c:v>2.0073950212110758</c:v>
                </c:pt>
                <c:pt idx="4">
                  <c:v>1.3490289574902821</c:v>
                </c:pt>
                <c:pt idx="5">
                  <c:v>0.75802908108838984</c:v>
                </c:pt>
                <c:pt idx="6">
                  <c:v>1.4316557152087641</c:v>
                </c:pt>
                <c:pt idx="7">
                  <c:v>1.6862386104655751</c:v>
                </c:pt>
                <c:pt idx="8">
                  <c:v>0.6124295236005749</c:v>
                </c:pt>
                <c:pt idx="9">
                  <c:v>2.1289547842047392</c:v>
                </c:pt>
                <c:pt idx="10">
                  <c:v>1.5564610683583056</c:v>
                </c:pt>
                <c:pt idx="11">
                  <c:v>0.99058539275662083</c:v>
                </c:pt>
                <c:pt idx="12">
                  <c:v>1.7664838660967954</c:v>
                </c:pt>
                <c:pt idx="13">
                  <c:v>1.2433969104920106</c:v>
                </c:pt>
                <c:pt idx="14">
                  <c:v>1.2245283997186307</c:v>
                </c:pt>
                <c:pt idx="15">
                  <c:v>1.6531241920802267</c:v>
                </c:pt>
                <c:pt idx="16">
                  <c:v>1.8757198655788123</c:v>
                </c:pt>
                <c:pt idx="17">
                  <c:v>1.6042719066993885</c:v>
                </c:pt>
                <c:pt idx="18">
                  <c:v>1.0847688061569911</c:v>
                </c:pt>
                <c:pt idx="19">
                  <c:v>2.2511658633516269</c:v>
                </c:pt>
                <c:pt idx="20">
                  <c:v>0.87557230514602302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78954816"/>
        <c:axId val="378955208"/>
      </c:barChart>
      <c:catAx>
        <c:axId val="3789548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2700000" vert="horz"/>
          <a:lstStyle/>
          <a:p>
            <a:pPr>
              <a:defRPr/>
            </a:pPr>
            <a:endParaRPr lang="en-US"/>
          </a:p>
        </c:txPr>
        <c:crossAx val="378955208"/>
        <c:crosses val="autoZero"/>
        <c:auto val="1"/>
        <c:lblAlgn val="ctr"/>
        <c:lblOffset val="100"/>
        <c:noMultiLvlLbl val="0"/>
      </c:catAx>
      <c:valAx>
        <c:axId val="378955208"/>
        <c:scaling>
          <c:orientation val="minMax"/>
          <c:max val="35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crossAx val="378954816"/>
        <c:crosses val="autoZero"/>
        <c:crossBetween val="between"/>
        <c:majorUnit val="5"/>
      </c:valAx>
    </c:plotArea>
    <c:legend>
      <c:legendPos val="b"/>
      <c:layout>
        <c:manualLayout>
          <c:xMode val="edge"/>
          <c:yMode val="edge"/>
          <c:x val="0.30094530408899961"/>
          <c:y val="0.90146294676128402"/>
          <c:w val="0.46378600128067143"/>
          <c:h val="6.7501377142671973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'vit data'!$AA$4</c:f>
              <c:strCache>
                <c:ptCount val="1"/>
                <c:pt idx="0">
                  <c:v>all vit.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'vit data'!$Z$5:$Z$221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data'!$AA$5:$AA$221</c:f>
              <c:numCache>
                <c:formatCode>General</c:formatCode>
                <c:ptCount val="217"/>
                <c:pt idx="0">
                  <c:v>1.2000000000000011E-2</c:v>
                </c:pt>
                <c:pt idx="1">
                  <c:v>1.4000000000000012E-2</c:v>
                </c:pt>
                <c:pt idx="2">
                  <c:v>1.4000000000000012E-2</c:v>
                </c:pt>
                <c:pt idx="3">
                  <c:v>1.2500000000000011E-2</c:v>
                </c:pt>
                <c:pt idx="4">
                  <c:v>1.3500000000000012E-2</c:v>
                </c:pt>
                <c:pt idx="5">
                  <c:v>1.3000000000000012E-2</c:v>
                </c:pt>
                <c:pt idx="6">
                  <c:v>1.150000000000001E-2</c:v>
                </c:pt>
                <c:pt idx="7">
                  <c:v>1.150000000000001E-2</c:v>
                </c:pt>
                <c:pt idx="8">
                  <c:v>1.150000000000001E-2</c:v>
                </c:pt>
                <c:pt idx="9">
                  <c:v>1.3500000000000012E-2</c:v>
                </c:pt>
                <c:pt idx="10">
                  <c:v>1.2500000000000011E-2</c:v>
                </c:pt>
                <c:pt idx="11">
                  <c:v>1.2500000000000011E-2</c:v>
                </c:pt>
                <c:pt idx="12">
                  <c:v>1.2500000000000011E-2</c:v>
                </c:pt>
                <c:pt idx="13">
                  <c:v>1.100000000000001E-2</c:v>
                </c:pt>
                <c:pt idx="14">
                  <c:v>1.150000000000001E-2</c:v>
                </c:pt>
                <c:pt idx="15">
                  <c:v>1.100000000000001E-2</c:v>
                </c:pt>
                <c:pt idx="16">
                  <c:v>1.100000000000001E-2</c:v>
                </c:pt>
                <c:pt idx="17">
                  <c:v>1.100000000000001E-2</c:v>
                </c:pt>
                <c:pt idx="18">
                  <c:v>1.100000000000001E-2</c:v>
                </c:pt>
                <c:pt idx="19">
                  <c:v>1.150000000000001E-2</c:v>
                </c:pt>
                <c:pt idx="20">
                  <c:v>1.2000000000000011E-2</c:v>
                </c:pt>
                <c:pt idx="21">
                  <c:v>1.2000000000000011E-2</c:v>
                </c:pt>
                <c:pt idx="22">
                  <c:v>1.3000000000000012E-2</c:v>
                </c:pt>
                <c:pt idx="23">
                  <c:v>1.3000000000000012E-2</c:v>
                </c:pt>
                <c:pt idx="24">
                  <c:v>1.3000000000000012E-2</c:v>
                </c:pt>
                <c:pt idx="25">
                  <c:v>1.3000000000000012E-2</c:v>
                </c:pt>
                <c:pt idx="26">
                  <c:v>1.3000000000000012E-2</c:v>
                </c:pt>
                <c:pt idx="27">
                  <c:v>1.4000000000000012E-2</c:v>
                </c:pt>
                <c:pt idx="28">
                  <c:v>1.4000000000000012E-2</c:v>
                </c:pt>
                <c:pt idx="29">
                  <c:v>1.5000000000000013E-2</c:v>
                </c:pt>
                <c:pt idx="30">
                  <c:v>1.5000000000000013E-2</c:v>
                </c:pt>
                <c:pt idx="31">
                  <c:v>1.6000000000000014E-2</c:v>
                </c:pt>
                <c:pt idx="32">
                  <c:v>1.6000000000000014E-2</c:v>
                </c:pt>
                <c:pt idx="33">
                  <c:v>1.7000000000000015E-2</c:v>
                </c:pt>
                <c:pt idx="34">
                  <c:v>1.8000000000000016E-2</c:v>
                </c:pt>
                <c:pt idx="35">
                  <c:v>1.8999999999999989E-2</c:v>
                </c:pt>
                <c:pt idx="36">
                  <c:v>2.0999999999999991E-2</c:v>
                </c:pt>
                <c:pt idx="37">
                  <c:v>2.1999999999999992E-2</c:v>
                </c:pt>
                <c:pt idx="38">
                  <c:v>2.3999999999999994E-2</c:v>
                </c:pt>
                <c:pt idx="39">
                  <c:v>2.5999999999999995E-2</c:v>
                </c:pt>
                <c:pt idx="40">
                  <c:v>2.7999999999999997E-2</c:v>
                </c:pt>
                <c:pt idx="41">
                  <c:v>3.1E-2</c:v>
                </c:pt>
                <c:pt idx="42">
                  <c:v>3.4000000000000002E-2</c:v>
                </c:pt>
                <c:pt idx="43">
                  <c:v>3.7000000000000005E-2</c:v>
                </c:pt>
                <c:pt idx="44">
                  <c:v>4.250000000000001E-2</c:v>
                </c:pt>
                <c:pt idx="45">
                  <c:v>4.6000000000000013E-2</c:v>
                </c:pt>
                <c:pt idx="46">
                  <c:v>5.1999999999999991E-2</c:v>
                </c:pt>
                <c:pt idx="47">
                  <c:v>5.8999999999999997E-2</c:v>
                </c:pt>
                <c:pt idx="48">
                  <c:v>6.7000000000000004E-2</c:v>
                </c:pt>
                <c:pt idx="49">
                  <c:v>7.6500000000000012E-2</c:v>
                </c:pt>
                <c:pt idx="50">
                  <c:v>8.6499999999999994E-2</c:v>
                </c:pt>
                <c:pt idx="51">
                  <c:v>9.9500000000000005E-2</c:v>
                </c:pt>
                <c:pt idx="52">
                  <c:v>0.11200000000000002</c:v>
                </c:pt>
                <c:pt idx="53">
                  <c:v>0.128</c:v>
                </c:pt>
                <c:pt idx="54">
                  <c:v>0.14700000000000002</c:v>
                </c:pt>
                <c:pt idx="55">
                  <c:v>0.16599999999999998</c:v>
                </c:pt>
                <c:pt idx="56">
                  <c:v>0.19</c:v>
                </c:pt>
                <c:pt idx="57">
                  <c:v>0.21600000000000003</c:v>
                </c:pt>
                <c:pt idx="58">
                  <c:v>0.24199999999999999</c:v>
                </c:pt>
                <c:pt idx="59">
                  <c:v>0.27500000000000002</c:v>
                </c:pt>
                <c:pt idx="60">
                  <c:v>0.31</c:v>
                </c:pt>
                <c:pt idx="61">
                  <c:v>0.34899999999999998</c:v>
                </c:pt>
                <c:pt idx="62">
                  <c:v>0.39200000000000002</c:v>
                </c:pt>
                <c:pt idx="63">
                  <c:v>0.43200000000000005</c:v>
                </c:pt>
                <c:pt idx="64">
                  <c:v>0.47399999999999998</c:v>
                </c:pt>
                <c:pt idx="65">
                  <c:v>0.51350000000000007</c:v>
                </c:pt>
                <c:pt idx="66">
                  <c:v>0.5645</c:v>
                </c:pt>
                <c:pt idx="67">
                  <c:v>0.60749999999999993</c:v>
                </c:pt>
                <c:pt idx="68">
                  <c:v>0.64850000000000008</c:v>
                </c:pt>
                <c:pt idx="69">
                  <c:v>0.69249999999999989</c:v>
                </c:pt>
                <c:pt idx="70">
                  <c:v>0.77649999999999997</c:v>
                </c:pt>
                <c:pt idx="71">
                  <c:v>0.82650000000000001</c:v>
                </c:pt>
                <c:pt idx="72">
                  <c:v>0.89650000000000007</c:v>
                </c:pt>
                <c:pt idx="73">
                  <c:v>1.0955000000000001</c:v>
                </c:pt>
                <c:pt idx="74">
                  <c:v>1.1145</c:v>
                </c:pt>
                <c:pt idx="75">
                  <c:v>1.1565000000000001</c:v>
                </c:pt>
                <c:pt idx="76">
                  <c:v>1.2445000000000002</c:v>
                </c:pt>
                <c:pt idx="77">
                  <c:v>1.1935</c:v>
                </c:pt>
                <c:pt idx="78">
                  <c:v>1.2325000000000002</c:v>
                </c:pt>
                <c:pt idx="79">
                  <c:v>1.2695000000000001</c:v>
                </c:pt>
                <c:pt idx="80">
                  <c:v>1.2115</c:v>
                </c:pt>
                <c:pt idx="81">
                  <c:v>1.3105</c:v>
                </c:pt>
                <c:pt idx="82">
                  <c:v>1.3195000000000001</c:v>
                </c:pt>
                <c:pt idx="83">
                  <c:v>1.3255000000000001</c:v>
                </c:pt>
                <c:pt idx="84">
                  <c:v>1.3195000000000001</c:v>
                </c:pt>
                <c:pt idx="85">
                  <c:v>1.3185</c:v>
                </c:pt>
                <c:pt idx="86">
                  <c:v>1.3285</c:v>
                </c:pt>
                <c:pt idx="87">
                  <c:v>1.3255000000000001</c:v>
                </c:pt>
                <c:pt idx="88">
                  <c:v>1.3315000000000001</c:v>
                </c:pt>
                <c:pt idx="89">
                  <c:v>1.3505</c:v>
                </c:pt>
                <c:pt idx="90">
                  <c:v>1.3505</c:v>
                </c:pt>
                <c:pt idx="91">
                  <c:v>1.3625</c:v>
                </c:pt>
                <c:pt idx="92">
                  <c:v>1.367</c:v>
                </c:pt>
                <c:pt idx="93">
                  <c:v>1.3675000000000002</c:v>
                </c:pt>
                <c:pt idx="94">
                  <c:v>1.3535000000000001</c:v>
                </c:pt>
                <c:pt idx="95">
                  <c:v>1.3490000000000002</c:v>
                </c:pt>
                <c:pt idx="96">
                  <c:v>1.3330000000000002</c:v>
                </c:pt>
                <c:pt idx="97">
                  <c:v>1.3210000000000002</c:v>
                </c:pt>
                <c:pt idx="98">
                  <c:v>1.3115000000000001</c:v>
                </c:pt>
                <c:pt idx="99">
                  <c:v>1.3005</c:v>
                </c:pt>
                <c:pt idx="100">
                  <c:v>1.2355</c:v>
                </c:pt>
                <c:pt idx="101">
                  <c:v>1.2450000000000001</c:v>
                </c:pt>
                <c:pt idx="102">
                  <c:v>1.21</c:v>
                </c:pt>
                <c:pt idx="103">
                  <c:v>1.214</c:v>
                </c:pt>
                <c:pt idx="104">
                  <c:v>1.1629999999999998</c:v>
                </c:pt>
                <c:pt idx="105">
                  <c:v>1.1299999999999999</c:v>
                </c:pt>
                <c:pt idx="106">
                  <c:v>1.1659999999999999</c:v>
                </c:pt>
                <c:pt idx="107">
                  <c:v>1.149</c:v>
                </c:pt>
                <c:pt idx="108">
                  <c:v>1.1760000000000002</c:v>
                </c:pt>
                <c:pt idx="109">
                  <c:v>1.1339999999999999</c:v>
                </c:pt>
                <c:pt idx="110">
                  <c:v>1.21</c:v>
                </c:pt>
                <c:pt idx="111">
                  <c:v>1.1074999999999999</c:v>
                </c:pt>
                <c:pt idx="112">
                  <c:v>1.1219999999999999</c:v>
                </c:pt>
                <c:pt idx="113">
                  <c:v>1.0790000000000002</c:v>
                </c:pt>
                <c:pt idx="114">
                  <c:v>1.0705</c:v>
                </c:pt>
                <c:pt idx="115">
                  <c:v>1.0685</c:v>
                </c:pt>
                <c:pt idx="116">
                  <c:v>1.0794999999999999</c:v>
                </c:pt>
                <c:pt idx="117">
                  <c:v>1.0760000000000001</c:v>
                </c:pt>
                <c:pt idx="118">
                  <c:v>1.073</c:v>
                </c:pt>
                <c:pt idx="119">
                  <c:v>1.0705</c:v>
                </c:pt>
                <c:pt idx="120">
                  <c:v>1.0779999999999998</c:v>
                </c:pt>
                <c:pt idx="121">
                  <c:v>1.073</c:v>
                </c:pt>
                <c:pt idx="122">
                  <c:v>1.0630000000000002</c:v>
                </c:pt>
                <c:pt idx="123">
                  <c:v>1.0605</c:v>
                </c:pt>
                <c:pt idx="124">
                  <c:v>1.0579999999999998</c:v>
                </c:pt>
                <c:pt idx="125">
                  <c:v>1.056</c:v>
                </c:pt>
                <c:pt idx="126">
                  <c:v>1.052</c:v>
                </c:pt>
                <c:pt idx="127">
                  <c:v>1.048</c:v>
                </c:pt>
                <c:pt idx="128">
                  <c:v>1.0494999999999999</c:v>
                </c:pt>
                <c:pt idx="129">
                  <c:v>1.0485</c:v>
                </c:pt>
                <c:pt idx="130">
                  <c:v>1.0305</c:v>
                </c:pt>
                <c:pt idx="131">
                  <c:v>1.0309999999999999</c:v>
                </c:pt>
                <c:pt idx="132">
                  <c:v>1.0305</c:v>
                </c:pt>
                <c:pt idx="133">
                  <c:v>1.0274999999999999</c:v>
                </c:pt>
                <c:pt idx="134">
                  <c:v>1.0294999999999999</c:v>
                </c:pt>
                <c:pt idx="135">
                  <c:v>1.0310000000000001</c:v>
                </c:pt>
                <c:pt idx="136">
                  <c:v>1.0314999999999999</c:v>
                </c:pt>
                <c:pt idx="137">
                  <c:v>1.0314999999999999</c:v>
                </c:pt>
                <c:pt idx="138">
                  <c:v>1.0350000000000001</c:v>
                </c:pt>
                <c:pt idx="139">
                  <c:v>1.0329999999999999</c:v>
                </c:pt>
                <c:pt idx="140">
                  <c:v>1.0365</c:v>
                </c:pt>
                <c:pt idx="141">
                  <c:v>1.0374999999999999</c:v>
                </c:pt>
                <c:pt idx="142">
                  <c:v>1.0365</c:v>
                </c:pt>
                <c:pt idx="143">
                  <c:v>1.0365</c:v>
                </c:pt>
                <c:pt idx="144">
                  <c:v>1.0350000000000001</c:v>
                </c:pt>
                <c:pt idx="145">
                  <c:v>1.036</c:v>
                </c:pt>
                <c:pt idx="146">
                  <c:v>1.038</c:v>
                </c:pt>
                <c:pt idx="147">
                  <c:v>1.0379999999999998</c:v>
                </c:pt>
                <c:pt idx="148">
                  <c:v>1.0385</c:v>
                </c:pt>
                <c:pt idx="149">
                  <c:v>1.0374999999999999</c:v>
                </c:pt>
                <c:pt idx="150">
                  <c:v>1.0389999999999999</c:v>
                </c:pt>
                <c:pt idx="151">
                  <c:v>1.0419999999999998</c:v>
                </c:pt>
                <c:pt idx="152">
                  <c:v>1.0425</c:v>
                </c:pt>
                <c:pt idx="153">
                  <c:v>1.0429999999999999</c:v>
                </c:pt>
                <c:pt idx="154">
                  <c:v>1.044</c:v>
                </c:pt>
                <c:pt idx="155">
                  <c:v>1.0425</c:v>
                </c:pt>
                <c:pt idx="156">
                  <c:v>1.0435000000000001</c:v>
                </c:pt>
                <c:pt idx="157">
                  <c:v>1.0395000000000001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'vit data'!$AB$4</c:f>
              <c:strCache>
                <c:ptCount val="1"/>
                <c:pt idx="0">
                  <c:v>biotin</c:v>
                </c:pt>
              </c:strCache>
            </c:strRef>
          </c:tx>
          <c:spPr>
            <a:ln w="19050" cap="rnd">
              <a:solidFill>
                <a:srgbClr val="FF6600"/>
              </a:solidFill>
              <a:round/>
            </a:ln>
            <a:effectLst/>
          </c:spPr>
          <c:marker>
            <c:symbol val="none"/>
          </c:marker>
          <c:xVal>
            <c:numRef>
              <c:f>'vit data'!$Z$5:$Z$221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data'!$AB$5:$AB$221</c:f>
              <c:numCache>
                <c:formatCode>General</c:formatCode>
                <c:ptCount val="217"/>
                <c:pt idx="0">
                  <c:v>-7.0000000000000062E-3</c:v>
                </c:pt>
                <c:pt idx="1">
                  <c:v>-6.0000000000000053E-3</c:v>
                </c:pt>
                <c:pt idx="2">
                  <c:v>-6.5000000000000058E-3</c:v>
                </c:pt>
                <c:pt idx="3">
                  <c:v>-6.0000000000000053E-3</c:v>
                </c:pt>
                <c:pt idx="4">
                  <c:v>-5.5000000000000049E-3</c:v>
                </c:pt>
                <c:pt idx="5">
                  <c:v>-6.0000000000000053E-3</c:v>
                </c:pt>
                <c:pt idx="6">
                  <c:v>-6.0000000000000053E-3</c:v>
                </c:pt>
                <c:pt idx="7">
                  <c:v>-5.5000000000000049E-3</c:v>
                </c:pt>
                <c:pt idx="8">
                  <c:v>-5.0000000000000044E-3</c:v>
                </c:pt>
                <c:pt idx="9">
                  <c:v>-5.0000000000000044E-3</c:v>
                </c:pt>
                <c:pt idx="10">
                  <c:v>-5.0000000000000044E-3</c:v>
                </c:pt>
                <c:pt idx="11">
                  <c:v>-4.500000000000004E-3</c:v>
                </c:pt>
                <c:pt idx="12">
                  <c:v>-4.500000000000004E-3</c:v>
                </c:pt>
                <c:pt idx="13">
                  <c:v>-4.500000000000004E-3</c:v>
                </c:pt>
                <c:pt idx="14">
                  <c:v>-4.500000000000004E-3</c:v>
                </c:pt>
                <c:pt idx="15">
                  <c:v>-4.500000000000004E-3</c:v>
                </c:pt>
                <c:pt idx="16">
                  <c:v>-4.500000000000004E-3</c:v>
                </c:pt>
                <c:pt idx="17">
                  <c:v>-4.500000000000004E-3</c:v>
                </c:pt>
                <c:pt idx="18">
                  <c:v>-4.500000000000004E-3</c:v>
                </c:pt>
                <c:pt idx="19">
                  <c:v>-5.0000000000000044E-3</c:v>
                </c:pt>
                <c:pt idx="20">
                  <c:v>-4.0000000000000036E-3</c:v>
                </c:pt>
                <c:pt idx="21">
                  <c:v>-4.0000000000000036E-3</c:v>
                </c:pt>
                <c:pt idx="22">
                  <c:v>-4.0000000000000036E-3</c:v>
                </c:pt>
                <c:pt idx="23">
                  <c:v>-5.0000000000000044E-3</c:v>
                </c:pt>
                <c:pt idx="24">
                  <c:v>-5.0000000000000044E-3</c:v>
                </c:pt>
                <c:pt idx="25">
                  <c:v>-5.0000000000000044E-3</c:v>
                </c:pt>
                <c:pt idx="26">
                  <c:v>-5.0000000000000044E-3</c:v>
                </c:pt>
                <c:pt idx="27">
                  <c:v>-5.0000000000000044E-3</c:v>
                </c:pt>
                <c:pt idx="28">
                  <c:v>-5.0000000000000044E-3</c:v>
                </c:pt>
                <c:pt idx="29">
                  <c:v>-5.0000000000000044E-3</c:v>
                </c:pt>
                <c:pt idx="30">
                  <c:v>-4.500000000000004E-3</c:v>
                </c:pt>
                <c:pt idx="31">
                  <c:v>-4.0000000000000036E-3</c:v>
                </c:pt>
                <c:pt idx="32">
                  <c:v>-4.0000000000000036E-3</c:v>
                </c:pt>
                <c:pt idx="33">
                  <c:v>-4.0000000000000036E-3</c:v>
                </c:pt>
                <c:pt idx="34">
                  <c:v>-4.0000000000000036E-3</c:v>
                </c:pt>
                <c:pt idx="35">
                  <c:v>-4.0000000000000036E-3</c:v>
                </c:pt>
                <c:pt idx="36">
                  <c:v>-4.0000000000000036E-3</c:v>
                </c:pt>
                <c:pt idx="37">
                  <c:v>-4.0000000000000036E-3</c:v>
                </c:pt>
                <c:pt idx="38">
                  <c:v>-4.0000000000000036E-3</c:v>
                </c:pt>
                <c:pt idx="39">
                  <c:v>-4.0000000000000036E-3</c:v>
                </c:pt>
                <c:pt idx="40">
                  <c:v>-4.0000000000000036E-3</c:v>
                </c:pt>
                <c:pt idx="41">
                  <c:v>-4.0000000000000036E-3</c:v>
                </c:pt>
                <c:pt idx="42">
                  <c:v>-4.0000000000000036E-3</c:v>
                </c:pt>
                <c:pt idx="43">
                  <c:v>-4.0000000000000036E-3</c:v>
                </c:pt>
                <c:pt idx="44">
                  <c:v>-4.0000000000000036E-3</c:v>
                </c:pt>
                <c:pt idx="45">
                  <c:v>-4.0000000000000036E-3</c:v>
                </c:pt>
                <c:pt idx="46">
                  <c:v>-4.0000000000000036E-3</c:v>
                </c:pt>
                <c:pt idx="47">
                  <c:v>-3.5000000000000031E-3</c:v>
                </c:pt>
                <c:pt idx="48">
                  <c:v>-4.0000000000000036E-3</c:v>
                </c:pt>
                <c:pt idx="49">
                  <c:v>-3.5000000000000031E-3</c:v>
                </c:pt>
                <c:pt idx="50">
                  <c:v>-3.5000000000000031E-3</c:v>
                </c:pt>
                <c:pt idx="51">
                  <c:v>-4.0000000000000036E-3</c:v>
                </c:pt>
                <c:pt idx="52">
                  <c:v>-3.5000000000000031E-3</c:v>
                </c:pt>
                <c:pt idx="53">
                  <c:v>-3.5000000000000031E-3</c:v>
                </c:pt>
                <c:pt idx="54">
                  <c:v>-3.5000000000000031E-3</c:v>
                </c:pt>
                <c:pt idx="55">
                  <c:v>-3.5000000000000031E-3</c:v>
                </c:pt>
                <c:pt idx="56">
                  <c:v>-3.5000000000000031E-3</c:v>
                </c:pt>
                <c:pt idx="57">
                  <c:v>-3.5000000000000031E-3</c:v>
                </c:pt>
                <c:pt idx="58">
                  <c:v>-2.5000000000000022E-3</c:v>
                </c:pt>
                <c:pt idx="59">
                  <c:v>-2.5000000000000022E-3</c:v>
                </c:pt>
                <c:pt idx="60">
                  <c:v>-3.5000000000000031E-3</c:v>
                </c:pt>
                <c:pt idx="61">
                  <c:v>-3.5000000000000031E-3</c:v>
                </c:pt>
                <c:pt idx="62">
                  <c:v>-2.0000000000000018E-3</c:v>
                </c:pt>
                <c:pt idx="63">
                  <c:v>-2.5000000000000022E-3</c:v>
                </c:pt>
                <c:pt idx="64">
                  <c:v>-2.5000000000000022E-3</c:v>
                </c:pt>
                <c:pt idx="65">
                  <c:v>-2.5000000000000022E-3</c:v>
                </c:pt>
                <c:pt idx="66">
                  <c:v>-2.5000000000000022E-3</c:v>
                </c:pt>
                <c:pt idx="67">
                  <c:v>-2.5000000000000022E-3</c:v>
                </c:pt>
                <c:pt idx="68">
                  <c:v>-2.5000000000000022E-3</c:v>
                </c:pt>
                <c:pt idx="69">
                  <c:v>-1.5000000000000013E-3</c:v>
                </c:pt>
                <c:pt idx="70">
                  <c:v>-2.0000000000000018E-3</c:v>
                </c:pt>
                <c:pt idx="71">
                  <c:v>-1.5000000000000013E-3</c:v>
                </c:pt>
                <c:pt idx="72">
                  <c:v>-1.0000000000000009E-3</c:v>
                </c:pt>
                <c:pt idx="73">
                  <c:v>-5.0000000000000044E-4</c:v>
                </c:pt>
                <c:pt idx="74">
                  <c:v>-5.0000000000000044E-4</c:v>
                </c:pt>
                <c:pt idx="75">
                  <c:v>-5.0000000000000044E-4</c:v>
                </c:pt>
                <c:pt idx="76">
                  <c:v>1.0000000000000009E-3</c:v>
                </c:pt>
                <c:pt idx="77">
                  <c:v>1.0000000000000009E-3</c:v>
                </c:pt>
                <c:pt idx="78">
                  <c:v>2.0000000000000018E-3</c:v>
                </c:pt>
                <c:pt idx="79">
                  <c:v>3.0000000000000027E-3</c:v>
                </c:pt>
                <c:pt idx="80">
                  <c:v>4.0000000000000036E-3</c:v>
                </c:pt>
                <c:pt idx="81">
                  <c:v>5.0000000000000044E-3</c:v>
                </c:pt>
                <c:pt idx="82">
                  <c:v>6.0000000000000053E-3</c:v>
                </c:pt>
                <c:pt idx="83">
                  <c:v>7.0000000000000062E-3</c:v>
                </c:pt>
                <c:pt idx="84">
                  <c:v>8.0000000000000071E-3</c:v>
                </c:pt>
                <c:pt idx="85">
                  <c:v>9.000000000000008E-3</c:v>
                </c:pt>
                <c:pt idx="86">
                  <c:v>1.100000000000001E-2</c:v>
                </c:pt>
                <c:pt idx="87">
                  <c:v>1.3000000000000012E-2</c:v>
                </c:pt>
                <c:pt idx="88">
                  <c:v>1.4000000000000012E-2</c:v>
                </c:pt>
                <c:pt idx="89">
                  <c:v>1.6000000000000014E-2</c:v>
                </c:pt>
                <c:pt idx="90">
                  <c:v>1.7999999999999988E-2</c:v>
                </c:pt>
                <c:pt idx="91">
                  <c:v>1.999999999999999E-2</c:v>
                </c:pt>
                <c:pt idx="92">
                  <c:v>2.2499999999999992E-2</c:v>
                </c:pt>
                <c:pt idx="93">
                  <c:v>2.4999999999999994E-2</c:v>
                </c:pt>
                <c:pt idx="94">
                  <c:v>2.7999999999999997E-2</c:v>
                </c:pt>
                <c:pt idx="95">
                  <c:v>3.1E-2</c:v>
                </c:pt>
                <c:pt idx="96">
                  <c:v>3.4000000000000002E-2</c:v>
                </c:pt>
                <c:pt idx="97">
                  <c:v>3.7000000000000005E-2</c:v>
                </c:pt>
                <c:pt idx="98">
                  <c:v>4.0000000000000008E-2</c:v>
                </c:pt>
                <c:pt idx="99">
                  <c:v>4.300000000000001E-2</c:v>
                </c:pt>
                <c:pt idx="100">
                  <c:v>4.7000000000000014E-2</c:v>
                </c:pt>
                <c:pt idx="101">
                  <c:v>5.099999999999999E-2</c:v>
                </c:pt>
                <c:pt idx="102">
                  <c:v>5.4999999999999993E-2</c:v>
                </c:pt>
                <c:pt idx="103">
                  <c:v>5.8999999999999997E-2</c:v>
                </c:pt>
                <c:pt idx="104">
                  <c:v>6.3E-2</c:v>
                </c:pt>
                <c:pt idx="105">
                  <c:v>6.7000000000000004E-2</c:v>
                </c:pt>
                <c:pt idx="106">
                  <c:v>7.0000000000000007E-2</c:v>
                </c:pt>
                <c:pt idx="107">
                  <c:v>7.5000000000000011E-2</c:v>
                </c:pt>
                <c:pt idx="108">
                  <c:v>7.9000000000000015E-2</c:v>
                </c:pt>
                <c:pt idx="109">
                  <c:v>8.199999999999999E-2</c:v>
                </c:pt>
                <c:pt idx="110">
                  <c:v>8.5999999999999993E-2</c:v>
                </c:pt>
                <c:pt idx="111">
                  <c:v>8.9499999999999996E-2</c:v>
                </c:pt>
                <c:pt idx="112">
                  <c:v>9.5000000000000001E-2</c:v>
                </c:pt>
                <c:pt idx="113">
                  <c:v>9.7500000000000003E-2</c:v>
                </c:pt>
                <c:pt idx="114">
                  <c:v>0.10100000000000001</c:v>
                </c:pt>
                <c:pt idx="115">
                  <c:v>0.10350000000000001</c:v>
                </c:pt>
                <c:pt idx="116">
                  <c:v>0.10750000000000001</c:v>
                </c:pt>
                <c:pt idx="117">
                  <c:v>0.11100000000000002</c:v>
                </c:pt>
                <c:pt idx="118">
                  <c:v>0.11249999999999999</c:v>
                </c:pt>
                <c:pt idx="119">
                  <c:v>0.11549999999999999</c:v>
                </c:pt>
                <c:pt idx="120">
                  <c:v>0.11849999999999999</c:v>
                </c:pt>
                <c:pt idx="121">
                  <c:v>0.121</c:v>
                </c:pt>
                <c:pt idx="122">
                  <c:v>0.1225</c:v>
                </c:pt>
                <c:pt idx="123">
                  <c:v>0.1255</c:v>
                </c:pt>
                <c:pt idx="124">
                  <c:v>0.129</c:v>
                </c:pt>
                <c:pt idx="125">
                  <c:v>0.13100000000000001</c:v>
                </c:pt>
                <c:pt idx="126">
                  <c:v>0.13250000000000001</c:v>
                </c:pt>
                <c:pt idx="127">
                  <c:v>0.13350000000000001</c:v>
                </c:pt>
                <c:pt idx="128">
                  <c:v>0.13750000000000001</c:v>
                </c:pt>
                <c:pt idx="129">
                  <c:v>0.13750000000000001</c:v>
                </c:pt>
                <c:pt idx="130">
                  <c:v>0.14050000000000001</c:v>
                </c:pt>
                <c:pt idx="131">
                  <c:v>0.14250000000000002</c:v>
                </c:pt>
                <c:pt idx="132">
                  <c:v>0.14450000000000002</c:v>
                </c:pt>
                <c:pt idx="133">
                  <c:v>0.14600000000000002</c:v>
                </c:pt>
                <c:pt idx="134">
                  <c:v>0.14650000000000002</c:v>
                </c:pt>
                <c:pt idx="135">
                  <c:v>0.14900000000000002</c:v>
                </c:pt>
                <c:pt idx="136">
                  <c:v>0.15100000000000002</c:v>
                </c:pt>
                <c:pt idx="137">
                  <c:v>0.15150000000000002</c:v>
                </c:pt>
                <c:pt idx="138">
                  <c:v>0.15300000000000002</c:v>
                </c:pt>
                <c:pt idx="139">
                  <c:v>0.15350000000000003</c:v>
                </c:pt>
                <c:pt idx="140">
                  <c:v>0.15350000000000003</c:v>
                </c:pt>
                <c:pt idx="141">
                  <c:v>0.15550000000000003</c:v>
                </c:pt>
                <c:pt idx="142">
                  <c:v>0.15650000000000003</c:v>
                </c:pt>
                <c:pt idx="143">
                  <c:v>0.15750000000000003</c:v>
                </c:pt>
                <c:pt idx="144">
                  <c:v>0.15899999999999997</c:v>
                </c:pt>
                <c:pt idx="145">
                  <c:v>0.15849999999999997</c:v>
                </c:pt>
                <c:pt idx="146">
                  <c:v>0.15849999999999997</c:v>
                </c:pt>
                <c:pt idx="147">
                  <c:v>0.15899999999999997</c:v>
                </c:pt>
                <c:pt idx="148">
                  <c:v>0.15750000000000003</c:v>
                </c:pt>
                <c:pt idx="149">
                  <c:v>0.15999999999999998</c:v>
                </c:pt>
                <c:pt idx="150">
                  <c:v>0.15949999999999998</c:v>
                </c:pt>
                <c:pt idx="151">
                  <c:v>0.15949999999999998</c:v>
                </c:pt>
                <c:pt idx="152">
                  <c:v>0.15849999999999997</c:v>
                </c:pt>
                <c:pt idx="153">
                  <c:v>0.15899999999999997</c:v>
                </c:pt>
                <c:pt idx="154">
                  <c:v>0.15799999999999997</c:v>
                </c:pt>
                <c:pt idx="155">
                  <c:v>0.15999999999999998</c:v>
                </c:pt>
                <c:pt idx="156">
                  <c:v>0.15849999999999997</c:v>
                </c:pt>
                <c:pt idx="157">
                  <c:v>0.15899999999999997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'vit data'!$AC$4</c:f>
              <c:strCache>
                <c:ptCount val="1"/>
                <c:pt idx="0">
                  <c:v>cobalamin</c:v>
                </c:pt>
              </c:strCache>
            </c:strRef>
          </c:tx>
          <c:spPr>
            <a:ln w="19050" cap="rnd">
              <a:solidFill>
                <a:srgbClr val="CC0000"/>
              </a:solidFill>
              <a:round/>
            </a:ln>
            <a:effectLst/>
          </c:spPr>
          <c:marker>
            <c:symbol val="none"/>
          </c:marker>
          <c:xVal>
            <c:numRef>
              <c:f>'vit data'!$Z$5:$Z$221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data'!$AC$5:$AC$221</c:f>
              <c:numCache>
                <c:formatCode>General</c:formatCode>
                <c:ptCount val="217"/>
                <c:pt idx="0">
                  <c:v>-1.5000000000000013E-3</c:v>
                </c:pt>
                <c:pt idx="1">
                  <c:v>1.5000000000000013E-3</c:v>
                </c:pt>
                <c:pt idx="2">
                  <c:v>3.0000000000000027E-3</c:v>
                </c:pt>
                <c:pt idx="3">
                  <c:v>3.5000000000000031E-3</c:v>
                </c:pt>
                <c:pt idx="4">
                  <c:v>4.0000000000000036E-3</c:v>
                </c:pt>
                <c:pt idx="5">
                  <c:v>3.0000000000000027E-3</c:v>
                </c:pt>
                <c:pt idx="6">
                  <c:v>3.5000000000000031E-3</c:v>
                </c:pt>
                <c:pt idx="7">
                  <c:v>4.0000000000000036E-3</c:v>
                </c:pt>
                <c:pt idx="8">
                  <c:v>4.0000000000000036E-3</c:v>
                </c:pt>
                <c:pt idx="9">
                  <c:v>3.0000000000000027E-3</c:v>
                </c:pt>
                <c:pt idx="10">
                  <c:v>3.5000000000000031E-3</c:v>
                </c:pt>
                <c:pt idx="11">
                  <c:v>3.5000000000000031E-3</c:v>
                </c:pt>
                <c:pt idx="12">
                  <c:v>3.5000000000000031E-3</c:v>
                </c:pt>
                <c:pt idx="13">
                  <c:v>4.0000000000000036E-3</c:v>
                </c:pt>
                <c:pt idx="14">
                  <c:v>4.0000000000000036E-3</c:v>
                </c:pt>
                <c:pt idx="15">
                  <c:v>4.0000000000000036E-3</c:v>
                </c:pt>
                <c:pt idx="16">
                  <c:v>4.0000000000000036E-3</c:v>
                </c:pt>
                <c:pt idx="17">
                  <c:v>4.500000000000004E-3</c:v>
                </c:pt>
                <c:pt idx="18">
                  <c:v>4.500000000000004E-3</c:v>
                </c:pt>
                <c:pt idx="19">
                  <c:v>4.0000000000000036E-3</c:v>
                </c:pt>
                <c:pt idx="20">
                  <c:v>5.0000000000000044E-3</c:v>
                </c:pt>
                <c:pt idx="21">
                  <c:v>4.500000000000004E-3</c:v>
                </c:pt>
                <c:pt idx="22">
                  <c:v>5.0000000000000044E-3</c:v>
                </c:pt>
                <c:pt idx="23">
                  <c:v>5.0000000000000044E-3</c:v>
                </c:pt>
                <c:pt idx="24">
                  <c:v>4.500000000000004E-3</c:v>
                </c:pt>
                <c:pt idx="25">
                  <c:v>4.500000000000004E-3</c:v>
                </c:pt>
                <c:pt idx="26">
                  <c:v>5.5000000000000049E-3</c:v>
                </c:pt>
                <c:pt idx="27">
                  <c:v>5.5000000000000049E-3</c:v>
                </c:pt>
                <c:pt idx="28">
                  <c:v>5.5000000000000049E-3</c:v>
                </c:pt>
                <c:pt idx="29">
                  <c:v>6.5000000000000058E-3</c:v>
                </c:pt>
                <c:pt idx="30">
                  <c:v>6.5000000000000058E-3</c:v>
                </c:pt>
                <c:pt idx="31">
                  <c:v>6.5000000000000058E-3</c:v>
                </c:pt>
                <c:pt idx="32">
                  <c:v>7.5000000000000067E-3</c:v>
                </c:pt>
                <c:pt idx="33">
                  <c:v>8.0000000000000071E-3</c:v>
                </c:pt>
                <c:pt idx="34">
                  <c:v>9.000000000000008E-3</c:v>
                </c:pt>
                <c:pt idx="35">
                  <c:v>9.5000000000000084E-3</c:v>
                </c:pt>
                <c:pt idx="36">
                  <c:v>1.100000000000001E-2</c:v>
                </c:pt>
                <c:pt idx="37">
                  <c:v>1.150000000000001E-2</c:v>
                </c:pt>
                <c:pt idx="38">
                  <c:v>1.4000000000000012E-2</c:v>
                </c:pt>
                <c:pt idx="39">
                  <c:v>1.5000000000000013E-2</c:v>
                </c:pt>
                <c:pt idx="40">
                  <c:v>1.7000000000000015E-2</c:v>
                </c:pt>
                <c:pt idx="41">
                  <c:v>1.8999999999999989E-2</c:v>
                </c:pt>
                <c:pt idx="42">
                  <c:v>2.1999999999999992E-2</c:v>
                </c:pt>
                <c:pt idx="43">
                  <c:v>2.4999999999999994E-2</c:v>
                </c:pt>
                <c:pt idx="44">
                  <c:v>2.8999999999999998E-2</c:v>
                </c:pt>
                <c:pt idx="45">
                  <c:v>3.3000000000000002E-2</c:v>
                </c:pt>
                <c:pt idx="46">
                  <c:v>3.7000000000000005E-2</c:v>
                </c:pt>
                <c:pt idx="47">
                  <c:v>4.300000000000001E-2</c:v>
                </c:pt>
                <c:pt idx="48">
                  <c:v>4.8999999999999988E-2</c:v>
                </c:pt>
                <c:pt idx="49">
                  <c:v>5.5999999999999994E-2</c:v>
                </c:pt>
                <c:pt idx="50">
                  <c:v>6.4000000000000001E-2</c:v>
                </c:pt>
                <c:pt idx="51">
                  <c:v>7.3000000000000009E-2</c:v>
                </c:pt>
                <c:pt idx="52">
                  <c:v>8.299999999999999E-2</c:v>
                </c:pt>
                <c:pt idx="53">
                  <c:v>9.5000000000000001E-2</c:v>
                </c:pt>
                <c:pt idx="54">
                  <c:v>0.10800000000000001</c:v>
                </c:pt>
                <c:pt idx="55">
                  <c:v>0.123</c:v>
                </c:pt>
                <c:pt idx="56">
                  <c:v>0.14100000000000001</c:v>
                </c:pt>
                <c:pt idx="57">
                  <c:v>0.16099999999999998</c:v>
                </c:pt>
                <c:pt idx="58">
                  <c:v>0.184</c:v>
                </c:pt>
                <c:pt idx="59">
                  <c:v>0.20800000000000002</c:v>
                </c:pt>
                <c:pt idx="60">
                  <c:v>0.23699999999999999</c:v>
                </c:pt>
                <c:pt idx="61">
                  <c:v>0.26400000000000001</c:v>
                </c:pt>
                <c:pt idx="62">
                  <c:v>0.318</c:v>
                </c:pt>
                <c:pt idx="63">
                  <c:v>0.33200000000000002</c:v>
                </c:pt>
                <c:pt idx="64">
                  <c:v>0.36349999999999999</c:v>
                </c:pt>
                <c:pt idx="65">
                  <c:v>0.40100000000000002</c:v>
                </c:pt>
                <c:pt idx="66">
                  <c:v>0.43300000000000005</c:v>
                </c:pt>
                <c:pt idx="67">
                  <c:v>0.46899999999999997</c:v>
                </c:pt>
                <c:pt idx="68">
                  <c:v>0.50800000000000001</c:v>
                </c:pt>
                <c:pt idx="69">
                  <c:v>0.55100000000000005</c:v>
                </c:pt>
                <c:pt idx="70">
                  <c:v>0.58949999999999991</c:v>
                </c:pt>
                <c:pt idx="71">
                  <c:v>0.622</c:v>
                </c:pt>
                <c:pt idx="72">
                  <c:v>0.64400000000000002</c:v>
                </c:pt>
                <c:pt idx="73">
                  <c:v>0.67549999999999999</c:v>
                </c:pt>
                <c:pt idx="74">
                  <c:v>0.72750000000000004</c:v>
                </c:pt>
                <c:pt idx="75">
                  <c:v>0.74649999999999994</c:v>
                </c:pt>
                <c:pt idx="76">
                  <c:v>0.7975000000000001</c:v>
                </c:pt>
                <c:pt idx="77">
                  <c:v>0.8105</c:v>
                </c:pt>
                <c:pt idx="78">
                  <c:v>0.85450000000000004</c:v>
                </c:pt>
                <c:pt idx="79">
                  <c:v>0.88649999999999984</c:v>
                </c:pt>
                <c:pt idx="80">
                  <c:v>0.92449999999999988</c:v>
                </c:pt>
                <c:pt idx="81">
                  <c:v>0.95550000000000002</c:v>
                </c:pt>
                <c:pt idx="82">
                  <c:v>0.99849999999999994</c:v>
                </c:pt>
                <c:pt idx="83">
                  <c:v>1.1034999999999999</c:v>
                </c:pt>
                <c:pt idx="84">
                  <c:v>1.0894999999999999</c:v>
                </c:pt>
                <c:pt idx="85">
                  <c:v>1.0634999999999999</c:v>
                </c:pt>
                <c:pt idx="86">
                  <c:v>1.1165</c:v>
                </c:pt>
                <c:pt idx="87">
                  <c:v>1.1484999999999999</c:v>
                </c:pt>
                <c:pt idx="88">
                  <c:v>1.1855</c:v>
                </c:pt>
                <c:pt idx="89">
                  <c:v>1.2625</c:v>
                </c:pt>
                <c:pt idx="90">
                  <c:v>1.3034999999999999</c:v>
                </c:pt>
                <c:pt idx="91">
                  <c:v>1.2714999999999999</c:v>
                </c:pt>
                <c:pt idx="92">
                  <c:v>1.2825</c:v>
                </c:pt>
                <c:pt idx="93">
                  <c:v>1.2985</c:v>
                </c:pt>
                <c:pt idx="94">
                  <c:v>1.3165</c:v>
                </c:pt>
                <c:pt idx="95">
                  <c:v>1.2934999999999999</c:v>
                </c:pt>
                <c:pt idx="96">
                  <c:v>1.3345</c:v>
                </c:pt>
                <c:pt idx="97">
                  <c:v>1.3245</c:v>
                </c:pt>
                <c:pt idx="98">
                  <c:v>1.3234999999999999</c:v>
                </c:pt>
                <c:pt idx="99">
                  <c:v>1.2825</c:v>
                </c:pt>
                <c:pt idx="100">
                  <c:v>1.2834999999999999</c:v>
                </c:pt>
                <c:pt idx="101">
                  <c:v>1.3114999999999999</c:v>
                </c:pt>
                <c:pt idx="102">
                  <c:v>1.3214999999999999</c:v>
                </c:pt>
                <c:pt idx="103">
                  <c:v>1.3174999999999999</c:v>
                </c:pt>
                <c:pt idx="104">
                  <c:v>1.3234999999999999</c:v>
                </c:pt>
                <c:pt idx="105">
                  <c:v>1.3085</c:v>
                </c:pt>
                <c:pt idx="106">
                  <c:v>1.3214999999999999</c:v>
                </c:pt>
                <c:pt idx="107">
                  <c:v>1.345</c:v>
                </c:pt>
                <c:pt idx="108">
                  <c:v>1.3294999999999999</c:v>
                </c:pt>
                <c:pt idx="109">
                  <c:v>1.3394999999999999</c:v>
                </c:pt>
                <c:pt idx="110">
                  <c:v>1.3285</c:v>
                </c:pt>
                <c:pt idx="111">
                  <c:v>1.3280000000000001</c:v>
                </c:pt>
                <c:pt idx="112">
                  <c:v>1.3325</c:v>
                </c:pt>
                <c:pt idx="113">
                  <c:v>1.3085</c:v>
                </c:pt>
                <c:pt idx="114">
                  <c:v>1.2515000000000001</c:v>
                </c:pt>
                <c:pt idx="115">
                  <c:v>1.2435</c:v>
                </c:pt>
                <c:pt idx="116">
                  <c:v>1.2915000000000001</c:v>
                </c:pt>
                <c:pt idx="117">
                  <c:v>1.2065000000000001</c:v>
                </c:pt>
                <c:pt idx="118">
                  <c:v>1.2035</c:v>
                </c:pt>
                <c:pt idx="119">
                  <c:v>1.1755</c:v>
                </c:pt>
                <c:pt idx="120">
                  <c:v>1.171</c:v>
                </c:pt>
                <c:pt idx="121">
                  <c:v>1.1499999999999999</c:v>
                </c:pt>
                <c:pt idx="122">
                  <c:v>1.127</c:v>
                </c:pt>
                <c:pt idx="123">
                  <c:v>1.1075000000000002</c:v>
                </c:pt>
                <c:pt idx="124">
                  <c:v>1.0865</c:v>
                </c:pt>
                <c:pt idx="125">
                  <c:v>1.044</c:v>
                </c:pt>
                <c:pt idx="126">
                  <c:v>1.0215000000000001</c:v>
                </c:pt>
                <c:pt idx="127">
                  <c:v>1.0145</c:v>
                </c:pt>
                <c:pt idx="128">
                  <c:v>1.0285</c:v>
                </c:pt>
                <c:pt idx="129">
                  <c:v>1.0195000000000001</c:v>
                </c:pt>
                <c:pt idx="130">
                  <c:v>1.0175000000000001</c:v>
                </c:pt>
                <c:pt idx="131">
                  <c:v>1.0145</c:v>
                </c:pt>
                <c:pt idx="132">
                  <c:v>1.0089999999999999</c:v>
                </c:pt>
                <c:pt idx="133">
                  <c:v>1.0085</c:v>
                </c:pt>
                <c:pt idx="134">
                  <c:v>1.0035000000000001</c:v>
                </c:pt>
                <c:pt idx="135">
                  <c:v>1.0085</c:v>
                </c:pt>
                <c:pt idx="136">
                  <c:v>1.0085</c:v>
                </c:pt>
                <c:pt idx="137">
                  <c:v>1.0065</c:v>
                </c:pt>
                <c:pt idx="138">
                  <c:v>1.0024999999999999</c:v>
                </c:pt>
                <c:pt idx="139">
                  <c:v>1.0035000000000001</c:v>
                </c:pt>
                <c:pt idx="140">
                  <c:v>1.0035000000000001</c:v>
                </c:pt>
                <c:pt idx="141">
                  <c:v>1.0024999999999999</c:v>
                </c:pt>
                <c:pt idx="142">
                  <c:v>1.0005000000000002</c:v>
                </c:pt>
                <c:pt idx="143">
                  <c:v>1.0015000000000001</c:v>
                </c:pt>
                <c:pt idx="144">
                  <c:v>1.0015000000000001</c:v>
                </c:pt>
                <c:pt idx="145">
                  <c:v>0.99250000000000016</c:v>
                </c:pt>
                <c:pt idx="146">
                  <c:v>0.99550000000000005</c:v>
                </c:pt>
                <c:pt idx="147">
                  <c:v>0.99750000000000005</c:v>
                </c:pt>
                <c:pt idx="148">
                  <c:v>0.99399999999999999</c:v>
                </c:pt>
                <c:pt idx="149">
                  <c:v>0.99450000000000016</c:v>
                </c:pt>
                <c:pt idx="150">
                  <c:v>0.99650000000000016</c:v>
                </c:pt>
                <c:pt idx="151">
                  <c:v>0.99950000000000006</c:v>
                </c:pt>
                <c:pt idx="152">
                  <c:v>0.99450000000000016</c:v>
                </c:pt>
                <c:pt idx="153">
                  <c:v>0.99099999999999999</c:v>
                </c:pt>
                <c:pt idx="154">
                  <c:v>0.99550000000000005</c:v>
                </c:pt>
                <c:pt idx="155">
                  <c:v>0.99750000000000005</c:v>
                </c:pt>
                <c:pt idx="156">
                  <c:v>0.99849999999999994</c:v>
                </c:pt>
                <c:pt idx="157">
                  <c:v>0.99649999999999994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'vit data'!$AD$4</c:f>
              <c:strCache>
                <c:ptCount val="1"/>
                <c:pt idx="0">
                  <c:v>folate no pABA</c:v>
                </c:pt>
              </c:strCache>
            </c:strRef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'vit data'!$Z$5:$Z$221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data'!$AD$5:$AD$221</c:f>
              <c:numCache>
                <c:formatCode>General</c:formatCode>
                <c:ptCount val="217"/>
                <c:pt idx="0">
                  <c:v>2.4999999999999994E-2</c:v>
                </c:pt>
                <c:pt idx="1">
                  <c:v>2.5499999999999995E-2</c:v>
                </c:pt>
                <c:pt idx="2">
                  <c:v>2.5499999999999995E-2</c:v>
                </c:pt>
                <c:pt idx="3">
                  <c:v>2.7499999999999997E-2</c:v>
                </c:pt>
                <c:pt idx="4">
                  <c:v>2.6499999999999996E-2</c:v>
                </c:pt>
                <c:pt idx="5">
                  <c:v>2.7499999999999997E-2</c:v>
                </c:pt>
                <c:pt idx="6">
                  <c:v>2.7499999999999997E-2</c:v>
                </c:pt>
                <c:pt idx="7">
                  <c:v>2.7499999999999997E-2</c:v>
                </c:pt>
                <c:pt idx="8">
                  <c:v>2.7499999999999997E-2</c:v>
                </c:pt>
                <c:pt idx="9">
                  <c:v>2.7999999999999997E-2</c:v>
                </c:pt>
                <c:pt idx="10">
                  <c:v>2.7999999999999997E-2</c:v>
                </c:pt>
                <c:pt idx="11">
                  <c:v>2.7999999999999997E-2</c:v>
                </c:pt>
                <c:pt idx="12">
                  <c:v>2.7499999999999997E-2</c:v>
                </c:pt>
                <c:pt idx="13">
                  <c:v>2.7499999999999997E-2</c:v>
                </c:pt>
                <c:pt idx="14">
                  <c:v>2.7499999999999997E-2</c:v>
                </c:pt>
                <c:pt idx="15">
                  <c:v>2.7499999999999997E-2</c:v>
                </c:pt>
                <c:pt idx="16">
                  <c:v>2.7499999999999997E-2</c:v>
                </c:pt>
                <c:pt idx="17">
                  <c:v>2.6999999999999996E-2</c:v>
                </c:pt>
                <c:pt idx="18">
                  <c:v>2.6999999999999996E-2</c:v>
                </c:pt>
                <c:pt idx="19">
                  <c:v>2.5999999999999995E-2</c:v>
                </c:pt>
                <c:pt idx="20">
                  <c:v>2.6999999999999996E-2</c:v>
                </c:pt>
                <c:pt idx="21">
                  <c:v>2.5999999999999995E-2</c:v>
                </c:pt>
                <c:pt idx="22">
                  <c:v>2.6499999999999996E-2</c:v>
                </c:pt>
                <c:pt idx="23">
                  <c:v>2.6999999999999996E-2</c:v>
                </c:pt>
                <c:pt idx="24">
                  <c:v>2.6999999999999996E-2</c:v>
                </c:pt>
                <c:pt idx="25">
                  <c:v>2.6999999999999996E-2</c:v>
                </c:pt>
                <c:pt idx="26">
                  <c:v>2.6999999999999996E-2</c:v>
                </c:pt>
                <c:pt idx="27">
                  <c:v>2.5999999999999995E-2</c:v>
                </c:pt>
                <c:pt idx="28">
                  <c:v>2.4999999999999994E-2</c:v>
                </c:pt>
                <c:pt idx="29">
                  <c:v>2.5999999999999995E-2</c:v>
                </c:pt>
                <c:pt idx="30">
                  <c:v>2.4999999999999994E-2</c:v>
                </c:pt>
                <c:pt idx="31">
                  <c:v>2.4999999999999994E-2</c:v>
                </c:pt>
                <c:pt idx="32">
                  <c:v>2.4999999999999994E-2</c:v>
                </c:pt>
                <c:pt idx="33">
                  <c:v>2.3999999999999994E-2</c:v>
                </c:pt>
                <c:pt idx="34">
                  <c:v>2.3999999999999994E-2</c:v>
                </c:pt>
                <c:pt idx="35">
                  <c:v>2.2999999999999993E-2</c:v>
                </c:pt>
                <c:pt idx="36">
                  <c:v>2.3999999999999994E-2</c:v>
                </c:pt>
                <c:pt idx="37">
                  <c:v>2.2999999999999993E-2</c:v>
                </c:pt>
                <c:pt idx="38">
                  <c:v>2.3499999999999993E-2</c:v>
                </c:pt>
                <c:pt idx="39">
                  <c:v>2.2499999999999992E-2</c:v>
                </c:pt>
                <c:pt idx="40">
                  <c:v>2.2499999999999992E-2</c:v>
                </c:pt>
                <c:pt idx="41">
                  <c:v>2.2499999999999992E-2</c:v>
                </c:pt>
                <c:pt idx="42">
                  <c:v>2.1499999999999991E-2</c:v>
                </c:pt>
                <c:pt idx="43">
                  <c:v>2.1499999999999991E-2</c:v>
                </c:pt>
                <c:pt idx="44">
                  <c:v>2.1499999999999991E-2</c:v>
                </c:pt>
                <c:pt idx="45">
                  <c:v>2.049999999999999E-2</c:v>
                </c:pt>
                <c:pt idx="46">
                  <c:v>2.1999999999999992E-2</c:v>
                </c:pt>
                <c:pt idx="47">
                  <c:v>2.0999999999999991E-2</c:v>
                </c:pt>
                <c:pt idx="48">
                  <c:v>2.0999999999999991E-2</c:v>
                </c:pt>
                <c:pt idx="49">
                  <c:v>2.0999999999999991E-2</c:v>
                </c:pt>
                <c:pt idx="50">
                  <c:v>1.999999999999999E-2</c:v>
                </c:pt>
                <c:pt idx="51">
                  <c:v>1.999999999999999E-2</c:v>
                </c:pt>
                <c:pt idx="52">
                  <c:v>1.999999999999999E-2</c:v>
                </c:pt>
                <c:pt idx="53">
                  <c:v>1.8999999999999989E-2</c:v>
                </c:pt>
                <c:pt idx="54">
                  <c:v>1.8999999999999989E-2</c:v>
                </c:pt>
                <c:pt idx="55">
                  <c:v>1.8999999999999989E-2</c:v>
                </c:pt>
                <c:pt idx="56">
                  <c:v>1.8999999999999989E-2</c:v>
                </c:pt>
                <c:pt idx="57">
                  <c:v>1.8000000000000016E-2</c:v>
                </c:pt>
                <c:pt idx="58">
                  <c:v>1.8000000000000016E-2</c:v>
                </c:pt>
                <c:pt idx="59">
                  <c:v>1.8000000000000016E-2</c:v>
                </c:pt>
                <c:pt idx="60">
                  <c:v>1.8000000000000016E-2</c:v>
                </c:pt>
                <c:pt idx="61">
                  <c:v>1.8000000000000016E-2</c:v>
                </c:pt>
                <c:pt idx="62">
                  <c:v>1.8000000000000016E-2</c:v>
                </c:pt>
                <c:pt idx="63">
                  <c:v>1.8000000000000016E-2</c:v>
                </c:pt>
                <c:pt idx="64">
                  <c:v>1.8000000000000016E-2</c:v>
                </c:pt>
                <c:pt idx="65">
                  <c:v>1.7000000000000015E-2</c:v>
                </c:pt>
                <c:pt idx="66">
                  <c:v>1.6500000000000015E-2</c:v>
                </c:pt>
                <c:pt idx="67">
                  <c:v>1.6500000000000015E-2</c:v>
                </c:pt>
                <c:pt idx="68">
                  <c:v>1.6500000000000015E-2</c:v>
                </c:pt>
                <c:pt idx="69">
                  <c:v>1.6500000000000015E-2</c:v>
                </c:pt>
                <c:pt idx="70">
                  <c:v>1.5500000000000014E-2</c:v>
                </c:pt>
                <c:pt idx="71">
                  <c:v>1.5500000000000014E-2</c:v>
                </c:pt>
                <c:pt idx="72">
                  <c:v>1.5500000000000014E-2</c:v>
                </c:pt>
                <c:pt idx="73">
                  <c:v>1.5500000000000014E-2</c:v>
                </c:pt>
                <c:pt idx="74">
                  <c:v>1.5500000000000014E-2</c:v>
                </c:pt>
                <c:pt idx="75">
                  <c:v>1.5500000000000014E-2</c:v>
                </c:pt>
                <c:pt idx="76">
                  <c:v>1.4500000000000013E-2</c:v>
                </c:pt>
                <c:pt idx="77">
                  <c:v>1.4500000000000013E-2</c:v>
                </c:pt>
                <c:pt idx="78">
                  <c:v>1.4500000000000013E-2</c:v>
                </c:pt>
                <c:pt idx="79">
                  <c:v>1.4500000000000013E-2</c:v>
                </c:pt>
                <c:pt idx="80">
                  <c:v>1.4500000000000013E-2</c:v>
                </c:pt>
                <c:pt idx="81">
                  <c:v>1.3500000000000012E-2</c:v>
                </c:pt>
                <c:pt idx="82">
                  <c:v>1.3500000000000012E-2</c:v>
                </c:pt>
                <c:pt idx="83">
                  <c:v>1.3500000000000012E-2</c:v>
                </c:pt>
                <c:pt idx="84">
                  <c:v>1.3500000000000012E-2</c:v>
                </c:pt>
                <c:pt idx="85">
                  <c:v>1.3500000000000012E-2</c:v>
                </c:pt>
                <c:pt idx="86">
                  <c:v>1.3500000000000012E-2</c:v>
                </c:pt>
                <c:pt idx="87">
                  <c:v>1.3500000000000012E-2</c:v>
                </c:pt>
                <c:pt idx="88">
                  <c:v>1.3500000000000012E-2</c:v>
                </c:pt>
                <c:pt idx="89">
                  <c:v>1.3500000000000012E-2</c:v>
                </c:pt>
                <c:pt idx="90">
                  <c:v>1.3500000000000012E-2</c:v>
                </c:pt>
                <c:pt idx="91">
                  <c:v>1.3500000000000012E-2</c:v>
                </c:pt>
                <c:pt idx="92">
                  <c:v>1.2500000000000011E-2</c:v>
                </c:pt>
                <c:pt idx="93">
                  <c:v>1.3000000000000012E-2</c:v>
                </c:pt>
                <c:pt idx="94">
                  <c:v>1.2500000000000011E-2</c:v>
                </c:pt>
                <c:pt idx="95">
                  <c:v>1.2500000000000011E-2</c:v>
                </c:pt>
                <c:pt idx="96">
                  <c:v>1.2500000000000011E-2</c:v>
                </c:pt>
                <c:pt idx="97">
                  <c:v>1.150000000000001E-2</c:v>
                </c:pt>
                <c:pt idx="98">
                  <c:v>1.2500000000000011E-2</c:v>
                </c:pt>
                <c:pt idx="99">
                  <c:v>1.3000000000000012E-2</c:v>
                </c:pt>
                <c:pt idx="100">
                  <c:v>1.150000000000001E-2</c:v>
                </c:pt>
                <c:pt idx="101">
                  <c:v>1.2500000000000011E-2</c:v>
                </c:pt>
                <c:pt idx="102">
                  <c:v>1.150000000000001E-2</c:v>
                </c:pt>
                <c:pt idx="103">
                  <c:v>1.150000000000001E-2</c:v>
                </c:pt>
                <c:pt idx="104">
                  <c:v>1.150000000000001E-2</c:v>
                </c:pt>
                <c:pt idx="105">
                  <c:v>1.2000000000000011E-2</c:v>
                </c:pt>
                <c:pt idx="106">
                  <c:v>1.100000000000001E-2</c:v>
                </c:pt>
                <c:pt idx="107">
                  <c:v>1.100000000000001E-2</c:v>
                </c:pt>
                <c:pt idx="108">
                  <c:v>1.100000000000001E-2</c:v>
                </c:pt>
                <c:pt idx="109">
                  <c:v>1.150000000000001E-2</c:v>
                </c:pt>
                <c:pt idx="110">
                  <c:v>1.150000000000001E-2</c:v>
                </c:pt>
                <c:pt idx="111">
                  <c:v>1.100000000000001E-2</c:v>
                </c:pt>
                <c:pt idx="112">
                  <c:v>1.100000000000001E-2</c:v>
                </c:pt>
                <c:pt idx="113">
                  <c:v>1.100000000000001E-2</c:v>
                </c:pt>
                <c:pt idx="114">
                  <c:v>1.100000000000001E-2</c:v>
                </c:pt>
                <c:pt idx="115">
                  <c:v>1.100000000000001E-2</c:v>
                </c:pt>
                <c:pt idx="116">
                  <c:v>1.100000000000001E-2</c:v>
                </c:pt>
                <c:pt idx="117">
                  <c:v>1.100000000000001E-2</c:v>
                </c:pt>
                <c:pt idx="118">
                  <c:v>1.100000000000001E-2</c:v>
                </c:pt>
                <c:pt idx="119">
                  <c:v>1.100000000000001E-2</c:v>
                </c:pt>
                <c:pt idx="120">
                  <c:v>1.0000000000000009E-2</c:v>
                </c:pt>
                <c:pt idx="121">
                  <c:v>1.100000000000001E-2</c:v>
                </c:pt>
                <c:pt idx="122">
                  <c:v>1.0000000000000009E-2</c:v>
                </c:pt>
                <c:pt idx="123">
                  <c:v>1.100000000000001E-2</c:v>
                </c:pt>
                <c:pt idx="124">
                  <c:v>1.0000000000000009E-2</c:v>
                </c:pt>
                <c:pt idx="125">
                  <c:v>1.0000000000000009E-2</c:v>
                </c:pt>
                <c:pt idx="126">
                  <c:v>1.0000000000000009E-2</c:v>
                </c:pt>
                <c:pt idx="127">
                  <c:v>1.0000000000000009E-2</c:v>
                </c:pt>
                <c:pt idx="128">
                  <c:v>1.0000000000000009E-2</c:v>
                </c:pt>
                <c:pt idx="129">
                  <c:v>1.0000000000000009E-2</c:v>
                </c:pt>
                <c:pt idx="130">
                  <c:v>1.0000000000000009E-2</c:v>
                </c:pt>
                <c:pt idx="131">
                  <c:v>1.0000000000000009E-2</c:v>
                </c:pt>
                <c:pt idx="132">
                  <c:v>1.0000000000000009E-2</c:v>
                </c:pt>
                <c:pt idx="133">
                  <c:v>1.0000000000000009E-2</c:v>
                </c:pt>
                <c:pt idx="134">
                  <c:v>1.0000000000000009E-2</c:v>
                </c:pt>
                <c:pt idx="135">
                  <c:v>1.0000000000000009E-2</c:v>
                </c:pt>
                <c:pt idx="136">
                  <c:v>1.0000000000000009E-2</c:v>
                </c:pt>
                <c:pt idx="137">
                  <c:v>1.0000000000000009E-2</c:v>
                </c:pt>
                <c:pt idx="138">
                  <c:v>1.0000000000000009E-2</c:v>
                </c:pt>
                <c:pt idx="139">
                  <c:v>1.0000000000000009E-2</c:v>
                </c:pt>
                <c:pt idx="140">
                  <c:v>1.0000000000000009E-2</c:v>
                </c:pt>
                <c:pt idx="141">
                  <c:v>1.0000000000000009E-2</c:v>
                </c:pt>
                <c:pt idx="142">
                  <c:v>1.0000000000000009E-2</c:v>
                </c:pt>
                <c:pt idx="143">
                  <c:v>1.0000000000000009E-2</c:v>
                </c:pt>
                <c:pt idx="144">
                  <c:v>9.000000000000008E-3</c:v>
                </c:pt>
                <c:pt idx="145">
                  <c:v>1.0000000000000009E-2</c:v>
                </c:pt>
                <c:pt idx="146">
                  <c:v>1.0000000000000009E-2</c:v>
                </c:pt>
                <c:pt idx="147">
                  <c:v>9.000000000000008E-3</c:v>
                </c:pt>
                <c:pt idx="148">
                  <c:v>9.000000000000008E-3</c:v>
                </c:pt>
                <c:pt idx="149">
                  <c:v>9.000000000000008E-3</c:v>
                </c:pt>
                <c:pt idx="150">
                  <c:v>9.000000000000008E-3</c:v>
                </c:pt>
                <c:pt idx="151">
                  <c:v>1.0000000000000009E-2</c:v>
                </c:pt>
                <c:pt idx="152">
                  <c:v>9.000000000000008E-3</c:v>
                </c:pt>
                <c:pt idx="153">
                  <c:v>9.000000000000008E-3</c:v>
                </c:pt>
                <c:pt idx="154">
                  <c:v>9.000000000000008E-3</c:v>
                </c:pt>
                <c:pt idx="155">
                  <c:v>9.5000000000000084E-3</c:v>
                </c:pt>
                <c:pt idx="156">
                  <c:v>1.0000000000000009E-2</c:v>
                </c:pt>
                <c:pt idx="157">
                  <c:v>9.5000000000000084E-3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'vit data'!$AE$4</c:f>
              <c:strCache>
                <c:ptCount val="1"/>
                <c:pt idx="0">
                  <c:v>folate + pABA</c:v>
                </c:pt>
              </c:strCache>
            </c:strRef>
          </c:tx>
          <c:spPr>
            <a:ln w="19050" cap="rnd">
              <a:solidFill>
                <a:srgbClr val="0000CC"/>
              </a:solidFill>
              <a:round/>
            </a:ln>
            <a:effectLst/>
          </c:spPr>
          <c:marker>
            <c:symbol val="none"/>
          </c:marker>
          <c:xVal>
            <c:numRef>
              <c:f>'vit data'!$Z$5:$Z$221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data'!$AE$5:$AE$221</c:f>
              <c:numCache>
                <c:formatCode>General</c:formatCode>
                <c:ptCount val="217"/>
                <c:pt idx="0">
                  <c:v>-4.0000000000000036E-3</c:v>
                </c:pt>
                <c:pt idx="1">
                  <c:v>-3.5000000000000031E-3</c:v>
                </c:pt>
                <c:pt idx="2">
                  <c:v>-2.0000000000000018E-3</c:v>
                </c:pt>
                <c:pt idx="3">
                  <c:v>-2.5000000000000022E-3</c:v>
                </c:pt>
                <c:pt idx="4">
                  <c:v>-1.5000000000000013E-3</c:v>
                </c:pt>
                <c:pt idx="5">
                  <c:v>0</c:v>
                </c:pt>
                <c:pt idx="6">
                  <c:v>-5.0000000000000044E-4</c:v>
                </c:pt>
                <c:pt idx="7">
                  <c:v>0</c:v>
                </c:pt>
                <c:pt idx="8">
                  <c:v>5.0000000000000044E-4</c:v>
                </c:pt>
                <c:pt idx="9">
                  <c:v>1.0000000000000009E-3</c:v>
                </c:pt>
                <c:pt idx="10">
                  <c:v>1.0000000000000009E-3</c:v>
                </c:pt>
                <c:pt idx="11">
                  <c:v>1.0000000000000009E-3</c:v>
                </c:pt>
                <c:pt idx="12">
                  <c:v>1.5000000000000013E-3</c:v>
                </c:pt>
                <c:pt idx="13">
                  <c:v>1.5000000000000013E-3</c:v>
                </c:pt>
                <c:pt idx="14">
                  <c:v>1.0000000000000009E-3</c:v>
                </c:pt>
                <c:pt idx="15">
                  <c:v>2.0000000000000018E-3</c:v>
                </c:pt>
                <c:pt idx="16">
                  <c:v>2.0000000000000018E-3</c:v>
                </c:pt>
                <c:pt idx="17">
                  <c:v>1.5000000000000013E-3</c:v>
                </c:pt>
                <c:pt idx="18">
                  <c:v>2.0000000000000018E-3</c:v>
                </c:pt>
                <c:pt idx="19">
                  <c:v>1.5000000000000013E-3</c:v>
                </c:pt>
                <c:pt idx="20">
                  <c:v>1.5000000000000013E-3</c:v>
                </c:pt>
                <c:pt idx="21">
                  <c:v>2.0000000000000018E-3</c:v>
                </c:pt>
                <c:pt idx="22">
                  <c:v>1.5000000000000013E-3</c:v>
                </c:pt>
                <c:pt idx="23">
                  <c:v>1.5000000000000013E-3</c:v>
                </c:pt>
                <c:pt idx="24">
                  <c:v>1.5000000000000013E-3</c:v>
                </c:pt>
                <c:pt idx="25">
                  <c:v>1.5000000000000013E-3</c:v>
                </c:pt>
                <c:pt idx="26">
                  <c:v>2.0000000000000018E-3</c:v>
                </c:pt>
                <c:pt idx="27">
                  <c:v>2.0000000000000018E-3</c:v>
                </c:pt>
                <c:pt idx="28">
                  <c:v>2.0000000000000018E-3</c:v>
                </c:pt>
                <c:pt idx="29">
                  <c:v>2.0000000000000018E-3</c:v>
                </c:pt>
                <c:pt idx="30">
                  <c:v>2.0000000000000018E-3</c:v>
                </c:pt>
                <c:pt idx="31">
                  <c:v>2.0000000000000018E-3</c:v>
                </c:pt>
                <c:pt idx="32">
                  <c:v>2.5000000000000022E-3</c:v>
                </c:pt>
                <c:pt idx="33">
                  <c:v>2.5000000000000022E-3</c:v>
                </c:pt>
                <c:pt idx="34">
                  <c:v>2.5000000000000022E-3</c:v>
                </c:pt>
                <c:pt idx="35">
                  <c:v>2.5000000000000022E-3</c:v>
                </c:pt>
                <c:pt idx="36">
                  <c:v>2.5000000000000022E-3</c:v>
                </c:pt>
                <c:pt idx="37">
                  <c:v>2.5000000000000022E-3</c:v>
                </c:pt>
                <c:pt idx="38">
                  <c:v>2.5000000000000022E-3</c:v>
                </c:pt>
                <c:pt idx="39">
                  <c:v>2.5000000000000022E-3</c:v>
                </c:pt>
                <c:pt idx="40">
                  <c:v>2.5000000000000022E-3</c:v>
                </c:pt>
                <c:pt idx="41">
                  <c:v>2.5000000000000022E-3</c:v>
                </c:pt>
                <c:pt idx="42">
                  <c:v>2.5000000000000022E-3</c:v>
                </c:pt>
                <c:pt idx="43">
                  <c:v>1.5000000000000013E-3</c:v>
                </c:pt>
                <c:pt idx="44">
                  <c:v>1.5000000000000013E-3</c:v>
                </c:pt>
                <c:pt idx="45">
                  <c:v>1.5000000000000013E-3</c:v>
                </c:pt>
                <c:pt idx="46">
                  <c:v>1.5000000000000013E-3</c:v>
                </c:pt>
                <c:pt idx="47">
                  <c:v>1.5000000000000013E-3</c:v>
                </c:pt>
                <c:pt idx="48">
                  <c:v>2.5000000000000022E-3</c:v>
                </c:pt>
                <c:pt idx="49">
                  <c:v>2.5000000000000022E-3</c:v>
                </c:pt>
                <c:pt idx="50">
                  <c:v>2.5000000000000022E-3</c:v>
                </c:pt>
                <c:pt idx="51">
                  <c:v>2.0000000000000018E-3</c:v>
                </c:pt>
                <c:pt idx="52">
                  <c:v>2.5000000000000022E-3</c:v>
                </c:pt>
                <c:pt idx="53">
                  <c:v>2.5000000000000022E-3</c:v>
                </c:pt>
                <c:pt idx="54">
                  <c:v>3.0000000000000027E-3</c:v>
                </c:pt>
                <c:pt idx="55">
                  <c:v>2.0000000000000018E-3</c:v>
                </c:pt>
                <c:pt idx="56">
                  <c:v>2.0000000000000018E-3</c:v>
                </c:pt>
                <c:pt idx="57">
                  <c:v>2.5000000000000022E-3</c:v>
                </c:pt>
                <c:pt idx="58">
                  <c:v>2.5000000000000022E-3</c:v>
                </c:pt>
                <c:pt idx="59">
                  <c:v>2.5000000000000022E-3</c:v>
                </c:pt>
                <c:pt idx="60">
                  <c:v>2.5000000000000022E-3</c:v>
                </c:pt>
                <c:pt idx="61">
                  <c:v>2.0000000000000018E-3</c:v>
                </c:pt>
                <c:pt idx="62">
                  <c:v>2.5000000000000022E-3</c:v>
                </c:pt>
                <c:pt idx="63">
                  <c:v>2.5000000000000022E-3</c:v>
                </c:pt>
                <c:pt idx="64">
                  <c:v>2.0000000000000018E-3</c:v>
                </c:pt>
                <c:pt idx="65">
                  <c:v>2.5000000000000022E-3</c:v>
                </c:pt>
                <c:pt idx="66">
                  <c:v>2.5000000000000022E-3</c:v>
                </c:pt>
                <c:pt idx="67">
                  <c:v>2.0000000000000018E-3</c:v>
                </c:pt>
                <c:pt idx="68">
                  <c:v>2.0000000000000018E-3</c:v>
                </c:pt>
                <c:pt idx="69">
                  <c:v>2.0000000000000018E-3</c:v>
                </c:pt>
                <c:pt idx="70">
                  <c:v>2.5000000000000022E-3</c:v>
                </c:pt>
                <c:pt idx="71">
                  <c:v>2.5000000000000022E-3</c:v>
                </c:pt>
                <c:pt idx="72">
                  <c:v>2.5000000000000022E-3</c:v>
                </c:pt>
                <c:pt idx="73">
                  <c:v>2.5000000000000022E-3</c:v>
                </c:pt>
                <c:pt idx="74">
                  <c:v>2.5000000000000022E-3</c:v>
                </c:pt>
                <c:pt idx="75">
                  <c:v>2.5000000000000022E-3</c:v>
                </c:pt>
                <c:pt idx="76">
                  <c:v>2.0000000000000018E-3</c:v>
                </c:pt>
                <c:pt idx="77">
                  <c:v>2.5000000000000022E-3</c:v>
                </c:pt>
                <c:pt idx="78">
                  <c:v>2.5000000000000022E-3</c:v>
                </c:pt>
                <c:pt idx="79">
                  <c:v>2.5000000000000022E-3</c:v>
                </c:pt>
                <c:pt idx="80">
                  <c:v>2.5000000000000022E-3</c:v>
                </c:pt>
                <c:pt idx="81">
                  <c:v>2.5000000000000022E-3</c:v>
                </c:pt>
                <c:pt idx="82">
                  <c:v>2.0000000000000018E-3</c:v>
                </c:pt>
                <c:pt idx="83">
                  <c:v>2.5000000000000022E-3</c:v>
                </c:pt>
                <c:pt idx="84">
                  <c:v>2.5000000000000022E-3</c:v>
                </c:pt>
                <c:pt idx="85">
                  <c:v>2.5000000000000022E-3</c:v>
                </c:pt>
                <c:pt idx="86">
                  <c:v>2.5000000000000022E-3</c:v>
                </c:pt>
                <c:pt idx="87">
                  <c:v>2.0000000000000018E-3</c:v>
                </c:pt>
                <c:pt idx="88">
                  <c:v>2.5000000000000022E-3</c:v>
                </c:pt>
                <c:pt idx="89">
                  <c:v>2.0000000000000018E-3</c:v>
                </c:pt>
                <c:pt idx="90">
                  <c:v>2.0000000000000018E-3</c:v>
                </c:pt>
                <c:pt idx="91">
                  <c:v>2.0000000000000018E-3</c:v>
                </c:pt>
                <c:pt idx="92">
                  <c:v>2.0000000000000018E-3</c:v>
                </c:pt>
                <c:pt idx="93">
                  <c:v>2.5000000000000022E-3</c:v>
                </c:pt>
                <c:pt idx="94">
                  <c:v>2.5000000000000022E-3</c:v>
                </c:pt>
                <c:pt idx="95">
                  <c:v>2.5000000000000022E-3</c:v>
                </c:pt>
                <c:pt idx="96">
                  <c:v>2.5000000000000022E-3</c:v>
                </c:pt>
                <c:pt idx="97">
                  <c:v>2.5000000000000022E-3</c:v>
                </c:pt>
                <c:pt idx="98">
                  <c:v>2.0000000000000018E-3</c:v>
                </c:pt>
                <c:pt idx="99">
                  <c:v>2.5000000000000022E-3</c:v>
                </c:pt>
                <c:pt idx="100">
                  <c:v>2.5000000000000022E-3</c:v>
                </c:pt>
                <c:pt idx="101">
                  <c:v>2.0000000000000018E-3</c:v>
                </c:pt>
                <c:pt idx="102">
                  <c:v>2.0000000000000018E-3</c:v>
                </c:pt>
                <c:pt idx="103">
                  <c:v>2.0000000000000018E-3</c:v>
                </c:pt>
                <c:pt idx="104">
                  <c:v>2.0000000000000018E-3</c:v>
                </c:pt>
                <c:pt idx="105">
                  <c:v>2.0000000000000018E-3</c:v>
                </c:pt>
                <c:pt idx="106">
                  <c:v>2.0000000000000018E-3</c:v>
                </c:pt>
                <c:pt idx="107">
                  <c:v>2.0000000000000018E-3</c:v>
                </c:pt>
                <c:pt idx="108">
                  <c:v>2.0000000000000018E-3</c:v>
                </c:pt>
                <c:pt idx="109">
                  <c:v>2.0000000000000018E-3</c:v>
                </c:pt>
                <c:pt idx="110">
                  <c:v>2.0000000000000018E-3</c:v>
                </c:pt>
                <c:pt idx="111">
                  <c:v>2.0000000000000018E-3</c:v>
                </c:pt>
                <c:pt idx="112">
                  <c:v>1.5000000000000013E-3</c:v>
                </c:pt>
                <c:pt idx="113">
                  <c:v>2.0000000000000018E-3</c:v>
                </c:pt>
                <c:pt idx="114">
                  <c:v>2.0000000000000018E-3</c:v>
                </c:pt>
                <c:pt idx="115">
                  <c:v>1.5000000000000013E-3</c:v>
                </c:pt>
                <c:pt idx="116">
                  <c:v>1.5000000000000013E-3</c:v>
                </c:pt>
                <c:pt idx="117">
                  <c:v>1.5000000000000013E-3</c:v>
                </c:pt>
                <c:pt idx="118">
                  <c:v>1.5000000000000013E-3</c:v>
                </c:pt>
                <c:pt idx="119">
                  <c:v>1.5000000000000013E-3</c:v>
                </c:pt>
                <c:pt idx="120">
                  <c:v>1.5000000000000013E-3</c:v>
                </c:pt>
                <c:pt idx="121">
                  <c:v>1.5000000000000013E-3</c:v>
                </c:pt>
                <c:pt idx="122">
                  <c:v>1.5000000000000013E-3</c:v>
                </c:pt>
                <c:pt idx="123">
                  <c:v>1.5000000000000013E-3</c:v>
                </c:pt>
                <c:pt idx="124">
                  <c:v>1.5000000000000013E-3</c:v>
                </c:pt>
                <c:pt idx="125">
                  <c:v>1.5000000000000013E-3</c:v>
                </c:pt>
                <c:pt idx="126">
                  <c:v>1.5000000000000013E-3</c:v>
                </c:pt>
                <c:pt idx="127">
                  <c:v>1.5000000000000013E-3</c:v>
                </c:pt>
                <c:pt idx="128">
                  <c:v>1.5000000000000013E-3</c:v>
                </c:pt>
                <c:pt idx="129">
                  <c:v>1.5000000000000013E-3</c:v>
                </c:pt>
                <c:pt idx="130">
                  <c:v>1.5000000000000013E-3</c:v>
                </c:pt>
                <c:pt idx="131">
                  <c:v>2.5000000000000022E-3</c:v>
                </c:pt>
                <c:pt idx="132">
                  <c:v>1.5000000000000013E-3</c:v>
                </c:pt>
                <c:pt idx="133">
                  <c:v>1.5000000000000013E-3</c:v>
                </c:pt>
                <c:pt idx="134">
                  <c:v>2.5000000000000022E-3</c:v>
                </c:pt>
                <c:pt idx="135">
                  <c:v>1.5000000000000013E-3</c:v>
                </c:pt>
                <c:pt idx="136">
                  <c:v>1.5000000000000013E-3</c:v>
                </c:pt>
                <c:pt idx="137">
                  <c:v>1.5000000000000013E-3</c:v>
                </c:pt>
                <c:pt idx="138">
                  <c:v>1.5000000000000013E-3</c:v>
                </c:pt>
                <c:pt idx="139">
                  <c:v>1.5000000000000013E-3</c:v>
                </c:pt>
                <c:pt idx="140">
                  <c:v>1.5000000000000013E-3</c:v>
                </c:pt>
                <c:pt idx="141">
                  <c:v>1.5000000000000013E-3</c:v>
                </c:pt>
                <c:pt idx="142">
                  <c:v>1.5000000000000013E-3</c:v>
                </c:pt>
                <c:pt idx="143">
                  <c:v>1.5000000000000013E-3</c:v>
                </c:pt>
                <c:pt idx="144">
                  <c:v>1.5000000000000013E-3</c:v>
                </c:pt>
                <c:pt idx="145">
                  <c:v>1.5000000000000013E-3</c:v>
                </c:pt>
                <c:pt idx="146">
                  <c:v>1.5000000000000013E-3</c:v>
                </c:pt>
                <c:pt idx="147">
                  <c:v>1.5000000000000013E-3</c:v>
                </c:pt>
                <c:pt idx="148">
                  <c:v>1.5000000000000013E-3</c:v>
                </c:pt>
                <c:pt idx="149">
                  <c:v>1.5000000000000013E-3</c:v>
                </c:pt>
                <c:pt idx="150">
                  <c:v>1.5000000000000013E-3</c:v>
                </c:pt>
                <c:pt idx="151">
                  <c:v>1.5000000000000013E-3</c:v>
                </c:pt>
                <c:pt idx="152">
                  <c:v>1.0000000000000009E-3</c:v>
                </c:pt>
                <c:pt idx="153">
                  <c:v>1.5000000000000013E-3</c:v>
                </c:pt>
                <c:pt idx="154">
                  <c:v>1.5000000000000013E-3</c:v>
                </c:pt>
                <c:pt idx="155">
                  <c:v>2.0000000000000018E-3</c:v>
                </c:pt>
                <c:pt idx="156">
                  <c:v>2.0000000000000018E-3</c:v>
                </c:pt>
                <c:pt idx="157">
                  <c:v>2.0000000000000018E-3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'vit data'!$AF$4</c:f>
              <c:strCache>
                <c:ptCount val="1"/>
                <c:pt idx="0">
                  <c:v>niacin</c:v>
                </c:pt>
              </c:strCache>
            </c:strRef>
          </c:tx>
          <c:spPr>
            <a:ln w="19050" cap="rnd">
              <a:solidFill>
                <a:srgbClr val="996633"/>
              </a:solidFill>
              <a:round/>
            </a:ln>
            <a:effectLst/>
          </c:spPr>
          <c:marker>
            <c:symbol val="none"/>
          </c:marker>
          <c:xVal>
            <c:numRef>
              <c:f>'vit data'!$Z$5:$Z$221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data'!$AF$5:$AF$221</c:f>
              <c:numCache>
                <c:formatCode>General</c:formatCode>
                <c:ptCount val="217"/>
                <c:pt idx="0">
                  <c:v>2.3999999999999994E-2</c:v>
                </c:pt>
                <c:pt idx="1">
                  <c:v>2.3999999999999994E-2</c:v>
                </c:pt>
                <c:pt idx="2">
                  <c:v>2.2999999999999993E-2</c:v>
                </c:pt>
                <c:pt idx="3">
                  <c:v>2.1999999999999992E-2</c:v>
                </c:pt>
                <c:pt idx="4">
                  <c:v>2.0500000000000018E-2</c:v>
                </c:pt>
                <c:pt idx="5">
                  <c:v>2.0500000000000018E-2</c:v>
                </c:pt>
                <c:pt idx="6">
                  <c:v>1.9500000000000017E-2</c:v>
                </c:pt>
                <c:pt idx="7">
                  <c:v>2.0500000000000018E-2</c:v>
                </c:pt>
                <c:pt idx="8">
                  <c:v>1.9500000000000017E-2</c:v>
                </c:pt>
                <c:pt idx="9">
                  <c:v>1.9500000000000017E-2</c:v>
                </c:pt>
                <c:pt idx="10">
                  <c:v>1.9500000000000017E-2</c:v>
                </c:pt>
                <c:pt idx="11">
                  <c:v>1.8500000000000016E-2</c:v>
                </c:pt>
                <c:pt idx="12">
                  <c:v>1.8500000000000016E-2</c:v>
                </c:pt>
                <c:pt idx="13">
                  <c:v>1.8500000000000016E-2</c:v>
                </c:pt>
                <c:pt idx="14">
                  <c:v>1.7500000000000016E-2</c:v>
                </c:pt>
                <c:pt idx="15">
                  <c:v>1.8500000000000016E-2</c:v>
                </c:pt>
                <c:pt idx="16">
                  <c:v>1.7500000000000016E-2</c:v>
                </c:pt>
                <c:pt idx="17">
                  <c:v>1.8500000000000016E-2</c:v>
                </c:pt>
                <c:pt idx="18">
                  <c:v>1.8500000000000016E-2</c:v>
                </c:pt>
                <c:pt idx="19">
                  <c:v>1.8500000000000016E-2</c:v>
                </c:pt>
                <c:pt idx="20">
                  <c:v>1.9500000000000017E-2</c:v>
                </c:pt>
                <c:pt idx="21">
                  <c:v>1.9000000000000017E-2</c:v>
                </c:pt>
                <c:pt idx="22">
                  <c:v>2.0500000000000018E-2</c:v>
                </c:pt>
                <c:pt idx="23">
                  <c:v>2.1000000000000019E-2</c:v>
                </c:pt>
                <c:pt idx="24">
                  <c:v>2.2499999999999992E-2</c:v>
                </c:pt>
                <c:pt idx="25">
                  <c:v>2.2999999999999993E-2</c:v>
                </c:pt>
                <c:pt idx="26">
                  <c:v>2.4499999999999994E-2</c:v>
                </c:pt>
                <c:pt idx="27">
                  <c:v>2.6499999999999996E-2</c:v>
                </c:pt>
                <c:pt idx="28">
                  <c:v>2.8499999999999998E-2</c:v>
                </c:pt>
                <c:pt idx="29">
                  <c:v>3.1E-2</c:v>
                </c:pt>
                <c:pt idx="30">
                  <c:v>3.3000000000000002E-2</c:v>
                </c:pt>
                <c:pt idx="31">
                  <c:v>3.6500000000000005E-2</c:v>
                </c:pt>
                <c:pt idx="32">
                  <c:v>4.0000000000000008E-2</c:v>
                </c:pt>
                <c:pt idx="33">
                  <c:v>4.3500000000000011E-2</c:v>
                </c:pt>
                <c:pt idx="34">
                  <c:v>5.0000000000000017E-2</c:v>
                </c:pt>
                <c:pt idx="35">
                  <c:v>5.3999999999999992E-2</c:v>
                </c:pt>
                <c:pt idx="36">
                  <c:v>6.0999999999999999E-2</c:v>
                </c:pt>
                <c:pt idx="37">
                  <c:v>6.6000000000000003E-2</c:v>
                </c:pt>
                <c:pt idx="38">
                  <c:v>7.5000000000000011E-2</c:v>
                </c:pt>
                <c:pt idx="39">
                  <c:v>8.4000000000000019E-2</c:v>
                </c:pt>
                <c:pt idx="40">
                  <c:v>9.2999999999999999E-2</c:v>
                </c:pt>
                <c:pt idx="41">
                  <c:v>0.10400000000000001</c:v>
                </c:pt>
                <c:pt idx="42">
                  <c:v>0.121</c:v>
                </c:pt>
                <c:pt idx="43">
                  <c:v>0.13800000000000001</c:v>
                </c:pt>
                <c:pt idx="44">
                  <c:v>0.15650000000000003</c:v>
                </c:pt>
                <c:pt idx="45">
                  <c:v>0.17799999999999999</c:v>
                </c:pt>
                <c:pt idx="46">
                  <c:v>0.19600000000000001</c:v>
                </c:pt>
                <c:pt idx="47">
                  <c:v>0.21850000000000003</c:v>
                </c:pt>
                <c:pt idx="48">
                  <c:v>0.24199999999999999</c:v>
                </c:pt>
                <c:pt idx="49">
                  <c:v>0.27350000000000002</c:v>
                </c:pt>
                <c:pt idx="50">
                  <c:v>0.30499999999999999</c:v>
                </c:pt>
                <c:pt idx="51">
                  <c:v>0.33350000000000002</c:v>
                </c:pt>
                <c:pt idx="52">
                  <c:v>0.36649999999999999</c:v>
                </c:pt>
                <c:pt idx="53">
                  <c:v>0.40900000000000003</c:v>
                </c:pt>
                <c:pt idx="54">
                  <c:v>0.44350000000000006</c:v>
                </c:pt>
                <c:pt idx="55">
                  <c:v>0.47949999999999998</c:v>
                </c:pt>
                <c:pt idx="56">
                  <c:v>0.51649999999999996</c:v>
                </c:pt>
                <c:pt idx="57">
                  <c:v>0.55649999999999999</c:v>
                </c:pt>
                <c:pt idx="58">
                  <c:v>0.59050000000000002</c:v>
                </c:pt>
                <c:pt idx="59">
                  <c:v>0.62050000000000005</c:v>
                </c:pt>
                <c:pt idx="60">
                  <c:v>0.65650000000000008</c:v>
                </c:pt>
                <c:pt idx="61">
                  <c:v>0.68850000000000011</c:v>
                </c:pt>
                <c:pt idx="62">
                  <c:v>0.71150000000000002</c:v>
                </c:pt>
                <c:pt idx="63">
                  <c:v>0.72849999999999993</c:v>
                </c:pt>
                <c:pt idx="64">
                  <c:v>0.74950000000000006</c:v>
                </c:pt>
                <c:pt idx="65">
                  <c:v>0.77049999999999996</c:v>
                </c:pt>
                <c:pt idx="66">
                  <c:v>0.77849999999999997</c:v>
                </c:pt>
                <c:pt idx="67">
                  <c:v>0.7955000000000001</c:v>
                </c:pt>
                <c:pt idx="68">
                  <c:v>0.8145</c:v>
                </c:pt>
                <c:pt idx="69">
                  <c:v>0.8274999999999999</c:v>
                </c:pt>
                <c:pt idx="70">
                  <c:v>0.84399999999999997</c:v>
                </c:pt>
                <c:pt idx="71">
                  <c:v>0.85299999999999998</c:v>
                </c:pt>
                <c:pt idx="72">
                  <c:v>0.87349999999999994</c:v>
                </c:pt>
                <c:pt idx="73">
                  <c:v>0.88400000000000001</c:v>
                </c:pt>
                <c:pt idx="74">
                  <c:v>0.90349999999999997</c:v>
                </c:pt>
                <c:pt idx="75">
                  <c:v>0.90249999999999986</c:v>
                </c:pt>
                <c:pt idx="76">
                  <c:v>0.90749999999999997</c:v>
                </c:pt>
                <c:pt idx="77">
                  <c:v>0.91049999999999986</c:v>
                </c:pt>
                <c:pt idx="78">
                  <c:v>0.92</c:v>
                </c:pt>
                <c:pt idx="79">
                  <c:v>0.9335</c:v>
                </c:pt>
                <c:pt idx="80">
                  <c:v>0.9355</c:v>
                </c:pt>
                <c:pt idx="81">
                  <c:v>0.94600000000000006</c:v>
                </c:pt>
                <c:pt idx="82">
                  <c:v>0.94350000000000001</c:v>
                </c:pt>
                <c:pt idx="83">
                  <c:v>0.95150000000000001</c:v>
                </c:pt>
                <c:pt idx="84">
                  <c:v>0.96699999999999997</c:v>
                </c:pt>
                <c:pt idx="85">
                  <c:v>0.96849999999999992</c:v>
                </c:pt>
                <c:pt idx="86">
                  <c:v>0.97899999999999998</c:v>
                </c:pt>
                <c:pt idx="87">
                  <c:v>0.97350000000000003</c:v>
                </c:pt>
                <c:pt idx="88">
                  <c:v>0.98750000000000004</c:v>
                </c:pt>
                <c:pt idx="89">
                  <c:v>0.99350000000000005</c:v>
                </c:pt>
                <c:pt idx="90">
                  <c:v>0.99649999999999994</c:v>
                </c:pt>
                <c:pt idx="91">
                  <c:v>1.0010000000000001</c:v>
                </c:pt>
                <c:pt idx="92">
                  <c:v>1.0065</c:v>
                </c:pt>
                <c:pt idx="93">
                  <c:v>1.0030000000000001</c:v>
                </c:pt>
                <c:pt idx="94">
                  <c:v>1.0049999999999999</c:v>
                </c:pt>
                <c:pt idx="95">
                  <c:v>1.0065</c:v>
                </c:pt>
                <c:pt idx="96">
                  <c:v>1.0125</c:v>
                </c:pt>
                <c:pt idx="97">
                  <c:v>1.008</c:v>
                </c:pt>
                <c:pt idx="98">
                  <c:v>1.0145</c:v>
                </c:pt>
                <c:pt idx="99">
                  <c:v>1.0270000000000001</c:v>
                </c:pt>
                <c:pt idx="100">
                  <c:v>1.0214999999999999</c:v>
                </c:pt>
                <c:pt idx="101">
                  <c:v>1.0234999999999999</c:v>
                </c:pt>
                <c:pt idx="102">
                  <c:v>1.0225</c:v>
                </c:pt>
                <c:pt idx="103">
                  <c:v>1.0249999999999999</c:v>
                </c:pt>
                <c:pt idx="104">
                  <c:v>1.0205</c:v>
                </c:pt>
                <c:pt idx="105">
                  <c:v>1.0249999999999999</c:v>
                </c:pt>
                <c:pt idx="106">
                  <c:v>1.026</c:v>
                </c:pt>
                <c:pt idx="107">
                  <c:v>1.026</c:v>
                </c:pt>
                <c:pt idx="108">
                  <c:v>1.022</c:v>
                </c:pt>
                <c:pt idx="109">
                  <c:v>1.014</c:v>
                </c:pt>
                <c:pt idx="110">
                  <c:v>1.012</c:v>
                </c:pt>
                <c:pt idx="111">
                  <c:v>1.0050000000000001</c:v>
                </c:pt>
                <c:pt idx="112">
                  <c:v>1.004</c:v>
                </c:pt>
                <c:pt idx="113">
                  <c:v>1</c:v>
                </c:pt>
                <c:pt idx="114">
                  <c:v>0.996</c:v>
                </c:pt>
                <c:pt idx="115">
                  <c:v>0.9930000000000001</c:v>
                </c:pt>
                <c:pt idx="116">
                  <c:v>0.98799999999999999</c:v>
                </c:pt>
                <c:pt idx="117">
                  <c:v>0.9850000000000001</c:v>
                </c:pt>
                <c:pt idx="118">
                  <c:v>0.98</c:v>
                </c:pt>
                <c:pt idx="119">
                  <c:v>0.97900000000000009</c:v>
                </c:pt>
                <c:pt idx="120">
                  <c:v>0.97700000000000009</c:v>
                </c:pt>
                <c:pt idx="121">
                  <c:v>0.97900000000000009</c:v>
                </c:pt>
                <c:pt idx="122">
                  <c:v>0.97399999999999998</c:v>
                </c:pt>
                <c:pt idx="123">
                  <c:v>0.96599999999999997</c:v>
                </c:pt>
                <c:pt idx="124">
                  <c:v>0.96300000000000008</c:v>
                </c:pt>
                <c:pt idx="125">
                  <c:v>0.96199999999999997</c:v>
                </c:pt>
                <c:pt idx="126">
                  <c:v>0.95900000000000007</c:v>
                </c:pt>
                <c:pt idx="127">
                  <c:v>0.95500000000000007</c:v>
                </c:pt>
                <c:pt idx="128">
                  <c:v>0.95700000000000007</c:v>
                </c:pt>
                <c:pt idx="129">
                  <c:v>0.95599999999999996</c:v>
                </c:pt>
                <c:pt idx="130">
                  <c:v>0.95399999999999996</c:v>
                </c:pt>
                <c:pt idx="131">
                  <c:v>0.95399999999999996</c:v>
                </c:pt>
                <c:pt idx="132">
                  <c:v>0.95199999999999996</c:v>
                </c:pt>
                <c:pt idx="133">
                  <c:v>0.95100000000000007</c:v>
                </c:pt>
                <c:pt idx="134">
                  <c:v>0.95100000000000007</c:v>
                </c:pt>
                <c:pt idx="135">
                  <c:v>0.94900000000000007</c:v>
                </c:pt>
                <c:pt idx="136">
                  <c:v>0.94900000000000007</c:v>
                </c:pt>
                <c:pt idx="137">
                  <c:v>0.95</c:v>
                </c:pt>
                <c:pt idx="138">
                  <c:v>0.94799999999999995</c:v>
                </c:pt>
                <c:pt idx="139">
                  <c:v>0.94700000000000006</c:v>
                </c:pt>
                <c:pt idx="140">
                  <c:v>0.94599999999999995</c:v>
                </c:pt>
                <c:pt idx="141">
                  <c:v>0.94500000000000006</c:v>
                </c:pt>
                <c:pt idx="142">
                  <c:v>0.94399999999999995</c:v>
                </c:pt>
                <c:pt idx="143">
                  <c:v>0.94399999999999995</c:v>
                </c:pt>
                <c:pt idx="144">
                  <c:v>0.94399999999999995</c:v>
                </c:pt>
                <c:pt idx="145">
                  <c:v>0.94599999999999995</c:v>
                </c:pt>
                <c:pt idx="146">
                  <c:v>0.94700000000000006</c:v>
                </c:pt>
                <c:pt idx="147">
                  <c:v>0.94599999999999995</c:v>
                </c:pt>
                <c:pt idx="148">
                  <c:v>0.94700000000000006</c:v>
                </c:pt>
                <c:pt idx="149">
                  <c:v>0.94700000000000006</c:v>
                </c:pt>
                <c:pt idx="150">
                  <c:v>0.94700000000000006</c:v>
                </c:pt>
                <c:pt idx="151">
                  <c:v>0.94700000000000006</c:v>
                </c:pt>
                <c:pt idx="152">
                  <c:v>0.94399999999999995</c:v>
                </c:pt>
                <c:pt idx="153">
                  <c:v>0.94400000000000006</c:v>
                </c:pt>
                <c:pt idx="154">
                  <c:v>0.94299999999999995</c:v>
                </c:pt>
                <c:pt idx="155">
                  <c:v>0.94049999999999989</c:v>
                </c:pt>
                <c:pt idx="156">
                  <c:v>0.94049999999999989</c:v>
                </c:pt>
                <c:pt idx="157">
                  <c:v>0.9335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'vit data'!$AG$4</c:f>
              <c:strCache>
                <c:ptCount val="1"/>
                <c:pt idx="0">
                  <c:v>pantothenate</c:v>
                </c:pt>
              </c:strCache>
            </c:strRef>
          </c:tx>
          <c:spPr>
            <a:ln w="19050" cap="rnd">
              <a:solidFill>
                <a:srgbClr val="008080"/>
              </a:solidFill>
              <a:round/>
            </a:ln>
            <a:effectLst/>
          </c:spPr>
          <c:marker>
            <c:symbol val="none"/>
          </c:marker>
          <c:xVal>
            <c:numRef>
              <c:f>'vit data'!$Z$5:$Z$221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data'!$AG$5:$AG$221</c:f>
              <c:numCache>
                <c:formatCode>General</c:formatCode>
                <c:ptCount val="217"/>
                <c:pt idx="0">
                  <c:v>1.2500000000000011E-2</c:v>
                </c:pt>
                <c:pt idx="1">
                  <c:v>1.2500000000000011E-2</c:v>
                </c:pt>
                <c:pt idx="2">
                  <c:v>1.150000000000001E-2</c:v>
                </c:pt>
                <c:pt idx="3">
                  <c:v>1.2500000000000011E-2</c:v>
                </c:pt>
                <c:pt idx="4">
                  <c:v>1.3000000000000012E-2</c:v>
                </c:pt>
                <c:pt idx="5">
                  <c:v>1.2000000000000011E-2</c:v>
                </c:pt>
                <c:pt idx="6">
                  <c:v>1.2000000000000011E-2</c:v>
                </c:pt>
                <c:pt idx="7">
                  <c:v>1.2000000000000011E-2</c:v>
                </c:pt>
                <c:pt idx="8">
                  <c:v>1.2000000000000011E-2</c:v>
                </c:pt>
                <c:pt idx="9">
                  <c:v>1.2000000000000011E-2</c:v>
                </c:pt>
                <c:pt idx="10">
                  <c:v>1.150000000000001E-2</c:v>
                </c:pt>
                <c:pt idx="11">
                  <c:v>1.150000000000001E-2</c:v>
                </c:pt>
                <c:pt idx="12">
                  <c:v>1.150000000000001E-2</c:v>
                </c:pt>
                <c:pt idx="13">
                  <c:v>1.100000000000001E-2</c:v>
                </c:pt>
                <c:pt idx="14">
                  <c:v>1.100000000000001E-2</c:v>
                </c:pt>
                <c:pt idx="15">
                  <c:v>1.0000000000000009E-2</c:v>
                </c:pt>
                <c:pt idx="16">
                  <c:v>1.100000000000001E-2</c:v>
                </c:pt>
                <c:pt idx="17">
                  <c:v>1.100000000000001E-2</c:v>
                </c:pt>
                <c:pt idx="18">
                  <c:v>1.100000000000001E-2</c:v>
                </c:pt>
                <c:pt idx="19">
                  <c:v>1.100000000000001E-2</c:v>
                </c:pt>
                <c:pt idx="20">
                  <c:v>1.2000000000000011E-2</c:v>
                </c:pt>
                <c:pt idx="21">
                  <c:v>1.2000000000000011E-2</c:v>
                </c:pt>
                <c:pt idx="22">
                  <c:v>1.3000000000000012E-2</c:v>
                </c:pt>
                <c:pt idx="23">
                  <c:v>1.3000000000000012E-2</c:v>
                </c:pt>
                <c:pt idx="24">
                  <c:v>1.3500000000000012E-2</c:v>
                </c:pt>
                <c:pt idx="25">
                  <c:v>1.5000000000000013E-2</c:v>
                </c:pt>
                <c:pt idx="26">
                  <c:v>1.6000000000000014E-2</c:v>
                </c:pt>
                <c:pt idx="27">
                  <c:v>1.7000000000000015E-2</c:v>
                </c:pt>
                <c:pt idx="28">
                  <c:v>1.9000000000000017E-2</c:v>
                </c:pt>
                <c:pt idx="29">
                  <c:v>2.0000000000000018E-2</c:v>
                </c:pt>
                <c:pt idx="30">
                  <c:v>2.1999999999999992E-2</c:v>
                </c:pt>
                <c:pt idx="31">
                  <c:v>2.3999999999999994E-2</c:v>
                </c:pt>
                <c:pt idx="32">
                  <c:v>2.6999999999999996E-2</c:v>
                </c:pt>
                <c:pt idx="33">
                  <c:v>0.03</c:v>
                </c:pt>
                <c:pt idx="34">
                  <c:v>3.3000000000000002E-2</c:v>
                </c:pt>
                <c:pt idx="35">
                  <c:v>3.7000000000000005E-2</c:v>
                </c:pt>
                <c:pt idx="36">
                  <c:v>4.0500000000000008E-2</c:v>
                </c:pt>
                <c:pt idx="37">
                  <c:v>4.5500000000000013E-2</c:v>
                </c:pt>
                <c:pt idx="38">
                  <c:v>5.2000000000000018E-2</c:v>
                </c:pt>
                <c:pt idx="39">
                  <c:v>5.6499999999999995E-2</c:v>
                </c:pt>
                <c:pt idx="40">
                  <c:v>6.5000000000000002E-2</c:v>
                </c:pt>
                <c:pt idx="41">
                  <c:v>7.2000000000000008E-2</c:v>
                </c:pt>
                <c:pt idx="42">
                  <c:v>8.2000000000000017E-2</c:v>
                </c:pt>
                <c:pt idx="43">
                  <c:v>9.0999999999999998E-2</c:v>
                </c:pt>
                <c:pt idx="44">
                  <c:v>0.10300000000000001</c:v>
                </c:pt>
                <c:pt idx="45">
                  <c:v>0.11599999999999999</c:v>
                </c:pt>
                <c:pt idx="46">
                  <c:v>0.13200000000000001</c:v>
                </c:pt>
                <c:pt idx="47">
                  <c:v>0.14600000000000002</c:v>
                </c:pt>
                <c:pt idx="48">
                  <c:v>0.16399999999999998</c:v>
                </c:pt>
                <c:pt idx="49">
                  <c:v>0.185</c:v>
                </c:pt>
                <c:pt idx="50">
                  <c:v>0.20700000000000002</c:v>
                </c:pt>
                <c:pt idx="51">
                  <c:v>0.23199999999999998</c:v>
                </c:pt>
                <c:pt idx="52">
                  <c:v>0.25700000000000001</c:v>
                </c:pt>
                <c:pt idx="53">
                  <c:v>0.28000000000000003</c:v>
                </c:pt>
                <c:pt idx="54">
                  <c:v>0.312</c:v>
                </c:pt>
                <c:pt idx="55">
                  <c:v>0.34700000000000003</c:v>
                </c:pt>
                <c:pt idx="56">
                  <c:v>0.38450000000000001</c:v>
                </c:pt>
                <c:pt idx="57">
                  <c:v>0.41900000000000004</c:v>
                </c:pt>
                <c:pt idx="58">
                  <c:v>0.45599999999999996</c:v>
                </c:pt>
                <c:pt idx="59">
                  <c:v>0.49249999999999999</c:v>
                </c:pt>
                <c:pt idx="60">
                  <c:v>0.52900000000000003</c:v>
                </c:pt>
                <c:pt idx="61">
                  <c:v>0.56500000000000006</c:v>
                </c:pt>
                <c:pt idx="62">
                  <c:v>0.6</c:v>
                </c:pt>
                <c:pt idx="63">
                  <c:v>0.63400000000000001</c:v>
                </c:pt>
                <c:pt idx="64">
                  <c:v>0.66400000000000003</c:v>
                </c:pt>
                <c:pt idx="65">
                  <c:v>0.69100000000000006</c:v>
                </c:pt>
                <c:pt idx="66">
                  <c:v>0.71099999999999997</c:v>
                </c:pt>
                <c:pt idx="67">
                  <c:v>0.71799999999999997</c:v>
                </c:pt>
                <c:pt idx="68">
                  <c:v>0.73399999999999999</c:v>
                </c:pt>
                <c:pt idx="69">
                  <c:v>0.75849999999999995</c:v>
                </c:pt>
                <c:pt idx="70">
                  <c:v>0.77400000000000002</c:v>
                </c:pt>
                <c:pt idx="71">
                  <c:v>0.78400000000000003</c:v>
                </c:pt>
                <c:pt idx="72">
                  <c:v>0.79449999999999998</c:v>
                </c:pt>
                <c:pt idx="73">
                  <c:v>0.80300000000000005</c:v>
                </c:pt>
                <c:pt idx="74">
                  <c:v>0.82099999999999995</c:v>
                </c:pt>
                <c:pt idx="75">
                  <c:v>0.83399999999999996</c:v>
                </c:pt>
                <c:pt idx="76">
                  <c:v>0.83899999999999997</c:v>
                </c:pt>
                <c:pt idx="77">
                  <c:v>0.86199999999999999</c:v>
                </c:pt>
                <c:pt idx="78">
                  <c:v>0.86599999999999999</c:v>
                </c:pt>
                <c:pt idx="79">
                  <c:v>0.873</c:v>
                </c:pt>
                <c:pt idx="80">
                  <c:v>0.88500000000000001</c:v>
                </c:pt>
                <c:pt idx="81">
                  <c:v>0.89799999999999991</c:v>
                </c:pt>
                <c:pt idx="82">
                  <c:v>0.90100000000000002</c:v>
                </c:pt>
                <c:pt idx="83">
                  <c:v>0.90900000000000003</c:v>
                </c:pt>
                <c:pt idx="84">
                  <c:v>0.92199999999999993</c:v>
                </c:pt>
                <c:pt idx="85">
                  <c:v>0.92599999999999993</c:v>
                </c:pt>
                <c:pt idx="86">
                  <c:v>0.92999999999999994</c:v>
                </c:pt>
                <c:pt idx="87">
                  <c:v>0.9355</c:v>
                </c:pt>
                <c:pt idx="88">
                  <c:v>0.94399999999999995</c:v>
                </c:pt>
                <c:pt idx="89">
                  <c:v>0.95500000000000007</c:v>
                </c:pt>
                <c:pt idx="90">
                  <c:v>0.96399999999999997</c:v>
                </c:pt>
                <c:pt idx="91">
                  <c:v>0.97399999999999998</c:v>
                </c:pt>
                <c:pt idx="92">
                  <c:v>0.97199999999999998</c:v>
                </c:pt>
                <c:pt idx="93">
                  <c:v>0.97799999999999998</c:v>
                </c:pt>
                <c:pt idx="94">
                  <c:v>0.98</c:v>
                </c:pt>
                <c:pt idx="95">
                  <c:v>0.97100000000000009</c:v>
                </c:pt>
                <c:pt idx="96">
                  <c:v>0.98199999999999998</c:v>
                </c:pt>
                <c:pt idx="97">
                  <c:v>0.9830000000000001</c:v>
                </c:pt>
                <c:pt idx="98">
                  <c:v>0.9850000000000001</c:v>
                </c:pt>
                <c:pt idx="99">
                  <c:v>0.98599999999999999</c:v>
                </c:pt>
                <c:pt idx="100">
                  <c:v>0.9890000000000001</c:v>
                </c:pt>
                <c:pt idx="101">
                  <c:v>0.9890000000000001</c:v>
                </c:pt>
                <c:pt idx="102">
                  <c:v>0.9930000000000001</c:v>
                </c:pt>
                <c:pt idx="103">
                  <c:v>0.99700000000000011</c:v>
                </c:pt>
                <c:pt idx="104">
                  <c:v>0.99399999999999999</c:v>
                </c:pt>
                <c:pt idx="105">
                  <c:v>0.9830000000000001</c:v>
                </c:pt>
                <c:pt idx="106">
                  <c:v>0.9870000000000001</c:v>
                </c:pt>
                <c:pt idx="107">
                  <c:v>0.98100000000000009</c:v>
                </c:pt>
                <c:pt idx="108">
                  <c:v>0.97850000000000015</c:v>
                </c:pt>
                <c:pt idx="109">
                  <c:v>0.96900000000000008</c:v>
                </c:pt>
                <c:pt idx="110">
                  <c:v>0.95950000000000002</c:v>
                </c:pt>
                <c:pt idx="111">
                  <c:v>0.96799999999999997</c:v>
                </c:pt>
                <c:pt idx="112">
                  <c:v>0.96100000000000008</c:v>
                </c:pt>
                <c:pt idx="113">
                  <c:v>0.96599999999999997</c:v>
                </c:pt>
                <c:pt idx="114">
                  <c:v>0.96</c:v>
                </c:pt>
                <c:pt idx="115">
                  <c:v>0.97150000000000003</c:v>
                </c:pt>
                <c:pt idx="116">
                  <c:v>0.96200000000000008</c:v>
                </c:pt>
                <c:pt idx="117">
                  <c:v>0.95199999999999996</c:v>
                </c:pt>
                <c:pt idx="118">
                  <c:v>0.95100000000000007</c:v>
                </c:pt>
                <c:pt idx="119">
                  <c:v>0.95399999999999996</c:v>
                </c:pt>
                <c:pt idx="120">
                  <c:v>0.95050000000000012</c:v>
                </c:pt>
                <c:pt idx="121">
                  <c:v>0.94799999999999995</c:v>
                </c:pt>
                <c:pt idx="122">
                  <c:v>0.95150000000000001</c:v>
                </c:pt>
                <c:pt idx="123">
                  <c:v>0.94099999999999995</c:v>
                </c:pt>
                <c:pt idx="124">
                  <c:v>0.94399999999999995</c:v>
                </c:pt>
                <c:pt idx="125">
                  <c:v>0.94799999999999995</c:v>
                </c:pt>
                <c:pt idx="126">
                  <c:v>0.94400000000000006</c:v>
                </c:pt>
                <c:pt idx="127">
                  <c:v>0.93200000000000005</c:v>
                </c:pt>
                <c:pt idx="128">
                  <c:v>0.94099999999999995</c:v>
                </c:pt>
                <c:pt idx="129">
                  <c:v>0.94099999999999995</c:v>
                </c:pt>
                <c:pt idx="130">
                  <c:v>0.93600000000000005</c:v>
                </c:pt>
                <c:pt idx="131">
                  <c:v>0.94200000000000006</c:v>
                </c:pt>
                <c:pt idx="132">
                  <c:v>0.93600000000000005</c:v>
                </c:pt>
                <c:pt idx="133">
                  <c:v>0.93299999999999994</c:v>
                </c:pt>
                <c:pt idx="134">
                  <c:v>0.93400000000000005</c:v>
                </c:pt>
                <c:pt idx="135">
                  <c:v>0.93200000000000005</c:v>
                </c:pt>
                <c:pt idx="136">
                  <c:v>0.93099999999999994</c:v>
                </c:pt>
                <c:pt idx="137">
                  <c:v>0.93099999999999994</c:v>
                </c:pt>
                <c:pt idx="138">
                  <c:v>0.92400000000000004</c:v>
                </c:pt>
                <c:pt idx="139">
                  <c:v>0.92699999999999994</c:v>
                </c:pt>
                <c:pt idx="140">
                  <c:v>0.93200000000000005</c:v>
                </c:pt>
                <c:pt idx="141">
                  <c:v>0.93</c:v>
                </c:pt>
                <c:pt idx="142">
                  <c:v>0.92800000000000005</c:v>
                </c:pt>
                <c:pt idx="143">
                  <c:v>0.93400000000000005</c:v>
                </c:pt>
                <c:pt idx="144">
                  <c:v>0.93200000000000005</c:v>
                </c:pt>
                <c:pt idx="145">
                  <c:v>0.93099999999999994</c:v>
                </c:pt>
                <c:pt idx="146">
                  <c:v>0.93099999999999994</c:v>
                </c:pt>
                <c:pt idx="147">
                  <c:v>0.93099999999999994</c:v>
                </c:pt>
                <c:pt idx="148">
                  <c:v>0.93</c:v>
                </c:pt>
                <c:pt idx="149">
                  <c:v>0.92899999999999994</c:v>
                </c:pt>
                <c:pt idx="150">
                  <c:v>0.93200000000000005</c:v>
                </c:pt>
                <c:pt idx="151">
                  <c:v>0.92400000000000004</c:v>
                </c:pt>
                <c:pt idx="152">
                  <c:v>0.92</c:v>
                </c:pt>
                <c:pt idx="153">
                  <c:v>0.91700000000000004</c:v>
                </c:pt>
                <c:pt idx="154">
                  <c:v>0.91199999999999992</c:v>
                </c:pt>
                <c:pt idx="155">
                  <c:v>0.90549999999999997</c:v>
                </c:pt>
                <c:pt idx="156">
                  <c:v>0.90250000000000008</c:v>
                </c:pt>
                <c:pt idx="157">
                  <c:v>0.89549999999999996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'vit data'!$AH$4</c:f>
              <c:strCache>
                <c:ptCount val="1"/>
                <c:pt idx="0">
                  <c:v>pyridoxine</c:v>
                </c:pt>
              </c:strCache>
            </c:strRef>
          </c:tx>
          <c:spPr>
            <a:ln w="19050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xVal>
            <c:numRef>
              <c:f>'vit data'!$Z$5:$Z$221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data'!$AH$5:$AH$221</c:f>
              <c:numCache>
                <c:formatCode>General</c:formatCode>
                <c:ptCount val="217"/>
                <c:pt idx="0">
                  <c:v>1.6500000000000015E-2</c:v>
                </c:pt>
                <c:pt idx="1">
                  <c:v>1.6500000000000015E-2</c:v>
                </c:pt>
                <c:pt idx="2">
                  <c:v>1.6000000000000014E-2</c:v>
                </c:pt>
                <c:pt idx="3">
                  <c:v>1.6500000000000015E-2</c:v>
                </c:pt>
                <c:pt idx="4">
                  <c:v>1.7000000000000015E-2</c:v>
                </c:pt>
                <c:pt idx="5">
                  <c:v>1.7000000000000015E-2</c:v>
                </c:pt>
                <c:pt idx="6">
                  <c:v>1.7000000000000015E-2</c:v>
                </c:pt>
                <c:pt idx="7">
                  <c:v>1.8000000000000016E-2</c:v>
                </c:pt>
                <c:pt idx="8">
                  <c:v>1.7000000000000015E-2</c:v>
                </c:pt>
                <c:pt idx="9">
                  <c:v>1.5500000000000014E-2</c:v>
                </c:pt>
                <c:pt idx="10">
                  <c:v>1.5000000000000013E-2</c:v>
                </c:pt>
                <c:pt idx="11">
                  <c:v>1.5000000000000013E-2</c:v>
                </c:pt>
                <c:pt idx="12">
                  <c:v>1.5000000000000013E-2</c:v>
                </c:pt>
                <c:pt idx="13">
                  <c:v>1.5000000000000013E-2</c:v>
                </c:pt>
                <c:pt idx="14">
                  <c:v>1.4000000000000012E-2</c:v>
                </c:pt>
                <c:pt idx="15">
                  <c:v>1.4500000000000013E-2</c:v>
                </c:pt>
                <c:pt idx="16">
                  <c:v>1.3000000000000012E-2</c:v>
                </c:pt>
                <c:pt idx="17">
                  <c:v>1.4000000000000012E-2</c:v>
                </c:pt>
                <c:pt idx="18">
                  <c:v>1.4500000000000013E-2</c:v>
                </c:pt>
                <c:pt idx="19">
                  <c:v>1.5000000000000013E-2</c:v>
                </c:pt>
                <c:pt idx="20">
                  <c:v>1.5000000000000013E-2</c:v>
                </c:pt>
                <c:pt idx="21">
                  <c:v>1.6000000000000014E-2</c:v>
                </c:pt>
                <c:pt idx="22">
                  <c:v>1.7000000000000015E-2</c:v>
                </c:pt>
                <c:pt idx="23">
                  <c:v>1.8000000000000016E-2</c:v>
                </c:pt>
                <c:pt idx="24">
                  <c:v>1.8000000000000016E-2</c:v>
                </c:pt>
                <c:pt idx="25">
                  <c:v>1.9000000000000017E-2</c:v>
                </c:pt>
                <c:pt idx="26">
                  <c:v>2.0999999999999991E-2</c:v>
                </c:pt>
                <c:pt idx="27">
                  <c:v>2.1999999999999992E-2</c:v>
                </c:pt>
                <c:pt idx="28">
                  <c:v>2.3999999999999994E-2</c:v>
                </c:pt>
                <c:pt idx="29">
                  <c:v>2.5999999999999995E-2</c:v>
                </c:pt>
                <c:pt idx="30">
                  <c:v>2.7999999999999997E-2</c:v>
                </c:pt>
                <c:pt idx="31">
                  <c:v>3.0499999999999999E-2</c:v>
                </c:pt>
                <c:pt idx="32">
                  <c:v>3.3500000000000002E-2</c:v>
                </c:pt>
                <c:pt idx="33">
                  <c:v>3.7500000000000006E-2</c:v>
                </c:pt>
                <c:pt idx="34">
                  <c:v>4.1500000000000009E-2</c:v>
                </c:pt>
                <c:pt idx="35">
                  <c:v>4.7000000000000014E-2</c:v>
                </c:pt>
                <c:pt idx="36">
                  <c:v>5.1999999999999991E-2</c:v>
                </c:pt>
                <c:pt idx="37">
                  <c:v>5.6999999999999995E-2</c:v>
                </c:pt>
                <c:pt idx="38">
                  <c:v>6.5500000000000003E-2</c:v>
                </c:pt>
                <c:pt idx="39">
                  <c:v>7.2000000000000008E-2</c:v>
                </c:pt>
                <c:pt idx="40">
                  <c:v>8.2000000000000017E-2</c:v>
                </c:pt>
                <c:pt idx="41">
                  <c:v>9.0499999999999997E-2</c:v>
                </c:pt>
                <c:pt idx="42">
                  <c:v>0.10200000000000001</c:v>
                </c:pt>
                <c:pt idx="43">
                  <c:v>0.11300000000000002</c:v>
                </c:pt>
                <c:pt idx="44">
                  <c:v>0.1295</c:v>
                </c:pt>
                <c:pt idx="45">
                  <c:v>0.14600000000000002</c:v>
                </c:pt>
                <c:pt idx="46">
                  <c:v>0.16399999999999998</c:v>
                </c:pt>
                <c:pt idx="47">
                  <c:v>0.184</c:v>
                </c:pt>
                <c:pt idx="48">
                  <c:v>0.20900000000000002</c:v>
                </c:pt>
                <c:pt idx="49">
                  <c:v>0.23899999999999999</c:v>
                </c:pt>
                <c:pt idx="50">
                  <c:v>0.27050000000000002</c:v>
                </c:pt>
                <c:pt idx="51">
                  <c:v>0.30499999999999999</c:v>
                </c:pt>
                <c:pt idx="52">
                  <c:v>0.34200000000000003</c:v>
                </c:pt>
                <c:pt idx="53">
                  <c:v>0.3805</c:v>
                </c:pt>
                <c:pt idx="54">
                  <c:v>0.42300000000000004</c:v>
                </c:pt>
                <c:pt idx="55">
                  <c:v>0.46299999999999997</c:v>
                </c:pt>
                <c:pt idx="56">
                  <c:v>0.502</c:v>
                </c:pt>
                <c:pt idx="57">
                  <c:v>0.54200000000000004</c:v>
                </c:pt>
                <c:pt idx="58">
                  <c:v>0.57499999999999996</c:v>
                </c:pt>
                <c:pt idx="59">
                  <c:v>0.61499999999999999</c:v>
                </c:pt>
                <c:pt idx="60">
                  <c:v>0.64600000000000002</c:v>
                </c:pt>
                <c:pt idx="61">
                  <c:v>0.68700000000000006</c:v>
                </c:pt>
                <c:pt idx="62">
                  <c:v>0.71799999999999997</c:v>
                </c:pt>
                <c:pt idx="63">
                  <c:v>0.755</c:v>
                </c:pt>
                <c:pt idx="64">
                  <c:v>0.79100000000000004</c:v>
                </c:pt>
                <c:pt idx="65">
                  <c:v>0.80750000000000011</c:v>
                </c:pt>
                <c:pt idx="66">
                  <c:v>0.82499999999999996</c:v>
                </c:pt>
                <c:pt idx="67">
                  <c:v>0.84349999999999992</c:v>
                </c:pt>
                <c:pt idx="68">
                  <c:v>0.85899999999999999</c:v>
                </c:pt>
                <c:pt idx="69">
                  <c:v>0.86699999999999999</c:v>
                </c:pt>
                <c:pt idx="70">
                  <c:v>0.89349999999999996</c:v>
                </c:pt>
                <c:pt idx="71">
                  <c:v>0.90400000000000003</c:v>
                </c:pt>
                <c:pt idx="72">
                  <c:v>0.96000000000000008</c:v>
                </c:pt>
                <c:pt idx="73">
                  <c:v>0.95499999999999996</c:v>
                </c:pt>
                <c:pt idx="74">
                  <c:v>1.016</c:v>
                </c:pt>
                <c:pt idx="75">
                  <c:v>1.0430000000000001</c:v>
                </c:pt>
                <c:pt idx="76">
                  <c:v>1.105</c:v>
                </c:pt>
                <c:pt idx="77">
                  <c:v>1.1459999999999999</c:v>
                </c:pt>
                <c:pt idx="78">
                  <c:v>1.1789999999999998</c:v>
                </c:pt>
                <c:pt idx="79">
                  <c:v>1.2919999999999998</c:v>
                </c:pt>
                <c:pt idx="80">
                  <c:v>1.2269999999999999</c:v>
                </c:pt>
                <c:pt idx="81">
                  <c:v>1.2789999999999999</c:v>
                </c:pt>
                <c:pt idx="82">
                  <c:v>1.218</c:v>
                </c:pt>
                <c:pt idx="83">
                  <c:v>1.2610000000000001</c:v>
                </c:pt>
                <c:pt idx="84">
                  <c:v>1.302</c:v>
                </c:pt>
                <c:pt idx="85">
                  <c:v>1.294</c:v>
                </c:pt>
                <c:pt idx="86">
                  <c:v>1.3029999999999999</c:v>
                </c:pt>
                <c:pt idx="87">
                  <c:v>1.2770000000000001</c:v>
                </c:pt>
                <c:pt idx="88">
                  <c:v>1.3290000000000002</c:v>
                </c:pt>
                <c:pt idx="89">
                  <c:v>1.331</c:v>
                </c:pt>
                <c:pt idx="90">
                  <c:v>1.3370000000000002</c:v>
                </c:pt>
                <c:pt idx="91">
                  <c:v>1.3359999999999999</c:v>
                </c:pt>
                <c:pt idx="92">
                  <c:v>1.3340000000000001</c:v>
                </c:pt>
                <c:pt idx="93">
                  <c:v>1.331</c:v>
                </c:pt>
                <c:pt idx="94">
                  <c:v>1.2999999999999998</c:v>
                </c:pt>
                <c:pt idx="95">
                  <c:v>1.3290000000000002</c:v>
                </c:pt>
                <c:pt idx="96">
                  <c:v>1.3439999999999999</c:v>
                </c:pt>
                <c:pt idx="97">
                  <c:v>1.3260000000000001</c:v>
                </c:pt>
                <c:pt idx="98">
                  <c:v>1.343</c:v>
                </c:pt>
                <c:pt idx="99">
                  <c:v>1.3260000000000001</c:v>
                </c:pt>
                <c:pt idx="100">
                  <c:v>1.3250000000000002</c:v>
                </c:pt>
                <c:pt idx="101">
                  <c:v>1.3239999999999998</c:v>
                </c:pt>
                <c:pt idx="102">
                  <c:v>1.3319999999999999</c:v>
                </c:pt>
                <c:pt idx="103">
                  <c:v>1.3250000000000002</c:v>
                </c:pt>
                <c:pt idx="104">
                  <c:v>1.2970000000000002</c:v>
                </c:pt>
                <c:pt idx="105">
                  <c:v>1.3054999999999999</c:v>
                </c:pt>
                <c:pt idx="106">
                  <c:v>1.2954999999999999</c:v>
                </c:pt>
                <c:pt idx="107">
                  <c:v>1.2805</c:v>
                </c:pt>
                <c:pt idx="108">
                  <c:v>1.1884999999999999</c:v>
                </c:pt>
                <c:pt idx="109">
                  <c:v>1.1484999999999999</c:v>
                </c:pt>
                <c:pt idx="110">
                  <c:v>1.1324999999999998</c:v>
                </c:pt>
                <c:pt idx="111">
                  <c:v>1.1435</c:v>
                </c:pt>
                <c:pt idx="112">
                  <c:v>1.0720000000000001</c:v>
                </c:pt>
                <c:pt idx="113">
                  <c:v>1.1384999999999998</c:v>
                </c:pt>
                <c:pt idx="114">
                  <c:v>1.0734999999999999</c:v>
                </c:pt>
                <c:pt idx="115">
                  <c:v>1.044</c:v>
                </c:pt>
                <c:pt idx="116">
                  <c:v>1.0485</c:v>
                </c:pt>
                <c:pt idx="117">
                  <c:v>1.038</c:v>
                </c:pt>
                <c:pt idx="118">
                  <c:v>1.0445</c:v>
                </c:pt>
                <c:pt idx="119">
                  <c:v>1.0445</c:v>
                </c:pt>
                <c:pt idx="120">
                  <c:v>1.0049999999999999</c:v>
                </c:pt>
                <c:pt idx="121">
                  <c:v>1.0134999999999998</c:v>
                </c:pt>
                <c:pt idx="122">
                  <c:v>1.0049999999999999</c:v>
                </c:pt>
                <c:pt idx="123">
                  <c:v>1.0030000000000001</c:v>
                </c:pt>
                <c:pt idx="124">
                  <c:v>1.0044999999999999</c:v>
                </c:pt>
                <c:pt idx="125">
                  <c:v>1.0074999999999998</c:v>
                </c:pt>
                <c:pt idx="126">
                  <c:v>1.0049999999999999</c:v>
                </c:pt>
                <c:pt idx="127">
                  <c:v>0.97500000000000009</c:v>
                </c:pt>
                <c:pt idx="128">
                  <c:v>0.99850000000000017</c:v>
                </c:pt>
                <c:pt idx="129">
                  <c:v>0.99199999999999999</c:v>
                </c:pt>
                <c:pt idx="130">
                  <c:v>0.98650000000000015</c:v>
                </c:pt>
                <c:pt idx="131">
                  <c:v>0.98350000000000004</c:v>
                </c:pt>
                <c:pt idx="132">
                  <c:v>0.9930000000000001</c:v>
                </c:pt>
                <c:pt idx="133">
                  <c:v>0.98950000000000005</c:v>
                </c:pt>
                <c:pt idx="134">
                  <c:v>1.0155000000000001</c:v>
                </c:pt>
                <c:pt idx="135">
                  <c:v>0.97399999999999998</c:v>
                </c:pt>
                <c:pt idx="136">
                  <c:v>0.96850000000000014</c:v>
                </c:pt>
                <c:pt idx="137">
                  <c:v>0.96799999999999997</c:v>
                </c:pt>
                <c:pt idx="138">
                  <c:v>0.97100000000000009</c:v>
                </c:pt>
                <c:pt idx="139">
                  <c:v>0.97</c:v>
                </c:pt>
                <c:pt idx="140">
                  <c:v>0.96900000000000008</c:v>
                </c:pt>
                <c:pt idx="141">
                  <c:v>0.96850000000000014</c:v>
                </c:pt>
                <c:pt idx="142">
                  <c:v>0.97</c:v>
                </c:pt>
                <c:pt idx="143">
                  <c:v>0.96900000000000008</c:v>
                </c:pt>
                <c:pt idx="144">
                  <c:v>0.97</c:v>
                </c:pt>
                <c:pt idx="145">
                  <c:v>0.96550000000000002</c:v>
                </c:pt>
                <c:pt idx="146">
                  <c:v>0.96450000000000014</c:v>
                </c:pt>
                <c:pt idx="147">
                  <c:v>0.96300000000000008</c:v>
                </c:pt>
                <c:pt idx="148">
                  <c:v>0.96150000000000002</c:v>
                </c:pt>
                <c:pt idx="149">
                  <c:v>0.96150000000000002</c:v>
                </c:pt>
                <c:pt idx="150">
                  <c:v>0.96199999999999997</c:v>
                </c:pt>
                <c:pt idx="151">
                  <c:v>0.95900000000000007</c:v>
                </c:pt>
                <c:pt idx="152">
                  <c:v>0.95350000000000001</c:v>
                </c:pt>
                <c:pt idx="153">
                  <c:v>0.94950000000000001</c:v>
                </c:pt>
                <c:pt idx="154">
                  <c:v>0.94550000000000001</c:v>
                </c:pt>
                <c:pt idx="155">
                  <c:v>0.94100000000000006</c:v>
                </c:pt>
                <c:pt idx="156">
                  <c:v>0.93500000000000005</c:v>
                </c:pt>
                <c:pt idx="157">
                  <c:v>0.93100000000000005</c:v>
                </c:pt>
              </c:numCache>
            </c:numRef>
          </c:yVal>
          <c:smooth val="0"/>
        </c:ser>
        <c:ser>
          <c:idx val="8"/>
          <c:order val="8"/>
          <c:tx>
            <c:strRef>
              <c:f>'vit data'!$AI$4</c:f>
              <c:strCache>
                <c:ptCount val="1"/>
                <c:pt idx="0">
                  <c:v>riboflavin</c:v>
                </c:pt>
              </c:strCache>
            </c:strRef>
          </c:tx>
          <c:spPr>
            <a:ln w="1905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xVal>
            <c:numRef>
              <c:f>'vit data'!$Z$5:$Z$221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data'!$AI$5:$AI$221</c:f>
              <c:numCache>
                <c:formatCode>General</c:formatCode>
                <c:ptCount val="217"/>
                <c:pt idx="0">
                  <c:v>3.6500000000000005E-2</c:v>
                </c:pt>
                <c:pt idx="1">
                  <c:v>3.5500000000000004E-2</c:v>
                </c:pt>
                <c:pt idx="2">
                  <c:v>3.3500000000000002E-2</c:v>
                </c:pt>
                <c:pt idx="3">
                  <c:v>3.2500000000000001E-2</c:v>
                </c:pt>
                <c:pt idx="4">
                  <c:v>0.03</c:v>
                </c:pt>
                <c:pt idx="5">
                  <c:v>2.8999999999999998E-2</c:v>
                </c:pt>
                <c:pt idx="6">
                  <c:v>0.03</c:v>
                </c:pt>
                <c:pt idx="7">
                  <c:v>2.7999999999999997E-2</c:v>
                </c:pt>
                <c:pt idx="8">
                  <c:v>2.7999999999999997E-2</c:v>
                </c:pt>
                <c:pt idx="9">
                  <c:v>2.7499999999999997E-2</c:v>
                </c:pt>
                <c:pt idx="10">
                  <c:v>2.6499999999999996E-2</c:v>
                </c:pt>
                <c:pt idx="11">
                  <c:v>2.5499999999999995E-2</c:v>
                </c:pt>
                <c:pt idx="12">
                  <c:v>2.4499999999999994E-2</c:v>
                </c:pt>
                <c:pt idx="13">
                  <c:v>2.3499999999999993E-2</c:v>
                </c:pt>
                <c:pt idx="14">
                  <c:v>2.3499999999999993E-2</c:v>
                </c:pt>
                <c:pt idx="15">
                  <c:v>2.3499999999999993E-2</c:v>
                </c:pt>
                <c:pt idx="16">
                  <c:v>2.1999999999999992E-2</c:v>
                </c:pt>
                <c:pt idx="17">
                  <c:v>2.1999999999999992E-2</c:v>
                </c:pt>
                <c:pt idx="18">
                  <c:v>2.0999999999999991E-2</c:v>
                </c:pt>
                <c:pt idx="19">
                  <c:v>2.0999999999999991E-2</c:v>
                </c:pt>
                <c:pt idx="20">
                  <c:v>1.949999999999999E-2</c:v>
                </c:pt>
                <c:pt idx="21">
                  <c:v>1.949999999999999E-2</c:v>
                </c:pt>
                <c:pt idx="22">
                  <c:v>1.949999999999999E-2</c:v>
                </c:pt>
                <c:pt idx="23">
                  <c:v>1.999999999999999E-2</c:v>
                </c:pt>
                <c:pt idx="24">
                  <c:v>1.8999999999999989E-2</c:v>
                </c:pt>
                <c:pt idx="25">
                  <c:v>1.999999999999999E-2</c:v>
                </c:pt>
                <c:pt idx="26">
                  <c:v>1.8499999999999989E-2</c:v>
                </c:pt>
                <c:pt idx="27">
                  <c:v>1.949999999999999E-2</c:v>
                </c:pt>
                <c:pt idx="28">
                  <c:v>1.949999999999999E-2</c:v>
                </c:pt>
                <c:pt idx="29">
                  <c:v>1.949999999999999E-2</c:v>
                </c:pt>
                <c:pt idx="30">
                  <c:v>1.999999999999999E-2</c:v>
                </c:pt>
                <c:pt idx="31">
                  <c:v>2.0999999999999991E-2</c:v>
                </c:pt>
                <c:pt idx="32">
                  <c:v>2.1999999999999992E-2</c:v>
                </c:pt>
                <c:pt idx="33">
                  <c:v>2.1999999999999992E-2</c:v>
                </c:pt>
                <c:pt idx="34">
                  <c:v>2.2999999999999993E-2</c:v>
                </c:pt>
                <c:pt idx="35">
                  <c:v>2.3999999999999994E-2</c:v>
                </c:pt>
                <c:pt idx="36">
                  <c:v>2.5999999999999995E-2</c:v>
                </c:pt>
                <c:pt idx="37">
                  <c:v>2.6999999999999996E-2</c:v>
                </c:pt>
                <c:pt idx="38">
                  <c:v>2.8999999999999998E-2</c:v>
                </c:pt>
                <c:pt idx="39">
                  <c:v>3.2000000000000001E-2</c:v>
                </c:pt>
                <c:pt idx="40">
                  <c:v>3.4000000000000002E-2</c:v>
                </c:pt>
                <c:pt idx="41">
                  <c:v>3.7000000000000005E-2</c:v>
                </c:pt>
                <c:pt idx="42">
                  <c:v>4.1000000000000009E-2</c:v>
                </c:pt>
                <c:pt idx="43">
                  <c:v>4.5999999999999985E-2</c:v>
                </c:pt>
                <c:pt idx="44">
                  <c:v>5.099999999999999E-2</c:v>
                </c:pt>
                <c:pt idx="45">
                  <c:v>5.7999999999999996E-2</c:v>
                </c:pt>
                <c:pt idx="46">
                  <c:v>6.6000000000000003E-2</c:v>
                </c:pt>
                <c:pt idx="47">
                  <c:v>7.5000000000000011E-2</c:v>
                </c:pt>
                <c:pt idx="48">
                  <c:v>8.4999999999999992E-2</c:v>
                </c:pt>
                <c:pt idx="49">
                  <c:v>9.9000000000000005E-2</c:v>
                </c:pt>
                <c:pt idx="50">
                  <c:v>0.11349999999999999</c:v>
                </c:pt>
                <c:pt idx="51">
                  <c:v>0.13400000000000001</c:v>
                </c:pt>
                <c:pt idx="52">
                  <c:v>0.15599999999999997</c:v>
                </c:pt>
                <c:pt idx="53">
                  <c:v>0.1845</c:v>
                </c:pt>
                <c:pt idx="54">
                  <c:v>0.21100000000000002</c:v>
                </c:pt>
                <c:pt idx="55">
                  <c:v>0.2455</c:v>
                </c:pt>
                <c:pt idx="56">
                  <c:v>0.28699999999999998</c:v>
                </c:pt>
                <c:pt idx="57">
                  <c:v>0.33150000000000002</c:v>
                </c:pt>
                <c:pt idx="58">
                  <c:v>0.375</c:v>
                </c:pt>
                <c:pt idx="59">
                  <c:v>0.42650000000000005</c:v>
                </c:pt>
                <c:pt idx="60">
                  <c:v>0.47949999999999998</c:v>
                </c:pt>
                <c:pt idx="61">
                  <c:v>0.52249999999999996</c:v>
                </c:pt>
                <c:pt idx="62">
                  <c:v>0.55449999999999999</c:v>
                </c:pt>
                <c:pt idx="63">
                  <c:v>0.6</c:v>
                </c:pt>
                <c:pt idx="64">
                  <c:v>0.64500000000000002</c:v>
                </c:pt>
                <c:pt idx="65">
                  <c:v>0.69599999999999995</c:v>
                </c:pt>
                <c:pt idx="66">
                  <c:v>0.73499999999999999</c:v>
                </c:pt>
                <c:pt idx="67">
                  <c:v>0.77150000000000007</c:v>
                </c:pt>
                <c:pt idx="68">
                  <c:v>0.81149999999999989</c:v>
                </c:pt>
                <c:pt idx="69">
                  <c:v>0.84650000000000003</c:v>
                </c:pt>
                <c:pt idx="70">
                  <c:v>0.871</c:v>
                </c:pt>
                <c:pt idx="71">
                  <c:v>0.90049999999999986</c:v>
                </c:pt>
                <c:pt idx="72">
                  <c:v>0.95499999999999996</c:v>
                </c:pt>
                <c:pt idx="73">
                  <c:v>0.995</c:v>
                </c:pt>
                <c:pt idx="74">
                  <c:v>1.0405</c:v>
                </c:pt>
                <c:pt idx="75">
                  <c:v>1.0899999999999999</c:v>
                </c:pt>
                <c:pt idx="76">
                  <c:v>1.2509999999999999</c:v>
                </c:pt>
                <c:pt idx="77">
                  <c:v>1.1924999999999999</c:v>
                </c:pt>
                <c:pt idx="78">
                  <c:v>1.2989999999999999</c:v>
                </c:pt>
                <c:pt idx="79">
                  <c:v>1.3154999999999999</c:v>
                </c:pt>
                <c:pt idx="80">
                  <c:v>1.2850000000000001</c:v>
                </c:pt>
                <c:pt idx="81">
                  <c:v>1.302</c:v>
                </c:pt>
                <c:pt idx="82">
                  <c:v>1.3130000000000002</c:v>
                </c:pt>
                <c:pt idx="83">
                  <c:v>1.3650000000000002</c:v>
                </c:pt>
                <c:pt idx="84">
                  <c:v>1.3730000000000002</c:v>
                </c:pt>
                <c:pt idx="85">
                  <c:v>1.3679999999999999</c:v>
                </c:pt>
                <c:pt idx="86">
                  <c:v>1.3820000000000001</c:v>
                </c:pt>
                <c:pt idx="87">
                  <c:v>1.3594999999999999</c:v>
                </c:pt>
                <c:pt idx="88">
                  <c:v>1.3479999999999999</c:v>
                </c:pt>
                <c:pt idx="89">
                  <c:v>1.3460000000000001</c:v>
                </c:pt>
                <c:pt idx="90">
                  <c:v>1.3105</c:v>
                </c:pt>
                <c:pt idx="91">
                  <c:v>1.2954999999999999</c:v>
                </c:pt>
                <c:pt idx="92">
                  <c:v>1.2685</c:v>
                </c:pt>
                <c:pt idx="93">
                  <c:v>1.2829999999999999</c:v>
                </c:pt>
                <c:pt idx="94">
                  <c:v>1.3330000000000002</c:v>
                </c:pt>
                <c:pt idx="95">
                  <c:v>1.3330000000000002</c:v>
                </c:pt>
                <c:pt idx="96">
                  <c:v>1.3330000000000002</c:v>
                </c:pt>
                <c:pt idx="97">
                  <c:v>1.2894999999999999</c:v>
                </c:pt>
                <c:pt idx="98">
                  <c:v>1.2974999999999999</c:v>
                </c:pt>
                <c:pt idx="99">
                  <c:v>1.29</c:v>
                </c:pt>
                <c:pt idx="100">
                  <c:v>1.31</c:v>
                </c:pt>
                <c:pt idx="101">
                  <c:v>1.3105</c:v>
                </c:pt>
                <c:pt idx="102">
                  <c:v>1.2989999999999999</c:v>
                </c:pt>
                <c:pt idx="103">
                  <c:v>1.286</c:v>
                </c:pt>
                <c:pt idx="104">
                  <c:v>1.3120000000000001</c:v>
                </c:pt>
                <c:pt idx="105">
                  <c:v>1.113</c:v>
                </c:pt>
                <c:pt idx="106">
                  <c:v>1.1060000000000001</c:v>
                </c:pt>
                <c:pt idx="107">
                  <c:v>1.208</c:v>
                </c:pt>
                <c:pt idx="108">
                  <c:v>1.2210000000000001</c:v>
                </c:pt>
                <c:pt idx="109">
                  <c:v>1.1200000000000001</c:v>
                </c:pt>
                <c:pt idx="110">
                  <c:v>1.127</c:v>
                </c:pt>
                <c:pt idx="111">
                  <c:v>1.2909999999999999</c:v>
                </c:pt>
                <c:pt idx="112">
                  <c:v>1.222</c:v>
                </c:pt>
                <c:pt idx="113">
                  <c:v>1.214</c:v>
                </c:pt>
                <c:pt idx="114">
                  <c:v>1.161</c:v>
                </c:pt>
                <c:pt idx="115">
                  <c:v>1.1319999999999999</c:v>
                </c:pt>
                <c:pt idx="116">
                  <c:v>1.145</c:v>
                </c:pt>
                <c:pt idx="117">
                  <c:v>1.1359999999999999</c:v>
                </c:pt>
                <c:pt idx="118">
                  <c:v>1.181</c:v>
                </c:pt>
                <c:pt idx="119">
                  <c:v>1.131</c:v>
                </c:pt>
                <c:pt idx="120">
                  <c:v>1.1220000000000001</c:v>
                </c:pt>
                <c:pt idx="121">
                  <c:v>1.1279999999999999</c:v>
                </c:pt>
                <c:pt idx="122">
                  <c:v>1.121</c:v>
                </c:pt>
                <c:pt idx="123">
                  <c:v>1.1165</c:v>
                </c:pt>
                <c:pt idx="124">
                  <c:v>1.117</c:v>
                </c:pt>
                <c:pt idx="125">
                  <c:v>1.1200000000000001</c:v>
                </c:pt>
                <c:pt idx="126">
                  <c:v>1.1145</c:v>
                </c:pt>
                <c:pt idx="127">
                  <c:v>1.1115000000000002</c:v>
                </c:pt>
                <c:pt idx="128">
                  <c:v>1.1025</c:v>
                </c:pt>
                <c:pt idx="129">
                  <c:v>1.1035000000000001</c:v>
                </c:pt>
                <c:pt idx="130">
                  <c:v>1.1035000000000001</c:v>
                </c:pt>
                <c:pt idx="131">
                  <c:v>1.0975000000000001</c:v>
                </c:pt>
                <c:pt idx="132">
                  <c:v>1.0945</c:v>
                </c:pt>
                <c:pt idx="133">
                  <c:v>1.1045</c:v>
                </c:pt>
                <c:pt idx="134">
                  <c:v>1.0975000000000001</c:v>
                </c:pt>
                <c:pt idx="135">
                  <c:v>1.0945</c:v>
                </c:pt>
                <c:pt idx="136">
                  <c:v>1.1055000000000001</c:v>
                </c:pt>
                <c:pt idx="137">
                  <c:v>1.1045</c:v>
                </c:pt>
                <c:pt idx="138">
                  <c:v>1.1045</c:v>
                </c:pt>
                <c:pt idx="139">
                  <c:v>1.1055000000000001</c:v>
                </c:pt>
                <c:pt idx="140">
                  <c:v>1.1075000000000002</c:v>
                </c:pt>
                <c:pt idx="141">
                  <c:v>1.0955000000000001</c:v>
                </c:pt>
                <c:pt idx="142">
                  <c:v>1.0875000000000001</c:v>
                </c:pt>
                <c:pt idx="143">
                  <c:v>1.0935000000000001</c:v>
                </c:pt>
                <c:pt idx="144">
                  <c:v>1.0915000000000001</c:v>
                </c:pt>
                <c:pt idx="145">
                  <c:v>1.0885</c:v>
                </c:pt>
                <c:pt idx="146">
                  <c:v>1.0855000000000001</c:v>
                </c:pt>
                <c:pt idx="147">
                  <c:v>1.0875000000000001</c:v>
                </c:pt>
                <c:pt idx="148">
                  <c:v>1.0845</c:v>
                </c:pt>
                <c:pt idx="149">
                  <c:v>1.0825</c:v>
                </c:pt>
                <c:pt idx="150">
                  <c:v>1.0785</c:v>
                </c:pt>
                <c:pt idx="151">
                  <c:v>1.0745</c:v>
                </c:pt>
                <c:pt idx="152">
                  <c:v>1.0665</c:v>
                </c:pt>
                <c:pt idx="153">
                  <c:v>1.0625</c:v>
                </c:pt>
                <c:pt idx="154">
                  <c:v>1.0569999999999999</c:v>
                </c:pt>
                <c:pt idx="155">
                  <c:v>1.0509999999999999</c:v>
                </c:pt>
                <c:pt idx="156">
                  <c:v>1.048</c:v>
                </c:pt>
                <c:pt idx="157">
                  <c:v>1.0449999999999999</c:v>
                </c:pt>
              </c:numCache>
            </c:numRef>
          </c:yVal>
          <c:smooth val="0"/>
        </c:ser>
        <c:ser>
          <c:idx val="9"/>
          <c:order val="9"/>
          <c:tx>
            <c:strRef>
              <c:f>'vit data'!$AJ$4</c:f>
              <c:strCache>
                <c:ptCount val="1"/>
                <c:pt idx="0">
                  <c:v>thiamine</c:v>
                </c:pt>
              </c:strCache>
            </c:strRef>
          </c:tx>
          <c:spPr>
            <a:ln w="19050" cap="rnd">
              <a:solidFill>
                <a:srgbClr val="CC00FF"/>
              </a:solidFill>
              <a:round/>
            </a:ln>
            <a:effectLst/>
          </c:spPr>
          <c:marker>
            <c:symbol val="none"/>
          </c:marker>
          <c:xVal>
            <c:numRef>
              <c:f>'vit data'!$Z$5:$Z$221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data'!$AJ$5:$AJ$221</c:f>
              <c:numCache>
                <c:formatCode>General</c:formatCode>
                <c:ptCount val="217"/>
                <c:pt idx="0">
                  <c:v>5.0000000000000044E-4</c:v>
                </c:pt>
                <c:pt idx="1">
                  <c:v>5.0000000000000044E-4</c:v>
                </c:pt>
                <c:pt idx="2">
                  <c:v>1.5000000000000013E-3</c:v>
                </c:pt>
                <c:pt idx="3">
                  <c:v>0</c:v>
                </c:pt>
                <c:pt idx="4">
                  <c:v>1.5000000000000013E-3</c:v>
                </c:pt>
                <c:pt idx="5">
                  <c:v>1.0000000000000009E-3</c:v>
                </c:pt>
                <c:pt idx="6">
                  <c:v>1.5000000000000013E-3</c:v>
                </c:pt>
                <c:pt idx="7">
                  <c:v>3.5000000000000031E-3</c:v>
                </c:pt>
                <c:pt idx="8">
                  <c:v>6.5000000000000058E-3</c:v>
                </c:pt>
                <c:pt idx="9">
                  <c:v>8.5000000000000075E-3</c:v>
                </c:pt>
                <c:pt idx="10">
                  <c:v>1.0500000000000009E-2</c:v>
                </c:pt>
                <c:pt idx="11">
                  <c:v>1.4999999999999986E-2</c:v>
                </c:pt>
                <c:pt idx="12">
                  <c:v>1.5999999999999986E-2</c:v>
                </c:pt>
                <c:pt idx="13">
                  <c:v>1.5499999999999986E-2</c:v>
                </c:pt>
                <c:pt idx="14">
                  <c:v>1.6499999999999987E-2</c:v>
                </c:pt>
                <c:pt idx="15">
                  <c:v>1.7499999999999988E-2</c:v>
                </c:pt>
                <c:pt idx="16">
                  <c:v>1.7499999999999988E-2</c:v>
                </c:pt>
                <c:pt idx="17">
                  <c:v>1.7999999999999988E-2</c:v>
                </c:pt>
                <c:pt idx="18">
                  <c:v>2.0999999999999991E-2</c:v>
                </c:pt>
                <c:pt idx="19">
                  <c:v>2.3999999999999994E-2</c:v>
                </c:pt>
                <c:pt idx="20">
                  <c:v>2.5999999999999995E-2</c:v>
                </c:pt>
                <c:pt idx="21">
                  <c:v>2.7999999999999997E-2</c:v>
                </c:pt>
                <c:pt idx="22">
                  <c:v>2.9499999999999998E-2</c:v>
                </c:pt>
                <c:pt idx="23">
                  <c:v>0.03</c:v>
                </c:pt>
                <c:pt idx="24">
                  <c:v>3.3000000000000002E-2</c:v>
                </c:pt>
                <c:pt idx="25">
                  <c:v>3.4500000000000003E-2</c:v>
                </c:pt>
                <c:pt idx="26">
                  <c:v>3.8000000000000006E-2</c:v>
                </c:pt>
                <c:pt idx="27">
                  <c:v>3.9000000000000007E-2</c:v>
                </c:pt>
                <c:pt idx="28">
                  <c:v>3.7000000000000005E-2</c:v>
                </c:pt>
                <c:pt idx="29">
                  <c:v>4.1500000000000009E-2</c:v>
                </c:pt>
                <c:pt idx="30">
                  <c:v>4.3499999999999983E-2</c:v>
                </c:pt>
                <c:pt idx="31">
                  <c:v>4.1500000000000009E-2</c:v>
                </c:pt>
                <c:pt idx="32">
                  <c:v>4.200000000000001E-2</c:v>
                </c:pt>
                <c:pt idx="33">
                  <c:v>4.200000000000001E-2</c:v>
                </c:pt>
                <c:pt idx="34">
                  <c:v>4.3500000000000011E-2</c:v>
                </c:pt>
                <c:pt idx="35">
                  <c:v>4.250000000000001E-2</c:v>
                </c:pt>
                <c:pt idx="36">
                  <c:v>4.250000000000001E-2</c:v>
                </c:pt>
                <c:pt idx="37">
                  <c:v>4.250000000000001E-2</c:v>
                </c:pt>
                <c:pt idx="38">
                  <c:v>4.250000000000001E-2</c:v>
                </c:pt>
                <c:pt idx="39">
                  <c:v>4.300000000000001E-2</c:v>
                </c:pt>
                <c:pt idx="40">
                  <c:v>4.3499999999999983E-2</c:v>
                </c:pt>
                <c:pt idx="41">
                  <c:v>4.3499999999999983E-2</c:v>
                </c:pt>
                <c:pt idx="42">
                  <c:v>4.4499999999999984E-2</c:v>
                </c:pt>
                <c:pt idx="43">
                  <c:v>4.4499999999999984E-2</c:v>
                </c:pt>
                <c:pt idx="44">
                  <c:v>4.4499999999999984E-2</c:v>
                </c:pt>
                <c:pt idx="45">
                  <c:v>4.3499999999999983E-2</c:v>
                </c:pt>
                <c:pt idx="46">
                  <c:v>4.5499999999999985E-2</c:v>
                </c:pt>
                <c:pt idx="47">
                  <c:v>4.6499999999999986E-2</c:v>
                </c:pt>
                <c:pt idx="48">
                  <c:v>4.6499999999999986E-2</c:v>
                </c:pt>
                <c:pt idx="49">
                  <c:v>4.7499999999999987E-2</c:v>
                </c:pt>
                <c:pt idx="50">
                  <c:v>4.6499999999999986E-2</c:v>
                </c:pt>
                <c:pt idx="51">
                  <c:v>4.6499999999999986E-2</c:v>
                </c:pt>
                <c:pt idx="52">
                  <c:v>4.7499999999999987E-2</c:v>
                </c:pt>
                <c:pt idx="53">
                  <c:v>4.8499999999999988E-2</c:v>
                </c:pt>
                <c:pt idx="54">
                  <c:v>4.7499999999999987E-2</c:v>
                </c:pt>
                <c:pt idx="55">
                  <c:v>4.6499999999999986E-2</c:v>
                </c:pt>
                <c:pt idx="56">
                  <c:v>4.8499999999999988E-2</c:v>
                </c:pt>
                <c:pt idx="57">
                  <c:v>4.9999999999999989E-2</c:v>
                </c:pt>
                <c:pt idx="58">
                  <c:v>5.0499999999999989E-2</c:v>
                </c:pt>
                <c:pt idx="59">
                  <c:v>5.099999999999999E-2</c:v>
                </c:pt>
                <c:pt idx="60">
                  <c:v>5.1999999999999991E-2</c:v>
                </c:pt>
                <c:pt idx="61">
                  <c:v>5.1999999999999991E-2</c:v>
                </c:pt>
                <c:pt idx="62">
                  <c:v>5.1999999999999991E-2</c:v>
                </c:pt>
                <c:pt idx="63">
                  <c:v>5.1999999999999991E-2</c:v>
                </c:pt>
                <c:pt idx="64">
                  <c:v>5.2999999999999992E-2</c:v>
                </c:pt>
                <c:pt idx="65">
                  <c:v>5.2999999999999992E-2</c:v>
                </c:pt>
                <c:pt idx="66">
                  <c:v>5.2999999999999992E-2</c:v>
                </c:pt>
                <c:pt idx="67">
                  <c:v>5.2999999999999992E-2</c:v>
                </c:pt>
                <c:pt idx="68">
                  <c:v>5.4999999999999993E-2</c:v>
                </c:pt>
                <c:pt idx="69">
                  <c:v>5.4999999999999993E-2</c:v>
                </c:pt>
                <c:pt idx="70">
                  <c:v>5.4999999999999993E-2</c:v>
                </c:pt>
                <c:pt idx="71">
                  <c:v>5.5499999999999994E-2</c:v>
                </c:pt>
                <c:pt idx="72">
                  <c:v>5.5499999999999994E-2</c:v>
                </c:pt>
                <c:pt idx="73">
                  <c:v>5.5499999999999994E-2</c:v>
                </c:pt>
                <c:pt idx="74">
                  <c:v>5.6499999999999995E-2</c:v>
                </c:pt>
                <c:pt idx="75">
                  <c:v>5.6499999999999995E-2</c:v>
                </c:pt>
                <c:pt idx="76">
                  <c:v>5.6499999999999995E-2</c:v>
                </c:pt>
                <c:pt idx="77">
                  <c:v>5.6499999999999995E-2</c:v>
                </c:pt>
                <c:pt idx="78">
                  <c:v>5.7499999999999996E-2</c:v>
                </c:pt>
                <c:pt idx="79">
                  <c:v>5.7499999999999996E-2</c:v>
                </c:pt>
                <c:pt idx="80">
                  <c:v>6.1499999999999999E-2</c:v>
                </c:pt>
                <c:pt idx="81">
                  <c:v>6.3500000000000001E-2</c:v>
                </c:pt>
                <c:pt idx="82">
                  <c:v>6.6500000000000004E-2</c:v>
                </c:pt>
                <c:pt idx="83">
                  <c:v>6.8500000000000005E-2</c:v>
                </c:pt>
                <c:pt idx="84">
                  <c:v>7.0500000000000007E-2</c:v>
                </c:pt>
                <c:pt idx="85">
                  <c:v>7.0500000000000007E-2</c:v>
                </c:pt>
                <c:pt idx="86">
                  <c:v>7.1500000000000008E-2</c:v>
                </c:pt>
                <c:pt idx="87">
                  <c:v>7.2500000000000009E-2</c:v>
                </c:pt>
                <c:pt idx="88">
                  <c:v>7.350000000000001E-2</c:v>
                </c:pt>
                <c:pt idx="89">
                  <c:v>7.2500000000000009E-2</c:v>
                </c:pt>
                <c:pt idx="90">
                  <c:v>7.3000000000000009E-2</c:v>
                </c:pt>
                <c:pt idx="91">
                  <c:v>7.3000000000000009E-2</c:v>
                </c:pt>
                <c:pt idx="92">
                  <c:v>7.350000000000001E-2</c:v>
                </c:pt>
                <c:pt idx="93">
                  <c:v>7.4500000000000011E-2</c:v>
                </c:pt>
                <c:pt idx="94">
                  <c:v>7.4500000000000011E-2</c:v>
                </c:pt>
                <c:pt idx="95">
                  <c:v>7.4500000000000011E-2</c:v>
                </c:pt>
                <c:pt idx="96">
                  <c:v>7.6999999999999985E-2</c:v>
                </c:pt>
                <c:pt idx="97">
                  <c:v>7.5500000000000012E-2</c:v>
                </c:pt>
                <c:pt idx="98">
                  <c:v>7.5999999999999984E-2</c:v>
                </c:pt>
                <c:pt idx="99">
                  <c:v>7.5999999999999984E-2</c:v>
                </c:pt>
                <c:pt idx="100">
                  <c:v>7.400000000000001E-2</c:v>
                </c:pt>
                <c:pt idx="101">
                  <c:v>7.5999999999999984E-2</c:v>
                </c:pt>
                <c:pt idx="102">
                  <c:v>7.5999999999999984E-2</c:v>
                </c:pt>
                <c:pt idx="103">
                  <c:v>7.5499999999999984E-2</c:v>
                </c:pt>
                <c:pt idx="104">
                  <c:v>7.6999999999999985E-2</c:v>
                </c:pt>
                <c:pt idx="105">
                  <c:v>7.6499999999999985E-2</c:v>
                </c:pt>
                <c:pt idx="106">
                  <c:v>7.6999999999999985E-2</c:v>
                </c:pt>
                <c:pt idx="107">
                  <c:v>7.7999999999999986E-2</c:v>
                </c:pt>
                <c:pt idx="108">
                  <c:v>7.7999999999999986E-2</c:v>
                </c:pt>
                <c:pt idx="109">
                  <c:v>7.8999999999999987E-2</c:v>
                </c:pt>
                <c:pt idx="110">
                  <c:v>7.8999999999999987E-2</c:v>
                </c:pt>
                <c:pt idx="111">
                  <c:v>7.6999999999999985E-2</c:v>
                </c:pt>
                <c:pt idx="112">
                  <c:v>7.7999999999999986E-2</c:v>
                </c:pt>
                <c:pt idx="113">
                  <c:v>7.8999999999999987E-2</c:v>
                </c:pt>
                <c:pt idx="114">
                  <c:v>8.299999999999999E-2</c:v>
                </c:pt>
                <c:pt idx="115">
                  <c:v>8.299999999999999E-2</c:v>
                </c:pt>
                <c:pt idx="116">
                  <c:v>8.3999999999999991E-2</c:v>
                </c:pt>
                <c:pt idx="117">
                  <c:v>8.4999999999999992E-2</c:v>
                </c:pt>
                <c:pt idx="118">
                  <c:v>8.299999999999999E-2</c:v>
                </c:pt>
                <c:pt idx="119">
                  <c:v>8.3999999999999991E-2</c:v>
                </c:pt>
                <c:pt idx="120">
                  <c:v>8.3999999999999991E-2</c:v>
                </c:pt>
                <c:pt idx="121">
                  <c:v>8.4999999999999992E-2</c:v>
                </c:pt>
                <c:pt idx="122">
                  <c:v>8.4999999999999992E-2</c:v>
                </c:pt>
                <c:pt idx="123">
                  <c:v>8.4999999999999992E-2</c:v>
                </c:pt>
                <c:pt idx="124">
                  <c:v>8.5999999999999993E-2</c:v>
                </c:pt>
                <c:pt idx="125">
                  <c:v>8.4999999999999992E-2</c:v>
                </c:pt>
                <c:pt idx="126">
                  <c:v>8.6999999999999994E-2</c:v>
                </c:pt>
                <c:pt idx="127">
                  <c:v>8.7999999999999995E-2</c:v>
                </c:pt>
                <c:pt idx="128">
                  <c:v>8.6999999999999994E-2</c:v>
                </c:pt>
                <c:pt idx="129">
                  <c:v>8.5999999999999993E-2</c:v>
                </c:pt>
                <c:pt idx="130">
                  <c:v>8.6999999999999994E-2</c:v>
                </c:pt>
                <c:pt idx="131">
                  <c:v>8.7999999999999995E-2</c:v>
                </c:pt>
                <c:pt idx="132">
                  <c:v>8.7499999999999994E-2</c:v>
                </c:pt>
                <c:pt idx="133">
                  <c:v>8.6499999999999994E-2</c:v>
                </c:pt>
                <c:pt idx="134">
                  <c:v>8.7499999999999994E-2</c:v>
                </c:pt>
                <c:pt idx="135">
                  <c:v>8.8999999999999996E-2</c:v>
                </c:pt>
                <c:pt idx="136">
                  <c:v>8.8999999999999996E-2</c:v>
                </c:pt>
                <c:pt idx="137">
                  <c:v>8.8499999999999995E-2</c:v>
                </c:pt>
                <c:pt idx="138">
                  <c:v>8.8999999999999996E-2</c:v>
                </c:pt>
                <c:pt idx="139">
                  <c:v>8.8499999999999995E-2</c:v>
                </c:pt>
                <c:pt idx="140">
                  <c:v>8.7999999999999995E-2</c:v>
                </c:pt>
                <c:pt idx="141">
                  <c:v>8.7499999999999994E-2</c:v>
                </c:pt>
                <c:pt idx="142">
                  <c:v>8.7999999999999995E-2</c:v>
                </c:pt>
                <c:pt idx="143">
                  <c:v>0.09</c:v>
                </c:pt>
                <c:pt idx="144">
                  <c:v>8.8999999999999996E-2</c:v>
                </c:pt>
                <c:pt idx="145">
                  <c:v>9.0499999999999997E-2</c:v>
                </c:pt>
                <c:pt idx="146">
                  <c:v>9.0999999999999998E-2</c:v>
                </c:pt>
                <c:pt idx="147">
                  <c:v>9.2999999999999999E-2</c:v>
                </c:pt>
                <c:pt idx="148">
                  <c:v>9.1999999999999998E-2</c:v>
                </c:pt>
                <c:pt idx="149">
                  <c:v>9.35E-2</c:v>
                </c:pt>
                <c:pt idx="150">
                  <c:v>9.2999999999999999E-2</c:v>
                </c:pt>
                <c:pt idx="151">
                  <c:v>9.4E-2</c:v>
                </c:pt>
                <c:pt idx="152">
                  <c:v>9.4500000000000001E-2</c:v>
                </c:pt>
                <c:pt idx="153">
                  <c:v>9.4500000000000001E-2</c:v>
                </c:pt>
                <c:pt idx="154">
                  <c:v>9.4E-2</c:v>
                </c:pt>
                <c:pt idx="155">
                  <c:v>9.4500000000000001E-2</c:v>
                </c:pt>
                <c:pt idx="156">
                  <c:v>9.6000000000000002E-2</c:v>
                </c:pt>
                <c:pt idx="157">
                  <c:v>9.6500000000000002E-2</c:v>
                </c:pt>
              </c:numCache>
            </c:numRef>
          </c:yVal>
          <c:smooth val="0"/>
        </c:ser>
        <c:ser>
          <c:idx val="10"/>
          <c:order val="10"/>
          <c:tx>
            <c:strRef>
              <c:f>'vit data'!$AK$4</c:f>
              <c:strCache>
                <c:ptCount val="1"/>
                <c:pt idx="0">
                  <c:v>menaquinone</c:v>
                </c:pt>
              </c:strCache>
            </c:strRef>
          </c:tx>
          <c:spPr>
            <a:ln w="1905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xVal>
            <c:numRef>
              <c:f>'vit data'!$Z$5:$Z$221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data'!$AK$5:$AK$221</c:f>
              <c:numCache>
                <c:formatCode>General</c:formatCode>
                <c:ptCount val="217"/>
                <c:pt idx="0">
                  <c:v>5.5000000000000049E-3</c:v>
                </c:pt>
                <c:pt idx="1">
                  <c:v>5.5000000000000049E-3</c:v>
                </c:pt>
                <c:pt idx="2">
                  <c:v>7.0000000000000062E-3</c:v>
                </c:pt>
                <c:pt idx="3">
                  <c:v>7.5000000000000067E-3</c:v>
                </c:pt>
                <c:pt idx="4">
                  <c:v>7.5000000000000067E-3</c:v>
                </c:pt>
                <c:pt idx="5">
                  <c:v>7.5000000000000067E-3</c:v>
                </c:pt>
                <c:pt idx="6">
                  <c:v>7.5000000000000067E-3</c:v>
                </c:pt>
                <c:pt idx="7">
                  <c:v>7.5000000000000067E-3</c:v>
                </c:pt>
                <c:pt idx="8">
                  <c:v>7.0000000000000062E-3</c:v>
                </c:pt>
                <c:pt idx="9">
                  <c:v>5.5000000000000049E-3</c:v>
                </c:pt>
                <c:pt idx="10">
                  <c:v>5.0000000000000044E-3</c:v>
                </c:pt>
                <c:pt idx="11">
                  <c:v>6.0000000000000053E-3</c:v>
                </c:pt>
                <c:pt idx="12">
                  <c:v>5.5000000000000049E-3</c:v>
                </c:pt>
                <c:pt idx="13">
                  <c:v>5.5000000000000049E-3</c:v>
                </c:pt>
                <c:pt idx="14">
                  <c:v>5.5000000000000049E-3</c:v>
                </c:pt>
                <c:pt idx="15">
                  <c:v>5.5000000000000049E-3</c:v>
                </c:pt>
                <c:pt idx="16">
                  <c:v>6.0000000000000053E-3</c:v>
                </c:pt>
                <c:pt idx="17">
                  <c:v>6.0000000000000053E-3</c:v>
                </c:pt>
                <c:pt idx="18">
                  <c:v>7.0000000000000062E-3</c:v>
                </c:pt>
                <c:pt idx="19">
                  <c:v>7.0000000000000062E-3</c:v>
                </c:pt>
                <c:pt idx="20">
                  <c:v>8.5000000000000075E-3</c:v>
                </c:pt>
                <c:pt idx="21">
                  <c:v>9.5000000000000084E-3</c:v>
                </c:pt>
                <c:pt idx="22">
                  <c:v>1.0499999999999982E-2</c:v>
                </c:pt>
                <c:pt idx="23">
                  <c:v>1.0999999999999982E-2</c:v>
                </c:pt>
                <c:pt idx="24">
                  <c:v>1.2999999999999984E-2</c:v>
                </c:pt>
                <c:pt idx="25">
                  <c:v>1.3999999999999985E-2</c:v>
                </c:pt>
                <c:pt idx="26">
                  <c:v>1.4999999999999986E-2</c:v>
                </c:pt>
                <c:pt idx="27">
                  <c:v>1.6999999999999987E-2</c:v>
                </c:pt>
                <c:pt idx="28">
                  <c:v>1.8999999999999989E-2</c:v>
                </c:pt>
                <c:pt idx="29">
                  <c:v>2.1999999999999992E-2</c:v>
                </c:pt>
                <c:pt idx="30">
                  <c:v>2.3999999999999994E-2</c:v>
                </c:pt>
                <c:pt idx="31">
                  <c:v>2.7499999999999997E-2</c:v>
                </c:pt>
                <c:pt idx="32">
                  <c:v>3.1E-2</c:v>
                </c:pt>
                <c:pt idx="33">
                  <c:v>3.4500000000000003E-2</c:v>
                </c:pt>
                <c:pt idx="34">
                  <c:v>3.9000000000000007E-2</c:v>
                </c:pt>
                <c:pt idx="35">
                  <c:v>4.3499999999999983E-2</c:v>
                </c:pt>
                <c:pt idx="36">
                  <c:v>4.8499999999999988E-2</c:v>
                </c:pt>
                <c:pt idx="37">
                  <c:v>5.3999999999999992E-2</c:v>
                </c:pt>
                <c:pt idx="38">
                  <c:v>6.0999999999999999E-2</c:v>
                </c:pt>
                <c:pt idx="39">
                  <c:v>6.8000000000000005E-2</c:v>
                </c:pt>
                <c:pt idx="40">
                  <c:v>7.6999999999999985E-2</c:v>
                </c:pt>
                <c:pt idx="41">
                  <c:v>8.5499999999999993E-2</c:v>
                </c:pt>
                <c:pt idx="42">
                  <c:v>9.6000000000000002E-2</c:v>
                </c:pt>
                <c:pt idx="43">
                  <c:v>0.10799999999999998</c:v>
                </c:pt>
                <c:pt idx="44">
                  <c:v>0.1225</c:v>
                </c:pt>
                <c:pt idx="45">
                  <c:v>0.13800000000000001</c:v>
                </c:pt>
                <c:pt idx="46">
                  <c:v>0.15249999999999997</c:v>
                </c:pt>
                <c:pt idx="47">
                  <c:v>0.17199999999999999</c:v>
                </c:pt>
                <c:pt idx="48">
                  <c:v>0.191</c:v>
                </c:pt>
                <c:pt idx="49">
                  <c:v>0.21449999999999997</c:v>
                </c:pt>
                <c:pt idx="50">
                  <c:v>0.23949999999999999</c:v>
                </c:pt>
                <c:pt idx="51">
                  <c:v>0.26850000000000002</c:v>
                </c:pt>
                <c:pt idx="52">
                  <c:v>0.29499999999999998</c:v>
                </c:pt>
                <c:pt idx="53">
                  <c:v>0.32450000000000001</c:v>
                </c:pt>
                <c:pt idx="54">
                  <c:v>0.36</c:v>
                </c:pt>
                <c:pt idx="55">
                  <c:v>0.38900000000000001</c:v>
                </c:pt>
                <c:pt idx="56">
                  <c:v>0.42650000000000005</c:v>
                </c:pt>
                <c:pt idx="57">
                  <c:v>0.45299999999999996</c:v>
                </c:pt>
                <c:pt idx="58">
                  <c:v>0.48599999999999999</c:v>
                </c:pt>
                <c:pt idx="59">
                  <c:v>0.51</c:v>
                </c:pt>
                <c:pt idx="60">
                  <c:v>0.53500000000000003</c:v>
                </c:pt>
                <c:pt idx="61">
                  <c:v>0.56399999999999995</c:v>
                </c:pt>
                <c:pt idx="62">
                  <c:v>0.59499999999999997</c:v>
                </c:pt>
                <c:pt idx="63">
                  <c:v>0.61799999999999999</c:v>
                </c:pt>
                <c:pt idx="64">
                  <c:v>0.63600000000000001</c:v>
                </c:pt>
                <c:pt idx="65">
                  <c:v>0.65100000000000002</c:v>
                </c:pt>
                <c:pt idx="66">
                  <c:v>0.66400000000000003</c:v>
                </c:pt>
                <c:pt idx="67">
                  <c:v>0.68</c:v>
                </c:pt>
                <c:pt idx="68">
                  <c:v>0.6984999999999999</c:v>
                </c:pt>
                <c:pt idx="69">
                  <c:v>0.71249999999999991</c:v>
                </c:pt>
                <c:pt idx="70">
                  <c:v>0.72699999999999998</c:v>
                </c:pt>
                <c:pt idx="71">
                  <c:v>0.74199999999999999</c:v>
                </c:pt>
                <c:pt idx="72">
                  <c:v>0.745</c:v>
                </c:pt>
                <c:pt idx="73">
                  <c:v>0.75800000000000001</c:v>
                </c:pt>
                <c:pt idx="74">
                  <c:v>0.77350000000000008</c:v>
                </c:pt>
                <c:pt idx="75">
                  <c:v>0.77600000000000002</c:v>
                </c:pt>
                <c:pt idx="76">
                  <c:v>0.78200000000000003</c:v>
                </c:pt>
                <c:pt idx="77">
                  <c:v>0.80100000000000005</c:v>
                </c:pt>
                <c:pt idx="78">
                  <c:v>0.80249999999999999</c:v>
                </c:pt>
                <c:pt idx="79">
                  <c:v>0.81349999999999989</c:v>
                </c:pt>
                <c:pt idx="80">
                  <c:v>0.8254999999999999</c:v>
                </c:pt>
                <c:pt idx="81">
                  <c:v>0.82299999999999995</c:v>
                </c:pt>
                <c:pt idx="82">
                  <c:v>0.83149999999999991</c:v>
                </c:pt>
                <c:pt idx="83">
                  <c:v>0.83799999999999997</c:v>
                </c:pt>
                <c:pt idx="84">
                  <c:v>0.84499999999999997</c:v>
                </c:pt>
                <c:pt idx="85">
                  <c:v>0.85099999999999998</c:v>
                </c:pt>
                <c:pt idx="86">
                  <c:v>0.85899999999999999</c:v>
                </c:pt>
                <c:pt idx="87">
                  <c:v>0.86650000000000005</c:v>
                </c:pt>
                <c:pt idx="88">
                  <c:v>0.86799999999999999</c:v>
                </c:pt>
                <c:pt idx="89">
                  <c:v>0.86749999999999994</c:v>
                </c:pt>
                <c:pt idx="90">
                  <c:v>0.87749999999999995</c:v>
                </c:pt>
                <c:pt idx="91">
                  <c:v>0.88450000000000006</c:v>
                </c:pt>
                <c:pt idx="92">
                  <c:v>0.88549999999999995</c:v>
                </c:pt>
                <c:pt idx="93">
                  <c:v>0.8839999999999999</c:v>
                </c:pt>
                <c:pt idx="94">
                  <c:v>0.8879999999999999</c:v>
                </c:pt>
                <c:pt idx="95">
                  <c:v>0.879</c:v>
                </c:pt>
                <c:pt idx="96">
                  <c:v>0.89250000000000007</c:v>
                </c:pt>
                <c:pt idx="97">
                  <c:v>0.89300000000000002</c:v>
                </c:pt>
                <c:pt idx="98">
                  <c:v>0.88749999999999996</c:v>
                </c:pt>
                <c:pt idx="99">
                  <c:v>0.89300000000000002</c:v>
                </c:pt>
                <c:pt idx="100">
                  <c:v>0.89250000000000007</c:v>
                </c:pt>
                <c:pt idx="101">
                  <c:v>0.89250000000000007</c:v>
                </c:pt>
                <c:pt idx="102">
                  <c:v>0.88949999999999996</c:v>
                </c:pt>
                <c:pt idx="103">
                  <c:v>0.89650000000000007</c:v>
                </c:pt>
                <c:pt idx="104">
                  <c:v>0.89349999999999996</c:v>
                </c:pt>
                <c:pt idx="105">
                  <c:v>0.89600000000000002</c:v>
                </c:pt>
                <c:pt idx="106">
                  <c:v>0.89850000000000008</c:v>
                </c:pt>
                <c:pt idx="107">
                  <c:v>0.89699999999999991</c:v>
                </c:pt>
                <c:pt idx="108">
                  <c:v>0.8929999999999999</c:v>
                </c:pt>
                <c:pt idx="109">
                  <c:v>0.89</c:v>
                </c:pt>
                <c:pt idx="110">
                  <c:v>0.89</c:v>
                </c:pt>
                <c:pt idx="111">
                  <c:v>0.8829999999999999</c:v>
                </c:pt>
                <c:pt idx="112">
                  <c:v>0.87899999999999989</c:v>
                </c:pt>
                <c:pt idx="113">
                  <c:v>0.87</c:v>
                </c:pt>
                <c:pt idx="114">
                  <c:v>0.86749999999999994</c:v>
                </c:pt>
                <c:pt idx="115">
                  <c:v>0.86349999999999993</c:v>
                </c:pt>
                <c:pt idx="116">
                  <c:v>0.86250000000000004</c:v>
                </c:pt>
                <c:pt idx="117">
                  <c:v>0.85749999999999993</c:v>
                </c:pt>
                <c:pt idx="118">
                  <c:v>0.85349999999999993</c:v>
                </c:pt>
                <c:pt idx="119">
                  <c:v>0.85149999999999992</c:v>
                </c:pt>
                <c:pt idx="120">
                  <c:v>0.84949999999999992</c:v>
                </c:pt>
                <c:pt idx="121">
                  <c:v>0.84349999999999992</c:v>
                </c:pt>
                <c:pt idx="122">
                  <c:v>0.84349999999999992</c:v>
                </c:pt>
                <c:pt idx="123">
                  <c:v>0.84</c:v>
                </c:pt>
                <c:pt idx="124">
                  <c:v>0.84099999999999997</c:v>
                </c:pt>
                <c:pt idx="125">
                  <c:v>0.83149999999999991</c:v>
                </c:pt>
                <c:pt idx="126">
                  <c:v>0.83250000000000002</c:v>
                </c:pt>
                <c:pt idx="127">
                  <c:v>0.82299999999999995</c:v>
                </c:pt>
                <c:pt idx="128">
                  <c:v>0.82799999999999996</c:v>
                </c:pt>
                <c:pt idx="129">
                  <c:v>0.82599999999999996</c:v>
                </c:pt>
                <c:pt idx="130">
                  <c:v>0.82499999999999996</c:v>
                </c:pt>
                <c:pt idx="131">
                  <c:v>0.82799999999999996</c:v>
                </c:pt>
                <c:pt idx="132">
                  <c:v>0.82199999999999995</c:v>
                </c:pt>
                <c:pt idx="133">
                  <c:v>0.82499999999999996</c:v>
                </c:pt>
                <c:pt idx="134">
                  <c:v>0.82299999999999995</c:v>
                </c:pt>
                <c:pt idx="135">
                  <c:v>0.82</c:v>
                </c:pt>
                <c:pt idx="136">
                  <c:v>0.82299999999999995</c:v>
                </c:pt>
                <c:pt idx="137">
                  <c:v>0.82</c:v>
                </c:pt>
                <c:pt idx="138">
                  <c:v>0.82099999999999995</c:v>
                </c:pt>
                <c:pt idx="139">
                  <c:v>0.81799999999999995</c:v>
                </c:pt>
                <c:pt idx="140">
                  <c:v>0.81799999999999995</c:v>
                </c:pt>
                <c:pt idx="141">
                  <c:v>0.81799999999999995</c:v>
                </c:pt>
                <c:pt idx="142">
                  <c:v>0.81199999999999994</c:v>
                </c:pt>
                <c:pt idx="143">
                  <c:v>0.80999999999999994</c:v>
                </c:pt>
                <c:pt idx="144">
                  <c:v>0.80500000000000005</c:v>
                </c:pt>
                <c:pt idx="145">
                  <c:v>0.80300000000000005</c:v>
                </c:pt>
                <c:pt idx="146">
                  <c:v>0.79800000000000004</c:v>
                </c:pt>
                <c:pt idx="147">
                  <c:v>0.79700000000000004</c:v>
                </c:pt>
                <c:pt idx="148">
                  <c:v>0.78900000000000003</c:v>
                </c:pt>
                <c:pt idx="149">
                  <c:v>0.78400000000000003</c:v>
                </c:pt>
                <c:pt idx="150">
                  <c:v>0.77900000000000003</c:v>
                </c:pt>
                <c:pt idx="151">
                  <c:v>0.77400000000000002</c:v>
                </c:pt>
                <c:pt idx="152">
                  <c:v>0.76700000000000002</c:v>
                </c:pt>
                <c:pt idx="153">
                  <c:v>0.76400000000000001</c:v>
                </c:pt>
                <c:pt idx="154">
                  <c:v>0.75600000000000001</c:v>
                </c:pt>
                <c:pt idx="155">
                  <c:v>0.75049999999999994</c:v>
                </c:pt>
                <c:pt idx="156">
                  <c:v>0.746</c:v>
                </c:pt>
                <c:pt idx="157">
                  <c:v>0.74249999999999994</c:v>
                </c:pt>
              </c:numCache>
            </c:numRef>
          </c:yVal>
          <c:smooth val="0"/>
        </c:ser>
        <c:ser>
          <c:idx val="11"/>
          <c:order val="11"/>
          <c:tx>
            <c:strRef>
              <c:f>'vit data'!$AL$4</c:f>
              <c:strCache>
                <c:ptCount val="1"/>
                <c:pt idx="0">
                  <c:v>no vit.</c:v>
                </c:pt>
              </c:strCache>
            </c:strRef>
          </c:tx>
          <c:spPr>
            <a:ln w="1905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'vit data'!$Z$5:$Z$221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data'!$AL$5:$AL$221</c:f>
              <c:numCache>
                <c:formatCode>General</c:formatCode>
                <c:ptCount val="217"/>
                <c:pt idx="0">
                  <c:v>2.0000000000000018E-2</c:v>
                </c:pt>
                <c:pt idx="1">
                  <c:v>1.8000000000000016E-2</c:v>
                </c:pt>
                <c:pt idx="2">
                  <c:v>1.7000000000000015E-2</c:v>
                </c:pt>
                <c:pt idx="3">
                  <c:v>1.7000000000000015E-2</c:v>
                </c:pt>
                <c:pt idx="4">
                  <c:v>1.6000000000000014E-2</c:v>
                </c:pt>
                <c:pt idx="5">
                  <c:v>1.5000000000000013E-2</c:v>
                </c:pt>
                <c:pt idx="6">
                  <c:v>1.4000000000000012E-2</c:v>
                </c:pt>
                <c:pt idx="7">
                  <c:v>1.4000000000000012E-2</c:v>
                </c:pt>
                <c:pt idx="8">
                  <c:v>1.3000000000000012E-2</c:v>
                </c:pt>
                <c:pt idx="9">
                  <c:v>1.2000000000000011E-2</c:v>
                </c:pt>
                <c:pt idx="10">
                  <c:v>1.2000000000000011E-2</c:v>
                </c:pt>
                <c:pt idx="11">
                  <c:v>1.100000000000001E-2</c:v>
                </c:pt>
                <c:pt idx="12">
                  <c:v>1.0000000000000009E-2</c:v>
                </c:pt>
                <c:pt idx="13">
                  <c:v>1.0000000000000009E-2</c:v>
                </c:pt>
                <c:pt idx="14">
                  <c:v>9.000000000000008E-3</c:v>
                </c:pt>
                <c:pt idx="15">
                  <c:v>9.000000000000008E-3</c:v>
                </c:pt>
                <c:pt idx="16">
                  <c:v>9.000000000000008E-3</c:v>
                </c:pt>
                <c:pt idx="17">
                  <c:v>8.0000000000000071E-3</c:v>
                </c:pt>
                <c:pt idx="18">
                  <c:v>8.0000000000000071E-3</c:v>
                </c:pt>
                <c:pt idx="19">
                  <c:v>8.0000000000000071E-3</c:v>
                </c:pt>
                <c:pt idx="20">
                  <c:v>7.0000000000000062E-3</c:v>
                </c:pt>
                <c:pt idx="21">
                  <c:v>7.0000000000000062E-3</c:v>
                </c:pt>
                <c:pt idx="22">
                  <c:v>7.0000000000000062E-3</c:v>
                </c:pt>
                <c:pt idx="23">
                  <c:v>6.0000000000000053E-3</c:v>
                </c:pt>
                <c:pt idx="24">
                  <c:v>6.0000000000000053E-3</c:v>
                </c:pt>
                <c:pt idx="25">
                  <c:v>7.0000000000000062E-3</c:v>
                </c:pt>
                <c:pt idx="26">
                  <c:v>6.0000000000000053E-3</c:v>
                </c:pt>
                <c:pt idx="27">
                  <c:v>6.0000000000000053E-3</c:v>
                </c:pt>
                <c:pt idx="28">
                  <c:v>7.0000000000000062E-3</c:v>
                </c:pt>
                <c:pt idx="29">
                  <c:v>6.0000000000000053E-3</c:v>
                </c:pt>
                <c:pt idx="30">
                  <c:v>5.0000000000000044E-3</c:v>
                </c:pt>
                <c:pt idx="31">
                  <c:v>6.0000000000000053E-3</c:v>
                </c:pt>
                <c:pt idx="32">
                  <c:v>5.0000000000000044E-3</c:v>
                </c:pt>
                <c:pt idx="33">
                  <c:v>5.0000000000000044E-3</c:v>
                </c:pt>
                <c:pt idx="34">
                  <c:v>6.0000000000000053E-3</c:v>
                </c:pt>
                <c:pt idx="35">
                  <c:v>6.0000000000000053E-3</c:v>
                </c:pt>
                <c:pt idx="36">
                  <c:v>6.0000000000000053E-3</c:v>
                </c:pt>
                <c:pt idx="37">
                  <c:v>6.0000000000000053E-3</c:v>
                </c:pt>
                <c:pt idx="38">
                  <c:v>6.0000000000000053E-3</c:v>
                </c:pt>
                <c:pt idx="39">
                  <c:v>5.0000000000000044E-3</c:v>
                </c:pt>
                <c:pt idx="40">
                  <c:v>5.0000000000000044E-3</c:v>
                </c:pt>
                <c:pt idx="41">
                  <c:v>5.0000000000000044E-3</c:v>
                </c:pt>
                <c:pt idx="42">
                  <c:v>5.0000000000000044E-3</c:v>
                </c:pt>
                <c:pt idx="43">
                  <c:v>5.0000000000000044E-3</c:v>
                </c:pt>
                <c:pt idx="44">
                  <c:v>5.0000000000000044E-3</c:v>
                </c:pt>
                <c:pt idx="45">
                  <c:v>5.0000000000000044E-3</c:v>
                </c:pt>
                <c:pt idx="46">
                  <c:v>5.0000000000000044E-3</c:v>
                </c:pt>
                <c:pt idx="47">
                  <c:v>5.0000000000000044E-3</c:v>
                </c:pt>
                <c:pt idx="48">
                  <c:v>5.0000000000000044E-3</c:v>
                </c:pt>
                <c:pt idx="49">
                  <c:v>5.0000000000000044E-3</c:v>
                </c:pt>
                <c:pt idx="50">
                  <c:v>5.0000000000000044E-3</c:v>
                </c:pt>
                <c:pt idx="51">
                  <c:v>5.0000000000000044E-3</c:v>
                </c:pt>
                <c:pt idx="52">
                  <c:v>5.0000000000000044E-3</c:v>
                </c:pt>
                <c:pt idx="53">
                  <c:v>4.0000000000000036E-3</c:v>
                </c:pt>
                <c:pt idx="54">
                  <c:v>5.0000000000000044E-3</c:v>
                </c:pt>
                <c:pt idx="55">
                  <c:v>5.0000000000000044E-3</c:v>
                </c:pt>
                <c:pt idx="56">
                  <c:v>5.0000000000000044E-3</c:v>
                </c:pt>
                <c:pt idx="57">
                  <c:v>4.0000000000000036E-3</c:v>
                </c:pt>
                <c:pt idx="58">
                  <c:v>4.0000000000000036E-3</c:v>
                </c:pt>
                <c:pt idx="59">
                  <c:v>5.0000000000000044E-3</c:v>
                </c:pt>
                <c:pt idx="60">
                  <c:v>4.0000000000000036E-3</c:v>
                </c:pt>
                <c:pt idx="61">
                  <c:v>5.0000000000000044E-3</c:v>
                </c:pt>
                <c:pt idx="62">
                  <c:v>4.0000000000000036E-3</c:v>
                </c:pt>
                <c:pt idx="63">
                  <c:v>4.0000000000000036E-3</c:v>
                </c:pt>
                <c:pt idx="64">
                  <c:v>5.0000000000000044E-3</c:v>
                </c:pt>
                <c:pt idx="65">
                  <c:v>4.0000000000000036E-3</c:v>
                </c:pt>
                <c:pt idx="66">
                  <c:v>4.0000000000000036E-3</c:v>
                </c:pt>
                <c:pt idx="67">
                  <c:v>4.0000000000000036E-3</c:v>
                </c:pt>
                <c:pt idx="68">
                  <c:v>4.0000000000000036E-3</c:v>
                </c:pt>
                <c:pt idx="69">
                  <c:v>4.0000000000000036E-3</c:v>
                </c:pt>
                <c:pt idx="70">
                  <c:v>4.0000000000000036E-3</c:v>
                </c:pt>
                <c:pt idx="71">
                  <c:v>4.0000000000000036E-3</c:v>
                </c:pt>
                <c:pt idx="72">
                  <c:v>4.0000000000000036E-3</c:v>
                </c:pt>
                <c:pt idx="73">
                  <c:v>4.0000000000000036E-3</c:v>
                </c:pt>
                <c:pt idx="74">
                  <c:v>4.0000000000000036E-3</c:v>
                </c:pt>
                <c:pt idx="75">
                  <c:v>4.0000000000000036E-3</c:v>
                </c:pt>
                <c:pt idx="76">
                  <c:v>4.0000000000000036E-3</c:v>
                </c:pt>
                <c:pt idx="77">
                  <c:v>4.0000000000000036E-3</c:v>
                </c:pt>
                <c:pt idx="78">
                  <c:v>4.0000000000000036E-3</c:v>
                </c:pt>
                <c:pt idx="79">
                  <c:v>4.0000000000000036E-3</c:v>
                </c:pt>
                <c:pt idx="80">
                  <c:v>4.0000000000000036E-3</c:v>
                </c:pt>
                <c:pt idx="81">
                  <c:v>4.0000000000000036E-3</c:v>
                </c:pt>
                <c:pt idx="82">
                  <c:v>4.0000000000000036E-3</c:v>
                </c:pt>
                <c:pt idx="83">
                  <c:v>4.0000000000000036E-3</c:v>
                </c:pt>
                <c:pt idx="84">
                  <c:v>4.0000000000000036E-3</c:v>
                </c:pt>
                <c:pt idx="85">
                  <c:v>3.0000000000000027E-3</c:v>
                </c:pt>
                <c:pt idx="86">
                  <c:v>4.0000000000000036E-3</c:v>
                </c:pt>
                <c:pt idx="87">
                  <c:v>4.0000000000000036E-3</c:v>
                </c:pt>
                <c:pt idx="88">
                  <c:v>3.0000000000000027E-3</c:v>
                </c:pt>
                <c:pt idx="89">
                  <c:v>3.0000000000000027E-3</c:v>
                </c:pt>
                <c:pt idx="90">
                  <c:v>3.0000000000000027E-3</c:v>
                </c:pt>
                <c:pt idx="91">
                  <c:v>3.0000000000000027E-3</c:v>
                </c:pt>
                <c:pt idx="92">
                  <c:v>3.0000000000000027E-3</c:v>
                </c:pt>
                <c:pt idx="93">
                  <c:v>3.0000000000000027E-3</c:v>
                </c:pt>
                <c:pt idx="94">
                  <c:v>3.0000000000000027E-3</c:v>
                </c:pt>
                <c:pt idx="95">
                  <c:v>3.0000000000000027E-3</c:v>
                </c:pt>
                <c:pt idx="96">
                  <c:v>3.0000000000000027E-3</c:v>
                </c:pt>
                <c:pt idx="97">
                  <c:v>3.0000000000000027E-3</c:v>
                </c:pt>
                <c:pt idx="98">
                  <c:v>3.0000000000000027E-3</c:v>
                </c:pt>
                <c:pt idx="99">
                  <c:v>3.0000000000000027E-3</c:v>
                </c:pt>
                <c:pt idx="100">
                  <c:v>3.0000000000000027E-3</c:v>
                </c:pt>
                <c:pt idx="101">
                  <c:v>3.0000000000000027E-3</c:v>
                </c:pt>
                <c:pt idx="102">
                  <c:v>3.0000000000000027E-3</c:v>
                </c:pt>
                <c:pt idx="103">
                  <c:v>3.0000000000000027E-3</c:v>
                </c:pt>
                <c:pt idx="104">
                  <c:v>3.0000000000000027E-3</c:v>
                </c:pt>
                <c:pt idx="105">
                  <c:v>3.0000000000000027E-3</c:v>
                </c:pt>
                <c:pt idx="106">
                  <c:v>3.0000000000000027E-3</c:v>
                </c:pt>
                <c:pt idx="107">
                  <c:v>4.0000000000000036E-3</c:v>
                </c:pt>
                <c:pt idx="108">
                  <c:v>3.0000000000000027E-3</c:v>
                </c:pt>
                <c:pt idx="109">
                  <c:v>2.0000000000000018E-3</c:v>
                </c:pt>
                <c:pt idx="110">
                  <c:v>4.0000000000000036E-3</c:v>
                </c:pt>
                <c:pt idx="111">
                  <c:v>4.0000000000000036E-3</c:v>
                </c:pt>
                <c:pt idx="112">
                  <c:v>4.0000000000000036E-3</c:v>
                </c:pt>
                <c:pt idx="113">
                  <c:v>3.0000000000000027E-3</c:v>
                </c:pt>
                <c:pt idx="114">
                  <c:v>4.0000000000000036E-3</c:v>
                </c:pt>
                <c:pt idx="115">
                  <c:v>3.0000000000000027E-3</c:v>
                </c:pt>
                <c:pt idx="116">
                  <c:v>4.0000000000000036E-3</c:v>
                </c:pt>
                <c:pt idx="117">
                  <c:v>3.0000000000000027E-3</c:v>
                </c:pt>
                <c:pt idx="118">
                  <c:v>4.0000000000000036E-3</c:v>
                </c:pt>
                <c:pt idx="119">
                  <c:v>4.0000000000000036E-3</c:v>
                </c:pt>
                <c:pt idx="120">
                  <c:v>4.0000000000000036E-3</c:v>
                </c:pt>
                <c:pt idx="121">
                  <c:v>4.0000000000000036E-3</c:v>
                </c:pt>
                <c:pt idx="122">
                  <c:v>4.0000000000000036E-3</c:v>
                </c:pt>
                <c:pt idx="123">
                  <c:v>4.0000000000000036E-3</c:v>
                </c:pt>
                <c:pt idx="124">
                  <c:v>3.0000000000000027E-3</c:v>
                </c:pt>
                <c:pt idx="125">
                  <c:v>4.0000000000000036E-3</c:v>
                </c:pt>
                <c:pt idx="126">
                  <c:v>4.0000000000000036E-3</c:v>
                </c:pt>
                <c:pt idx="127">
                  <c:v>4.0000000000000036E-3</c:v>
                </c:pt>
                <c:pt idx="128">
                  <c:v>3.0000000000000027E-3</c:v>
                </c:pt>
                <c:pt idx="129">
                  <c:v>3.0000000000000027E-3</c:v>
                </c:pt>
                <c:pt idx="130">
                  <c:v>3.0000000000000027E-3</c:v>
                </c:pt>
                <c:pt idx="131">
                  <c:v>3.0000000000000027E-3</c:v>
                </c:pt>
                <c:pt idx="132">
                  <c:v>4.0000000000000036E-3</c:v>
                </c:pt>
                <c:pt idx="133">
                  <c:v>4.0000000000000036E-3</c:v>
                </c:pt>
                <c:pt idx="134">
                  <c:v>4.0000000000000036E-3</c:v>
                </c:pt>
                <c:pt idx="135">
                  <c:v>4.0000000000000036E-3</c:v>
                </c:pt>
                <c:pt idx="136">
                  <c:v>4.0000000000000036E-3</c:v>
                </c:pt>
                <c:pt idx="137">
                  <c:v>4.0000000000000036E-3</c:v>
                </c:pt>
                <c:pt idx="138">
                  <c:v>4.0000000000000036E-3</c:v>
                </c:pt>
                <c:pt idx="139">
                  <c:v>4.0000000000000036E-3</c:v>
                </c:pt>
                <c:pt idx="140">
                  <c:v>4.0000000000000036E-3</c:v>
                </c:pt>
                <c:pt idx="141">
                  <c:v>4.0000000000000036E-3</c:v>
                </c:pt>
                <c:pt idx="142">
                  <c:v>4.0000000000000036E-3</c:v>
                </c:pt>
                <c:pt idx="143">
                  <c:v>4.0000000000000036E-3</c:v>
                </c:pt>
                <c:pt idx="144">
                  <c:v>4.0000000000000036E-3</c:v>
                </c:pt>
                <c:pt idx="145">
                  <c:v>4.0000000000000036E-3</c:v>
                </c:pt>
                <c:pt idx="146">
                  <c:v>4.0000000000000036E-3</c:v>
                </c:pt>
                <c:pt idx="147">
                  <c:v>4.0000000000000036E-3</c:v>
                </c:pt>
                <c:pt idx="148">
                  <c:v>4.0000000000000036E-3</c:v>
                </c:pt>
                <c:pt idx="149">
                  <c:v>4.0000000000000036E-3</c:v>
                </c:pt>
                <c:pt idx="150">
                  <c:v>4.0000000000000036E-3</c:v>
                </c:pt>
                <c:pt idx="151">
                  <c:v>4.0000000000000036E-3</c:v>
                </c:pt>
                <c:pt idx="152">
                  <c:v>3.0000000000000027E-3</c:v>
                </c:pt>
                <c:pt idx="153">
                  <c:v>3.0000000000000027E-3</c:v>
                </c:pt>
                <c:pt idx="154">
                  <c:v>3.0000000000000027E-3</c:v>
                </c:pt>
                <c:pt idx="155">
                  <c:v>3.0000000000000027E-3</c:v>
                </c:pt>
                <c:pt idx="156">
                  <c:v>4.0000000000000036E-3</c:v>
                </c:pt>
                <c:pt idx="157">
                  <c:v>3.0000000000000027E-3</c:v>
                </c:pt>
              </c:numCache>
            </c:numRef>
          </c:yVal>
          <c:smooth val="0"/>
        </c:ser>
        <c:ser>
          <c:idx val="12"/>
          <c:order val="12"/>
          <c:tx>
            <c:strRef>
              <c:f>'vit data'!$AM$4</c:f>
              <c:strCache>
                <c:ptCount val="1"/>
                <c:pt idx="0">
                  <c:v>all vit.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'vit data'!$Z$5:$Z$221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data'!$AM$5:$AM$221</c:f>
              <c:numCache>
                <c:formatCode>General</c:formatCode>
                <c:ptCount val="217"/>
                <c:pt idx="0">
                  <c:v>8.0000000000000071E-3</c:v>
                </c:pt>
                <c:pt idx="1">
                  <c:v>8.0000000000000071E-3</c:v>
                </c:pt>
                <c:pt idx="2">
                  <c:v>8.0000000000000071E-3</c:v>
                </c:pt>
                <c:pt idx="3">
                  <c:v>7.5000000000000067E-3</c:v>
                </c:pt>
                <c:pt idx="4">
                  <c:v>8.5000000000000075E-3</c:v>
                </c:pt>
                <c:pt idx="5">
                  <c:v>7.0000000000000062E-3</c:v>
                </c:pt>
                <c:pt idx="6">
                  <c:v>7.5000000000000067E-3</c:v>
                </c:pt>
                <c:pt idx="7">
                  <c:v>7.5000000000000067E-3</c:v>
                </c:pt>
                <c:pt idx="8">
                  <c:v>7.5000000000000067E-3</c:v>
                </c:pt>
                <c:pt idx="9">
                  <c:v>7.5000000000000067E-3</c:v>
                </c:pt>
                <c:pt idx="10">
                  <c:v>8.5000000000000075E-3</c:v>
                </c:pt>
                <c:pt idx="11">
                  <c:v>8.5000000000000075E-3</c:v>
                </c:pt>
                <c:pt idx="12">
                  <c:v>7.5000000000000067E-3</c:v>
                </c:pt>
                <c:pt idx="13">
                  <c:v>7.0000000000000062E-3</c:v>
                </c:pt>
                <c:pt idx="14">
                  <c:v>7.5000000000000067E-3</c:v>
                </c:pt>
                <c:pt idx="15">
                  <c:v>7.0000000000000062E-3</c:v>
                </c:pt>
                <c:pt idx="16">
                  <c:v>6.0000000000000053E-3</c:v>
                </c:pt>
                <c:pt idx="17">
                  <c:v>6.0000000000000053E-3</c:v>
                </c:pt>
                <c:pt idx="18">
                  <c:v>7.0000000000000062E-3</c:v>
                </c:pt>
                <c:pt idx="19">
                  <c:v>6.5000000000000058E-3</c:v>
                </c:pt>
                <c:pt idx="20">
                  <c:v>7.0000000000000062E-3</c:v>
                </c:pt>
                <c:pt idx="21">
                  <c:v>7.0000000000000062E-3</c:v>
                </c:pt>
                <c:pt idx="22">
                  <c:v>7.0000000000000062E-3</c:v>
                </c:pt>
                <c:pt idx="23">
                  <c:v>7.0000000000000062E-3</c:v>
                </c:pt>
                <c:pt idx="24">
                  <c:v>7.0000000000000062E-3</c:v>
                </c:pt>
                <c:pt idx="25">
                  <c:v>7.0000000000000062E-3</c:v>
                </c:pt>
                <c:pt idx="26">
                  <c:v>7.0000000000000062E-3</c:v>
                </c:pt>
                <c:pt idx="27">
                  <c:v>8.0000000000000071E-3</c:v>
                </c:pt>
                <c:pt idx="28">
                  <c:v>8.0000000000000071E-3</c:v>
                </c:pt>
                <c:pt idx="29">
                  <c:v>8.0000000000000071E-3</c:v>
                </c:pt>
                <c:pt idx="30">
                  <c:v>8.0000000000000071E-3</c:v>
                </c:pt>
                <c:pt idx="31">
                  <c:v>9.000000000000008E-3</c:v>
                </c:pt>
                <c:pt idx="32">
                  <c:v>9.000000000000008E-3</c:v>
                </c:pt>
                <c:pt idx="33">
                  <c:v>9.000000000000008E-3</c:v>
                </c:pt>
                <c:pt idx="34">
                  <c:v>1.0000000000000009E-2</c:v>
                </c:pt>
                <c:pt idx="35">
                  <c:v>1.0000000000000009E-2</c:v>
                </c:pt>
                <c:pt idx="36">
                  <c:v>1.100000000000001E-2</c:v>
                </c:pt>
                <c:pt idx="37">
                  <c:v>1.2000000000000011E-2</c:v>
                </c:pt>
                <c:pt idx="38">
                  <c:v>1.3000000000000012E-2</c:v>
                </c:pt>
                <c:pt idx="39">
                  <c:v>1.4000000000000012E-2</c:v>
                </c:pt>
                <c:pt idx="40">
                  <c:v>1.5000000000000013E-2</c:v>
                </c:pt>
                <c:pt idx="41">
                  <c:v>1.6000000000000014E-2</c:v>
                </c:pt>
                <c:pt idx="42">
                  <c:v>1.8000000000000016E-2</c:v>
                </c:pt>
                <c:pt idx="43">
                  <c:v>1.999999999999999E-2</c:v>
                </c:pt>
                <c:pt idx="44">
                  <c:v>2.1499999999999991E-2</c:v>
                </c:pt>
                <c:pt idx="45">
                  <c:v>2.3999999999999994E-2</c:v>
                </c:pt>
                <c:pt idx="46">
                  <c:v>2.6999999999999996E-2</c:v>
                </c:pt>
                <c:pt idx="47">
                  <c:v>0.03</c:v>
                </c:pt>
                <c:pt idx="48">
                  <c:v>3.4000000000000002E-2</c:v>
                </c:pt>
                <c:pt idx="49">
                  <c:v>3.8500000000000006E-2</c:v>
                </c:pt>
                <c:pt idx="50">
                  <c:v>4.4500000000000012E-2</c:v>
                </c:pt>
                <c:pt idx="51">
                  <c:v>5.0499999999999989E-2</c:v>
                </c:pt>
                <c:pt idx="52">
                  <c:v>5.6999999999999995E-2</c:v>
                </c:pt>
                <c:pt idx="53">
                  <c:v>6.6000000000000003E-2</c:v>
                </c:pt>
                <c:pt idx="54">
                  <c:v>7.400000000000001E-2</c:v>
                </c:pt>
                <c:pt idx="55">
                  <c:v>8.6999999999999994E-2</c:v>
                </c:pt>
                <c:pt idx="56">
                  <c:v>0.10100000000000001</c:v>
                </c:pt>
                <c:pt idx="57">
                  <c:v>0.11799999999999999</c:v>
                </c:pt>
                <c:pt idx="58">
                  <c:v>0.13700000000000001</c:v>
                </c:pt>
                <c:pt idx="59">
                  <c:v>0.16099999999999998</c:v>
                </c:pt>
                <c:pt idx="60">
                  <c:v>0.189</c:v>
                </c:pt>
                <c:pt idx="61">
                  <c:v>0.21700000000000003</c:v>
                </c:pt>
                <c:pt idx="62">
                  <c:v>0.251</c:v>
                </c:pt>
                <c:pt idx="63">
                  <c:v>0.28899999999999998</c:v>
                </c:pt>
                <c:pt idx="64">
                  <c:v>0.33500000000000002</c:v>
                </c:pt>
                <c:pt idx="65">
                  <c:v>0.38950000000000001</c:v>
                </c:pt>
                <c:pt idx="66">
                  <c:v>0.45249999999999996</c:v>
                </c:pt>
                <c:pt idx="67">
                  <c:v>0.50550000000000006</c:v>
                </c:pt>
                <c:pt idx="68">
                  <c:v>0.56350000000000011</c:v>
                </c:pt>
                <c:pt idx="69">
                  <c:v>0.61949999999999994</c:v>
                </c:pt>
                <c:pt idx="70">
                  <c:v>0.67549999999999999</c:v>
                </c:pt>
                <c:pt idx="71">
                  <c:v>0.72849999999999993</c:v>
                </c:pt>
                <c:pt idx="72">
                  <c:v>0.76750000000000007</c:v>
                </c:pt>
                <c:pt idx="73">
                  <c:v>0.8055000000000001</c:v>
                </c:pt>
                <c:pt idx="74">
                  <c:v>0.84149999999999991</c:v>
                </c:pt>
                <c:pt idx="75">
                  <c:v>0.87250000000000005</c:v>
                </c:pt>
                <c:pt idx="76">
                  <c:v>0.90850000000000009</c:v>
                </c:pt>
                <c:pt idx="77">
                  <c:v>0.9395</c:v>
                </c:pt>
                <c:pt idx="78">
                  <c:v>0.97650000000000015</c:v>
                </c:pt>
                <c:pt idx="79">
                  <c:v>1.0075000000000001</c:v>
                </c:pt>
                <c:pt idx="80">
                  <c:v>1.0645</c:v>
                </c:pt>
                <c:pt idx="81">
                  <c:v>1.1015000000000001</c:v>
                </c:pt>
                <c:pt idx="82">
                  <c:v>1.1795</c:v>
                </c:pt>
                <c:pt idx="83">
                  <c:v>1.1445000000000001</c:v>
                </c:pt>
                <c:pt idx="84">
                  <c:v>1.2745</c:v>
                </c:pt>
                <c:pt idx="85">
                  <c:v>1.3115000000000001</c:v>
                </c:pt>
                <c:pt idx="86">
                  <c:v>1.3075000000000001</c:v>
                </c:pt>
                <c:pt idx="87">
                  <c:v>1.3115000000000001</c:v>
                </c:pt>
                <c:pt idx="88">
                  <c:v>1.3245</c:v>
                </c:pt>
                <c:pt idx="89">
                  <c:v>1.3355000000000001</c:v>
                </c:pt>
                <c:pt idx="90">
                  <c:v>1.3715000000000002</c:v>
                </c:pt>
                <c:pt idx="91">
                  <c:v>1.3875</c:v>
                </c:pt>
                <c:pt idx="92">
                  <c:v>1.3719999999999999</c:v>
                </c:pt>
                <c:pt idx="93">
                  <c:v>1.3855</c:v>
                </c:pt>
                <c:pt idx="94">
                  <c:v>1.3794999999999999</c:v>
                </c:pt>
                <c:pt idx="95">
                  <c:v>1.3399999999999999</c:v>
                </c:pt>
                <c:pt idx="96">
                  <c:v>1.3820000000000001</c:v>
                </c:pt>
                <c:pt idx="97">
                  <c:v>1.3839999999999999</c:v>
                </c:pt>
                <c:pt idx="98">
                  <c:v>1.3875</c:v>
                </c:pt>
                <c:pt idx="99">
                  <c:v>1.3565</c:v>
                </c:pt>
                <c:pt idx="100">
                  <c:v>1.3554999999999999</c:v>
                </c:pt>
                <c:pt idx="101">
                  <c:v>1.3159999999999998</c:v>
                </c:pt>
                <c:pt idx="102">
                  <c:v>1.3130000000000002</c:v>
                </c:pt>
                <c:pt idx="103">
                  <c:v>1.2759999999999998</c:v>
                </c:pt>
                <c:pt idx="104">
                  <c:v>1.2850000000000001</c:v>
                </c:pt>
                <c:pt idx="105">
                  <c:v>1.2530000000000001</c:v>
                </c:pt>
                <c:pt idx="106">
                  <c:v>1.242</c:v>
                </c:pt>
                <c:pt idx="107">
                  <c:v>1.2330000000000001</c:v>
                </c:pt>
                <c:pt idx="108">
                  <c:v>1.2130000000000001</c:v>
                </c:pt>
                <c:pt idx="109">
                  <c:v>1.1890000000000001</c:v>
                </c:pt>
                <c:pt idx="110">
                  <c:v>1.1869999999999998</c:v>
                </c:pt>
                <c:pt idx="111">
                  <c:v>1.1844999999999999</c:v>
                </c:pt>
                <c:pt idx="112">
                  <c:v>1.1920000000000002</c:v>
                </c:pt>
                <c:pt idx="113">
                  <c:v>1.2450000000000001</c:v>
                </c:pt>
                <c:pt idx="114">
                  <c:v>1.2404999999999999</c:v>
                </c:pt>
                <c:pt idx="115">
                  <c:v>1.2115</c:v>
                </c:pt>
                <c:pt idx="116">
                  <c:v>1.1484999999999999</c:v>
                </c:pt>
                <c:pt idx="117">
                  <c:v>1.153</c:v>
                </c:pt>
                <c:pt idx="118">
                  <c:v>1.1440000000000001</c:v>
                </c:pt>
                <c:pt idx="119">
                  <c:v>1.1404999999999998</c:v>
                </c:pt>
                <c:pt idx="120">
                  <c:v>1.1930000000000001</c:v>
                </c:pt>
                <c:pt idx="121">
                  <c:v>1.133</c:v>
                </c:pt>
                <c:pt idx="122">
                  <c:v>1.1379999999999999</c:v>
                </c:pt>
                <c:pt idx="123">
                  <c:v>1.1404999999999998</c:v>
                </c:pt>
                <c:pt idx="124">
                  <c:v>1.1429999999999998</c:v>
                </c:pt>
                <c:pt idx="125">
                  <c:v>1.1469999999999998</c:v>
                </c:pt>
                <c:pt idx="126">
                  <c:v>1.153</c:v>
                </c:pt>
                <c:pt idx="127">
                  <c:v>1.149</c:v>
                </c:pt>
                <c:pt idx="128">
                  <c:v>1.1535</c:v>
                </c:pt>
                <c:pt idx="129">
                  <c:v>1.1595</c:v>
                </c:pt>
                <c:pt idx="130">
                  <c:v>1.1575</c:v>
                </c:pt>
                <c:pt idx="131">
                  <c:v>1.1659999999999999</c:v>
                </c:pt>
                <c:pt idx="132">
                  <c:v>1.1265000000000001</c:v>
                </c:pt>
                <c:pt idx="133">
                  <c:v>1.1284999999999998</c:v>
                </c:pt>
                <c:pt idx="134">
                  <c:v>1.1274999999999999</c:v>
                </c:pt>
                <c:pt idx="135">
                  <c:v>1.1240000000000001</c:v>
                </c:pt>
                <c:pt idx="136">
                  <c:v>1.1234999999999999</c:v>
                </c:pt>
                <c:pt idx="137">
                  <c:v>1.1254999999999999</c:v>
                </c:pt>
                <c:pt idx="138">
                  <c:v>1.1230000000000002</c:v>
                </c:pt>
                <c:pt idx="139">
                  <c:v>1.121</c:v>
                </c:pt>
                <c:pt idx="140">
                  <c:v>1.1174999999999999</c:v>
                </c:pt>
                <c:pt idx="141">
                  <c:v>1.1185</c:v>
                </c:pt>
                <c:pt idx="142">
                  <c:v>1.1205000000000001</c:v>
                </c:pt>
                <c:pt idx="143">
                  <c:v>1.1205000000000001</c:v>
                </c:pt>
                <c:pt idx="144">
                  <c:v>1.121</c:v>
                </c:pt>
                <c:pt idx="145">
                  <c:v>1.123</c:v>
                </c:pt>
                <c:pt idx="146">
                  <c:v>1.123</c:v>
                </c:pt>
                <c:pt idx="147">
                  <c:v>1.1240000000000001</c:v>
                </c:pt>
                <c:pt idx="148">
                  <c:v>1.1214999999999999</c:v>
                </c:pt>
                <c:pt idx="149">
                  <c:v>1.1205000000000001</c:v>
                </c:pt>
                <c:pt idx="150">
                  <c:v>1.125</c:v>
                </c:pt>
                <c:pt idx="151">
                  <c:v>1.125</c:v>
                </c:pt>
                <c:pt idx="152">
                  <c:v>1.1214999999999999</c:v>
                </c:pt>
                <c:pt idx="153">
                  <c:v>1.1200000000000001</c:v>
                </c:pt>
                <c:pt idx="154">
                  <c:v>1.121</c:v>
                </c:pt>
                <c:pt idx="155">
                  <c:v>1.1205000000000001</c:v>
                </c:pt>
                <c:pt idx="156">
                  <c:v>1.1215000000000002</c:v>
                </c:pt>
                <c:pt idx="157">
                  <c:v>1.1215000000000002</c:v>
                </c:pt>
              </c:numCache>
            </c:numRef>
          </c:yVal>
          <c:smooth val="0"/>
        </c:ser>
        <c:ser>
          <c:idx val="13"/>
          <c:order val="13"/>
          <c:tx>
            <c:strRef>
              <c:f>'vit data'!$AN$4</c:f>
              <c:strCache>
                <c:ptCount val="1"/>
                <c:pt idx="0">
                  <c:v>biotin</c:v>
                </c:pt>
              </c:strCache>
            </c:strRef>
          </c:tx>
          <c:spPr>
            <a:ln w="19050" cap="rnd">
              <a:solidFill>
                <a:srgbClr val="FF6600"/>
              </a:solidFill>
              <a:round/>
            </a:ln>
            <a:effectLst/>
          </c:spPr>
          <c:marker>
            <c:symbol val="none"/>
          </c:marker>
          <c:xVal>
            <c:numRef>
              <c:f>'vit data'!$Z$5:$Z$221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data'!$AN$5:$AN$221</c:f>
              <c:numCache>
                <c:formatCode>General</c:formatCode>
                <c:ptCount val="217"/>
                <c:pt idx="0">
                  <c:v>-3.0000000000000027E-3</c:v>
                </c:pt>
                <c:pt idx="1">
                  <c:v>-2.0000000000000018E-3</c:v>
                </c:pt>
                <c:pt idx="2">
                  <c:v>-2.5000000000000022E-3</c:v>
                </c:pt>
                <c:pt idx="3">
                  <c:v>-2.0000000000000018E-3</c:v>
                </c:pt>
                <c:pt idx="4">
                  <c:v>-2.5000000000000022E-3</c:v>
                </c:pt>
                <c:pt idx="5">
                  <c:v>-2.0000000000000018E-3</c:v>
                </c:pt>
                <c:pt idx="6">
                  <c:v>-3.0000000000000027E-3</c:v>
                </c:pt>
                <c:pt idx="7">
                  <c:v>-2.5000000000000022E-3</c:v>
                </c:pt>
                <c:pt idx="8">
                  <c:v>-2.0000000000000018E-3</c:v>
                </c:pt>
                <c:pt idx="9">
                  <c:v>-2.0000000000000018E-3</c:v>
                </c:pt>
                <c:pt idx="10">
                  <c:v>-2.0000000000000018E-3</c:v>
                </c:pt>
                <c:pt idx="11">
                  <c:v>-1.5000000000000013E-3</c:v>
                </c:pt>
                <c:pt idx="12">
                  <c:v>-1.5000000000000013E-3</c:v>
                </c:pt>
                <c:pt idx="13">
                  <c:v>-2.5000000000000022E-3</c:v>
                </c:pt>
                <c:pt idx="14">
                  <c:v>-2.5000000000000022E-3</c:v>
                </c:pt>
                <c:pt idx="15">
                  <c:v>-2.5000000000000022E-3</c:v>
                </c:pt>
                <c:pt idx="16">
                  <c:v>-2.5000000000000022E-3</c:v>
                </c:pt>
                <c:pt idx="17">
                  <c:v>-2.5000000000000022E-3</c:v>
                </c:pt>
                <c:pt idx="18">
                  <c:v>-2.5000000000000022E-3</c:v>
                </c:pt>
                <c:pt idx="19">
                  <c:v>-2.0000000000000018E-3</c:v>
                </c:pt>
                <c:pt idx="20">
                  <c:v>-2.0000000000000018E-3</c:v>
                </c:pt>
                <c:pt idx="21">
                  <c:v>-2.0000000000000018E-3</c:v>
                </c:pt>
                <c:pt idx="22">
                  <c:v>-2.0000000000000018E-3</c:v>
                </c:pt>
                <c:pt idx="23">
                  <c:v>-3.0000000000000027E-3</c:v>
                </c:pt>
                <c:pt idx="24">
                  <c:v>-3.0000000000000027E-3</c:v>
                </c:pt>
                <c:pt idx="25">
                  <c:v>-3.0000000000000027E-3</c:v>
                </c:pt>
                <c:pt idx="26">
                  <c:v>-3.0000000000000027E-3</c:v>
                </c:pt>
                <c:pt idx="27">
                  <c:v>-3.0000000000000027E-3</c:v>
                </c:pt>
                <c:pt idx="28">
                  <c:v>-3.0000000000000027E-3</c:v>
                </c:pt>
                <c:pt idx="29">
                  <c:v>-3.0000000000000027E-3</c:v>
                </c:pt>
                <c:pt idx="30">
                  <c:v>-2.5000000000000022E-3</c:v>
                </c:pt>
                <c:pt idx="31">
                  <c:v>-2.0000000000000018E-3</c:v>
                </c:pt>
                <c:pt idx="32">
                  <c:v>-2.0000000000000018E-3</c:v>
                </c:pt>
                <c:pt idx="33">
                  <c:v>-2.0000000000000018E-3</c:v>
                </c:pt>
                <c:pt idx="34">
                  <c:v>-2.0000000000000018E-3</c:v>
                </c:pt>
                <c:pt idx="35">
                  <c:v>-2.0000000000000018E-3</c:v>
                </c:pt>
                <c:pt idx="36">
                  <c:v>-2.0000000000000018E-3</c:v>
                </c:pt>
                <c:pt idx="37">
                  <c:v>-2.0000000000000018E-3</c:v>
                </c:pt>
                <c:pt idx="38">
                  <c:v>-2.0000000000000018E-3</c:v>
                </c:pt>
                <c:pt idx="39">
                  <c:v>-2.0000000000000018E-3</c:v>
                </c:pt>
                <c:pt idx="40">
                  <c:v>-2.0000000000000018E-3</c:v>
                </c:pt>
                <c:pt idx="41">
                  <c:v>-3.0000000000000027E-3</c:v>
                </c:pt>
                <c:pt idx="42">
                  <c:v>-3.0000000000000027E-3</c:v>
                </c:pt>
                <c:pt idx="43">
                  <c:v>-3.0000000000000027E-3</c:v>
                </c:pt>
                <c:pt idx="44">
                  <c:v>-3.0000000000000027E-3</c:v>
                </c:pt>
                <c:pt idx="45">
                  <c:v>-3.0000000000000027E-3</c:v>
                </c:pt>
                <c:pt idx="46">
                  <c:v>-3.0000000000000027E-3</c:v>
                </c:pt>
                <c:pt idx="47">
                  <c:v>-2.5000000000000022E-3</c:v>
                </c:pt>
                <c:pt idx="48">
                  <c:v>-3.0000000000000027E-3</c:v>
                </c:pt>
                <c:pt idx="49">
                  <c:v>-2.5000000000000022E-3</c:v>
                </c:pt>
                <c:pt idx="50">
                  <c:v>-2.5000000000000022E-3</c:v>
                </c:pt>
                <c:pt idx="51">
                  <c:v>-3.0000000000000027E-3</c:v>
                </c:pt>
                <c:pt idx="52">
                  <c:v>-2.5000000000000022E-3</c:v>
                </c:pt>
                <c:pt idx="53">
                  <c:v>-2.5000000000000022E-3</c:v>
                </c:pt>
                <c:pt idx="54">
                  <c:v>-2.5000000000000022E-3</c:v>
                </c:pt>
                <c:pt idx="55">
                  <c:v>-2.5000000000000022E-3</c:v>
                </c:pt>
                <c:pt idx="56">
                  <c:v>-2.5000000000000022E-3</c:v>
                </c:pt>
                <c:pt idx="57">
                  <c:v>-2.5000000000000022E-3</c:v>
                </c:pt>
                <c:pt idx="58">
                  <c:v>-2.5000000000000022E-3</c:v>
                </c:pt>
                <c:pt idx="59">
                  <c:v>-2.5000000000000022E-3</c:v>
                </c:pt>
                <c:pt idx="60">
                  <c:v>-2.5000000000000022E-3</c:v>
                </c:pt>
                <c:pt idx="61">
                  <c:v>-2.5000000000000022E-3</c:v>
                </c:pt>
                <c:pt idx="62">
                  <c:v>-2.0000000000000018E-3</c:v>
                </c:pt>
                <c:pt idx="63">
                  <c:v>-2.5000000000000022E-3</c:v>
                </c:pt>
                <c:pt idx="64">
                  <c:v>-2.5000000000000022E-3</c:v>
                </c:pt>
                <c:pt idx="65">
                  <c:v>-2.5000000000000022E-3</c:v>
                </c:pt>
                <c:pt idx="66">
                  <c:v>-2.5000000000000022E-3</c:v>
                </c:pt>
                <c:pt idx="67">
                  <c:v>-2.5000000000000022E-3</c:v>
                </c:pt>
                <c:pt idx="68">
                  <c:v>-2.5000000000000022E-3</c:v>
                </c:pt>
                <c:pt idx="69">
                  <c:v>-2.5000000000000022E-3</c:v>
                </c:pt>
                <c:pt idx="70">
                  <c:v>-2.0000000000000018E-3</c:v>
                </c:pt>
                <c:pt idx="71">
                  <c:v>-2.5000000000000022E-3</c:v>
                </c:pt>
                <c:pt idx="72">
                  <c:v>-2.0000000000000018E-3</c:v>
                </c:pt>
                <c:pt idx="73">
                  <c:v>-2.5000000000000022E-3</c:v>
                </c:pt>
                <c:pt idx="74">
                  <c:v>-1.5000000000000013E-3</c:v>
                </c:pt>
                <c:pt idx="75">
                  <c:v>-1.5000000000000013E-3</c:v>
                </c:pt>
                <c:pt idx="76">
                  <c:v>-1.0000000000000009E-3</c:v>
                </c:pt>
                <c:pt idx="77">
                  <c:v>-1.0000000000000009E-3</c:v>
                </c:pt>
                <c:pt idx="78">
                  <c:v>-1.0000000000000009E-3</c:v>
                </c:pt>
                <c:pt idx="79">
                  <c:v>-1.0000000000000009E-3</c:v>
                </c:pt>
                <c:pt idx="80">
                  <c:v>-1.0000000000000009E-3</c:v>
                </c:pt>
                <c:pt idx="81">
                  <c:v>-1.0000000000000009E-3</c:v>
                </c:pt>
                <c:pt idx="82">
                  <c:v>-1.0000000000000009E-3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1.0000000000000009E-3</c:v>
                </c:pt>
                <c:pt idx="88">
                  <c:v>1.0000000000000009E-3</c:v>
                </c:pt>
                <c:pt idx="89">
                  <c:v>1.0000000000000009E-3</c:v>
                </c:pt>
                <c:pt idx="90">
                  <c:v>2.0000000000000018E-3</c:v>
                </c:pt>
                <c:pt idx="91">
                  <c:v>3.0000000000000027E-3</c:v>
                </c:pt>
                <c:pt idx="92">
                  <c:v>2.5000000000000022E-3</c:v>
                </c:pt>
                <c:pt idx="93">
                  <c:v>4.0000000000000036E-3</c:v>
                </c:pt>
                <c:pt idx="94">
                  <c:v>5.0000000000000044E-3</c:v>
                </c:pt>
                <c:pt idx="95">
                  <c:v>6.0000000000000053E-3</c:v>
                </c:pt>
                <c:pt idx="96">
                  <c:v>8.0000000000000071E-3</c:v>
                </c:pt>
                <c:pt idx="97">
                  <c:v>9.000000000000008E-3</c:v>
                </c:pt>
                <c:pt idx="98">
                  <c:v>1.100000000000001E-2</c:v>
                </c:pt>
                <c:pt idx="99">
                  <c:v>1.3000000000000012E-2</c:v>
                </c:pt>
                <c:pt idx="100">
                  <c:v>1.5000000000000013E-2</c:v>
                </c:pt>
                <c:pt idx="101">
                  <c:v>1.7000000000000015E-2</c:v>
                </c:pt>
                <c:pt idx="102">
                  <c:v>1.999999999999999E-2</c:v>
                </c:pt>
                <c:pt idx="103">
                  <c:v>2.3999999999999994E-2</c:v>
                </c:pt>
                <c:pt idx="104">
                  <c:v>2.6999999999999996E-2</c:v>
                </c:pt>
                <c:pt idx="105">
                  <c:v>3.2000000000000001E-2</c:v>
                </c:pt>
                <c:pt idx="106">
                  <c:v>3.7000000000000005E-2</c:v>
                </c:pt>
                <c:pt idx="107">
                  <c:v>4.200000000000001E-2</c:v>
                </c:pt>
                <c:pt idx="108">
                  <c:v>4.8000000000000015E-2</c:v>
                </c:pt>
                <c:pt idx="109">
                  <c:v>5.4999999999999993E-2</c:v>
                </c:pt>
                <c:pt idx="110">
                  <c:v>6.2E-2</c:v>
                </c:pt>
                <c:pt idx="111">
                  <c:v>6.9500000000000006E-2</c:v>
                </c:pt>
                <c:pt idx="112">
                  <c:v>7.8000000000000014E-2</c:v>
                </c:pt>
                <c:pt idx="113">
                  <c:v>8.4499999999999992E-2</c:v>
                </c:pt>
                <c:pt idx="114">
                  <c:v>9.2999999999999999E-2</c:v>
                </c:pt>
                <c:pt idx="115">
                  <c:v>0.10050000000000001</c:v>
                </c:pt>
                <c:pt idx="116">
                  <c:v>0.10750000000000001</c:v>
                </c:pt>
                <c:pt idx="117">
                  <c:v>0.11699999999999999</c:v>
                </c:pt>
                <c:pt idx="118">
                  <c:v>0.1235</c:v>
                </c:pt>
                <c:pt idx="119">
                  <c:v>0.1295</c:v>
                </c:pt>
                <c:pt idx="120">
                  <c:v>0.13450000000000001</c:v>
                </c:pt>
                <c:pt idx="121">
                  <c:v>0.14100000000000001</c:v>
                </c:pt>
                <c:pt idx="122">
                  <c:v>0.14450000000000002</c:v>
                </c:pt>
                <c:pt idx="123">
                  <c:v>0.14950000000000002</c:v>
                </c:pt>
                <c:pt idx="124">
                  <c:v>0.15300000000000002</c:v>
                </c:pt>
                <c:pt idx="125">
                  <c:v>0.15600000000000003</c:v>
                </c:pt>
                <c:pt idx="126">
                  <c:v>0.15849999999999997</c:v>
                </c:pt>
                <c:pt idx="127">
                  <c:v>0.16049999999999998</c:v>
                </c:pt>
                <c:pt idx="128">
                  <c:v>0.16349999999999998</c:v>
                </c:pt>
                <c:pt idx="129">
                  <c:v>0.16649999999999998</c:v>
                </c:pt>
                <c:pt idx="130">
                  <c:v>0.16849999999999998</c:v>
                </c:pt>
                <c:pt idx="131">
                  <c:v>0.16949999999999998</c:v>
                </c:pt>
                <c:pt idx="132">
                  <c:v>0.17049999999999998</c:v>
                </c:pt>
                <c:pt idx="133">
                  <c:v>0.17199999999999999</c:v>
                </c:pt>
                <c:pt idx="134">
                  <c:v>0.17149999999999999</c:v>
                </c:pt>
                <c:pt idx="135">
                  <c:v>0.17299999999999999</c:v>
                </c:pt>
                <c:pt idx="136">
                  <c:v>0.17299999999999999</c:v>
                </c:pt>
                <c:pt idx="137">
                  <c:v>0.17249999999999999</c:v>
                </c:pt>
                <c:pt idx="138">
                  <c:v>0.17299999999999999</c:v>
                </c:pt>
                <c:pt idx="139">
                  <c:v>0.17149999999999999</c:v>
                </c:pt>
                <c:pt idx="140">
                  <c:v>0.17049999999999998</c:v>
                </c:pt>
                <c:pt idx="141">
                  <c:v>0.17049999999999998</c:v>
                </c:pt>
                <c:pt idx="142">
                  <c:v>0.16949999999999998</c:v>
                </c:pt>
                <c:pt idx="143">
                  <c:v>0.16949999999999998</c:v>
                </c:pt>
                <c:pt idx="144">
                  <c:v>0.16799999999999998</c:v>
                </c:pt>
                <c:pt idx="145">
                  <c:v>0.16749999999999998</c:v>
                </c:pt>
                <c:pt idx="146">
                  <c:v>0.16549999999999998</c:v>
                </c:pt>
                <c:pt idx="147">
                  <c:v>0.16499999999999998</c:v>
                </c:pt>
                <c:pt idx="148">
                  <c:v>0.16349999999999998</c:v>
                </c:pt>
                <c:pt idx="149">
                  <c:v>0.16299999999999998</c:v>
                </c:pt>
                <c:pt idx="150">
                  <c:v>0.16049999999999998</c:v>
                </c:pt>
                <c:pt idx="151">
                  <c:v>0.15849999999999997</c:v>
                </c:pt>
                <c:pt idx="152">
                  <c:v>0.15650000000000003</c:v>
                </c:pt>
                <c:pt idx="153">
                  <c:v>0.15500000000000003</c:v>
                </c:pt>
                <c:pt idx="154">
                  <c:v>0.15400000000000003</c:v>
                </c:pt>
                <c:pt idx="155">
                  <c:v>0.15300000000000002</c:v>
                </c:pt>
                <c:pt idx="156">
                  <c:v>0.15150000000000002</c:v>
                </c:pt>
                <c:pt idx="157">
                  <c:v>0.15100000000000002</c:v>
                </c:pt>
              </c:numCache>
            </c:numRef>
          </c:yVal>
          <c:smooth val="0"/>
        </c:ser>
        <c:ser>
          <c:idx val="14"/>
          <c:order val="14"/>
          <c:tx>
            <c:strRef>
              <c:f>'vit data'!$AO$4</c:f>
              <c:strCache>
                <c:ptCount val="1"/>
                <c:pt idx="0">
                  <c:v>cobalamin</c:v>
                </c:pt>
              </c:strCache>
            </c:strRef>
          </c:tx>
          <c:spPr>
            <a:ln w="19050" cap="rnd">
              <a:solidFill>
                <a:srgbClr val="CC0000"/>
              </a:solidFill>
              <a:round/>
            </a:ln>
            <a:effectLst/>
          </c:spPr>
          <c:marker>
            <c:symbol val="none"/>
          </c:marker>
          <c:xVal>
            <c:numRef>
              <c:f>'vit data'!$Z$5:$Z$221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data'!$AO$5:$AO$221</c:f>
              <c:numCache>
                <c:formatCode>General</c:formatCode>
                <c:ptCount val="217"/>
                <c:pt idx="0">
                  <c:v>-4.500000000000004E-3</c:v>
                </c:pt>
                <c:pt idx="1">
                  <c:v>-2.5000000000000022E-3</c:v>
                </c:pt>
                <c:pt idx="2">
                  <c:v>-1.0000000000000009E-3</c:v>
                </c:pt>
                <c:pt idx="3">
                  <c:v>-5.0000000000000044E-4</c:v>
                </c:pt>
                <c:pt idx="4">
                  <c:v>1.0000000000000009E-3</c:v>
                </c:pt>
                <c:pt idx="5">
                  <c:v>0</c:v>
                </c:pt>
                <c:pt idx="6">
                  <c:v>5.0000000000000044E-4</c:v>
                </c:pt>
                <c:pt idx="7">
                  <c:v>1.0000000000000009E-3</c:v>
                </c:pt>
                <c:pt idx="8">
                  <c:v>0</c:v>
                </c:pt>
                <c:pt idx="9">
                  <c:v>0</c:v>
                </c:pt>
                <c:pt idx="10">
                  <c:v>1.5000000000000013E-3</c:v>
                </c:pt>
                <c:pt idx="11">
                  <c:v>1.5000000000000013E-3</c:v>
                </c:pt>
                <c:pt idx="12">
                  <c:v>1.5000000000000013E-3</c:v>
                </c:pt>
                <c:pt idx="13">
                  <c:v>2.0000000000000018E-3</c:v>
                </c:pt>
                <c:pt idx="14">
                  <c:v>2.0000000000000018E-3</c:v>
                </c:pt>
                <c:pt idx="15">
                  <c:v>2.0000000000000018E-3</c:v>
                </c:pt>
                <c:pt idx="16">
                  <c:v>2.0000000000000018E-3</c:v>
                </c:pt>
                <c:pt idx="17">
                  <c:v>2.5000000000000022E-3</c:v>
                </c:pt>
                <c:pt idx="18">
                  <c:v>2.5000000000000022E-3</c:v>
                </c:pt>
                <c:pt idx="19">
                  <c:v>2.0000000000000018E-3</c:v>
                </c:pt>
                <c:pt idx="20">
                  <c:v>2.0000000000000018E-3</c:v>
                </c:pt>
                <c:pt idx="21">
                  <c:v>1.5000000000000013E-3</c:v>
                </c:pt>
                <c:pt idx="22">
                  <c:v>2.0000000000000018E-3</c:v>
                </c:pt>
                <c:pt idx="23">
                  <c:v>2.0000000000000018E-3</c:v>
                </c:pt>
                <c:pt idx="24">
                  <c:v>2.5000000000000022E-3</c:v>
                </c:pt>
                <c:pt idx="25">
                  <c:v>3.5000000000000031E-3</c:v>
                </c:pt>
                <c:pt idx="26">
                  <c:v>3.5000000000000031E-3</c:v>
                </c:pt>
                <c:pt idx="27">
                  <c:v>3.5000000000000031E-3</c:v>
                </c:pt>
                <c:pt idx="28">
                  <c:v>3.5000000000000031E-3</c:v>
                </c:pt>
                <c:pt idx="29">
                  <c:v>4.500000000000004E-3</c:v>
                </c:pt>
                <c:pt idx="30">
                  <c:v>4.500000000000004E-3</c:v>
                </c:pt>
                <c:pt idx="31">
                  <c:v>4.500000000000004E-3</c:v>
                </c:pt>
                <c:pt idx="32">
                  <c:v>5.5000000000000049E-3</c:v>
                </c:pt>
                <c:pt idx="33">
                  <c:v>6.0000000000000053E-3</c:v>
                </c:pt>
                <c:pt idx="34">
                  <c:v>7.0000000000000062E-3</c:v>
                </c:pt>
                <c:pt idx="35">
                  <c:v>7.5000000000000067E-3</c:v>
                </c:pt>
                <c:pt idx="36">
                  <c:v>9.000000000000008E-3</c:v>
                </c:pt>
                <c:pt idx="37">
                  <c:v>8.5000000000000075E-3</c:v>
                </c:pt>
                <c:pt idx="38">
                  <c:v>1.100000000000001E-2</c:v>
                </c:pt>
                <c:pt idx="39">
                  <c:v>1.2000000000000011E-2</c:v>
                </c:pt>
                <c:pt idx="40">
                  <c:v>1.3000000000000012E-2</c:v>
                </c:pt>
                <c:pt idx="41">
                  <c:v>1.4000000000000012E-2</c:v>
                </c:pt>
                <c:pt idx="42">
                  <c:v>1.6000000000000014E-2</c:v>
                </c:pt>
                <c:pt idx="43">
                  <c:v>1.7999999999999988E-2</c:v>
                </c:pt>
                <c:pt idx="44">
                  <c:v>1.999999999999999E-2</c:v>
                </c:pt>
                <c:pt idx="45">
                  <c:v>2.2999999999999993E-2</c:v>
                </c:pt>
                <c:pt idx="46">
                  <c:v>2.5999999999999995E-2</c:v>
                </c:pt>
                <c:pt idx="47">
                  <c:v>0.03</c:v>
                </c:pt>
                <c:pt idx="48">
                  <c:v>3.3000000000000002E-2</c:v>
                </c:pt>
                <c:pt idx="49">
                  <c:v>3.8000000000000006E-2</c:v>
                </c:pt>
                <c:pt idx="50">
                  <c:v>4.300000000000001E-2</c:v>
                </c:pt>
                <c:pt idx="51">
                  <c:v>4.8999999999999988E-2</c:v>
                </c:pt>
                <c:pt idx="52">
                  <c:v>5.5999999999999994E-2</c:v>
                </c:pt>
                <c:pt idx="53">
                  <c:v>6.4000000000000001E-2</c:v>
                </c:pt>
                <c:pt idx="54">
                  <c:v>7.3000000000000009E-2</c:v>
                </c:pt>
                <c:pt idx="55">
                  <c:v>8.299999999999999E-2</c:v>
                </c:pt>
                <c:pt idx="56">
                  <c:v>9.4E-2</c:v>
                </c:pt>
                <c:pt idx="57">
                  <c:v>0.10700000000000001</c:v>
                </c:pt>
                <c:pt idx="58">
                  <c:v>0.121</c:v>
                </c:pt>
                <c:pt idx="59">
                  <c:v>0.13700000000000001</c:v>
                </c:pt>
                <c:pt idx="60">
                  <c:v>0.15400000000000003</c:v>
                </c:pt>
                <c:pt idx="61">
                  <c:v>0.17499999999999999</c:v>
                </c:pt>
                <c:pt idx="62">
                  <c:v>0.19700000000000001</c:v>
                </c:pt>
                <c:pt idx="63">
                  <c:v>0.22199999999999998</c:v>
                </c:pt>
                <c:pt idx="64">
                  <c:v>0.2475</c:v>
                </c:pt>
                <c:pt idx="65">
                  <c:v>0.28100000000000003</c:v>
                </c:pt>
                <c:pt idx="66">
                  <c:v>0.30599999999999999</c:v>
                </c:pt>
                <c:pt idx="67">
                  <c:v>0.33800000000000002</c:v>
                </c:pt>
                <c:pt idx="68">
                  <c:v>0.379</c:v>
                </c:pt>
                <c:pt idx="69">
                  <c:v>0.42200000000000004</c:v>
                </c:pt>
                <c:pt idx="70">
                  <c:v>0.46249999999999997</c:v>
                </c:pt>
                <c:pt idx="71">
                  <c:v>0.501</c:v>
                </c:pt>
                <c:pt idx="72">
                  <c:v>0.53900000000000003</c:v>
                </c:pt>
                <c:pt idx="73">
                  <c:v>0.5774999999999999</c:v>
                </c:pt>
                <c:pt idx="74">
                  <c:v>0.60850000000000004</c:v>
                </c:pt>
                <c:pt idx="75">
                  <c:v>0.64749999999999996</c:v>
                </c:pt>
                <c:pt idx="76">
                  <c:v>0.67749999999999999</c:v>
                </c:pt>
                <c:pt idx="77">
                  <c:v>0.6984999999999999</c:v>
                </c:pt>
                <c:pt idx="78">
                  <c:v>0.73049999999999993</c:v>
                </c:pt>
                <c:pt idx="79">
                  <c:v>0.76550000000000007</c:v>
                </c:pt>
                <c:pt idx="80">
                  <c:v>0.78350000000000009</c:v>
                </c:pt>
                <c:pt idx="81">
                  <c:v>0.80049999999999999</c:v>
                </c:pt>
                <c:pt idx="82">
                  <c:v>0.81749999999999989</c:v>
                </c:pt>
                <c:pt idx="83">
                  <c:v>0.83749999999999991</c:v>
                </c:pt>
                <c:pt idx="84">
                  <c:v>0.85349999999999993</c:v>
                </c:pt>
                <c:pt idx="85">
                  <c:v>0.86650000000000005</c:v>
                </c:pt>
                <c:pt idx="86">
                  <c:v>0.88649999999999984</c:v>
                </c:pt>
                <c:pt idx="87">
                  <c:v>0.90049999999999986</c:v>
                </c:pt>
                <c:pt idx="88">
                  <c:v>0.91649999999999987</c:v>
                </c:pt>
                <c:pt idx="89">
                  <c:v>0.92249999999999988</c:v>
                </c:pt>
                <c:pt idx="90">
                  <c:v>0.9504999999999999</c:v>
                </c:pt>
                <c:pt idx="91">
                  <c:v>1.0105</c:v>
                </c:pt>
                <c:pt idx="92">
                  <c:v>1.0194999999999999</c:v>
                </c:pt>
                <c:pt idx="93">
                  <c:v>1.0225</c:v>
                </c:pt>
                <c:pt idx="94">
                  <c:v>1.0414999999999999</c:v>
                </c:pt>
                <c:pt idx="95">
                  <c:v>1.0805</c:v>
                </c:pt>
                <c:pt idx="96">
                  <c:v>1.0634999999999999</c:v>
                </c:pt>
                <c:pt idx="97">
                  <c:v>1.0565</c:v>
                </c:pt>
                <c:pt idx="98">
                  <c:v>1.0734999999999999</c:v>
                </c:pt>
                <c:pt idx="99">
                  <c:v>1.1304999999999998</c:v>
                </c:pt>
                <c:pt idx="100">
                  <c:v>1.1094999999999999</c:v>
                </c:pt>
                <c:pt idx="101">
                  <c:v>1.0894999999999999</c:v>
                </c:pt>
                <c:pt idx="102">
                  <c:v>1.1315</c:v>
                </c:pt>
                <c:pt idx="103">
                  <c:v>1.1154999999999999</c:v>
                </c:pt>
                <c:pt idx="104">
                  <c:v>1.0974999999999999</c:v>
                </c:pt>
                <c:pt idx="105">
                  <c:v>1.1145</c:v>
                </c:pt>
                <c:pt idx="106">
                  <c:v>1.0965</c:v>
                </c:pt>
                <c:pt idx="107">
                  <c:v>1.1519999999999999</c:v>
                </c:pt>
                <c:pt idx="108">
                  <c:v>1.1555</c:v>
                </c:pt>
                <c:pt idx="109">
                  <c:v>1.1844999999999999</c:v>
                </c:pt>
                <c:pt idx="110">
                  <c:v>1.1174999999999999</c:v>
                </c:pt>
                <c:pt idx="111">
                  <c:v>1.1850000000000001</c:v>
                </c:pt>
                <c:pt idx="112">
                  <c:v>1.1185</c:v>
                </c:pt>
                <c:pt idx="113">
                  <c:v>1.1234999999999999</c:v>
                </c:pt>
                <c:pt idx="114">
                  <c:v>1.1274999999999999</c:v>
                </c:pt>
                <c:pt idx="115">
                  <c:v>1.1235000000000002</c:v>
                </c:pt>
                <c:pt idx="116">
                  <c:v>1.1325000000000001</c:v>
                </c:pt>
                <c:pt idx="117">
                  <c:v>1.1615</c:v>
                </c:pt>
                <c:pt idx="118">
                  <c:v>1.1175000000000002</c:v>
                </c:pt>
                <c:pt idx="119">
                  <c:v>1.1155000000000002</c:v>
                </c:pt>
                <c:pt idx="120">
                  <c:v>1.282</c:v>
                </c:pt>
                <c:pt idx="121">
                  <c:v>1.1240000000000001</c:v>
                </c:pt>
                <c:pt idx="122">
                  <c:v>1.21</c:v>
                </c:pt>
                <c:pt idx="123">
                  <c:v>1.1135000000000002</c:v>
                </c:pt>
                <c:pt idx="124">
                  <c:v>1.1065</c:v>
                </c:pt>
                <c:pt idx="125">
                  <c:v>1.0669999999999999</c:v>
                </c:pt>
                <c:pt idx="126">
                  <c:v>1.0485</c:v>
                </c:pt>
                <c:pt idx="127">
                  <c:v>1.0615000000000001</c:v>
                </c:pt>
                <c:pt idx="128">
                  <c:v>1.0385</c:v>
                </c:pt>
                <c:pt idx="129">
                  <c:v>1.0545</c:v>
                </c:pt>
                <c:pt idx="130">
                  <c:v>1.0465</c:v>
                </c:pt>
                <c:pt idx="131">
                  <c:v>1.0435000000000001</c:v>
                </c:pt>
                <c:pt idx="132">
                  <c:v>1.024</c:v>
                </c:pt>
                <c:pt idx="133">
                  <c:v>1.0225</c:v>
                </c:pt>
                <c:pt idx="134">
                  <c:v>1.0175000000000001</c:v>
                </c:pt>
                <c:pt idx="135">
                  <c:v>1.0195000000000001</c:v>
                </c:pt>
                <c:pt idx="136">
                  <c:v>1.0135000000000001</c:v>
                </c:pt>
                <c:pt idx="137">
                  <c:v>1.0165</c:v>
                </c:pt>
                <c:pt idx="138">
                  <c:v>1.0115000000000001</c:v>
                </c:pt>
                <c:pt idx="139">
                  <c:v>1.0065</c:v>
                </c:pt>
                <c:pt idx="140">
                  <c:v>1.0105</c:v>
                </c:pt>
                <c:pt idx="141">
                  <c:v>1.0044999999999999</c:v>
                </c:pt>
                <c:pt idx="142">
                  <c:v>1.0065</c:v>
                </c:pt>
                <c:pt idx="143">
                  <c:v>1.0024999999999999</c:v>
                </c:pt>
                <c:pt idx="144">
                  <c:v>0.99750000000000005</c:v>
                </c:pt>
                <c:pt idx="145">
                  <c:v>0.99550000000000005</c:v>
                </c:pt>
                <c:pt idx="146">
                  <c:v>0.99450000000000016</c:v>
                </c:pt>
                <c:pt idx="147">
                  <c:v>0.99650000000000016</c:v>
                </c:pt>
                <c:pt idx="148">
                  <c:v>0.9930000000000001</c:v>
                </c:pt>
                <c:pt idx="149">
                  <c:v>0.99450000000000016</c:v>
                </c:pt>
                <c:pt idx="150">
                  <c:v>0.99450000000000016</c:v>
                </c:pt>
                <c:pt idx="151">
                  <c:v>0.99350000000000005</c:v>
                </c:pt>
                <c:pt idx="152">
                  <c:v>0.99350000000000005</c:v>
                </c:pt>
                <c:pt idx="153">
                  <c:v>0.995</c:v>
                </c:pt>
                <c:pt idx="154">
                  <c:v>0.99450000000000016</c:v>
                </c:pt>
                <c:pt idx="155">
                  <c:v>0.99150000000000005</c:v>
                </c:pt>
                <c:pt idx="156">
                  <c:v>0.99150000000000005</c:v>
                </c:pt>
                <c:pt idx="157">
                  <c:v>0.98849999999999993</c:v>
                </c:pt>
              </c:numCache>
            </c:numRef>
          </c:yVal>
          <c:smooth val="0"/>
        </c:ser>
        <c:ser>
          <c:idx val="15"/>
          <c:order val="15"/>
          <c:tx>
            <c:strRef>
              <c:f>'vit data'!$AP$4</c:f>
              <c:strCache>
                <c:ptCount val="1"/>
                <c:pt idx="0">
                  <c:v>folate no pABA</c:v>
                </c:pt>
              </c:strCache>
            </c:strRef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'vit data'!$Z$5:$Z$221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data'!$AP$5:$AP$221</c:f>
              <c:numCache>
                <c:formatCode>General</c:formatCode>
                <c:ptCount val="217"/>
                <c:pt idx="0">
                  <c:v>-6.0000000000000053E-3</c:v>
                </c:pt>
                <c:pt idx="1">
                  <c:v>-4.500000000000004E-3</c:v>
                </c:pt>
                <c:pt idx="2">
                  <c:v>-4.500000000000004E-3</c:v>
                </c:pt>
                <c:pt idx="3">
                  <c:v>-3.5000000000000031E-3</c:v>
                </c:pt>
                <c:pt idx="4">
                  <c:v>-3.5000000000000031E-3</c:v>
                </c:pt>
                <c:pt idx="5">
                  <c:v>-2.5000000000000022E-3</c:v>
                </c:pt>
                <c:pt idx="6">
                  <c:v>-2.5000000000000022E-3</c:v>
                </c:pt>
                <c:pt idx="7">
                  <c:v>-2.5000000000000022E-3</c:v>
                </c:pt>
                <c:pt idx="8">
                  <c:v>-2.5000000000000022E-3</c:v>
                </c:pt>
                <c:pt idx="9">
                  <c:v>-2.0000000000000018E-3</c:v>
                </c:pt>
                <c:pt idx="10">
                  <c:v>-2.0000000000000018E-3</c:v>
                </c:pt>
                <c:pt idx="11">
                  <c:v>-2.0000000000000018E-3</c:v>
                </c:pt>
                <c:pt idx="12">
                  <c:v>-2.5000000000000022E-3</c:v>
                </c:pt>
                <c:pt idx="13">
                  <c:v>-2.5000000000000022E-3</c:v>
                </c:pt>
                <c:pt idx="14">
                  <c:v>-2.5000000000000022E-3</c:v>
                </c:pt>
                <c:pt idx="15">
                  <c:v>-2.5000000000000022E-3</c:v>
                </c:pt>
                <c:pt idx="16">
                  <c:v>-2.5000000000000022E-3</c:v>
                </c:pt>
                <c:pt idx="17">
                  <c:v>-2.0000000000000018E-3</c:v>
                </c:pt>
                <c:pt idx="18">
                  <c:v>-3.0000000000000027E-3</c:v>
                </c:pt>
                <c:pt idx="19">
                  <c:v>-3.0000000000000027E-3</c:v>
                </c:pt>
                <c:pt idx="20">
                  <c:v>-3.0000000000000027E-3</c:v>
                </c:pt>
                <c:pt idx="21">
                  <c:v>-2.0000000000000018E-3</c:v>
                </c:pt>
                <c:pt idx="22">
                  <c:v>-2.5000000000000022E-3</c:v>
                </c:pt>
                <c:pt idx="23">
                  <c:v>-2.0000000000000018E-3</c:v>
                </c:pt>
                <c:pt idx="24">
                  <c:v>-2.0000000000000018E-3</c:v>
                </c:pt>
                <c:pt idx="25">
                  <c:v>-1.0000000000000009E-3</c:v>
                </c:pt>
                <c:pt idx="26">
                  <c:v>-2.0000000000000018E-3</c:v>
                </c:pt>
                <c:pt idx="27">
                  <c:v>-1.0000000000000009E-3</c:v>
                </c:pt>
                <c:pt idx="28">
                  <c:v>-1.0000000000000009E-3</c:v>
                </c:pt>
                <c:pt idx="29">
                  <c:v>-1.0000000000000009E-3</c:v>
                </c:pt>
                <c:pt idx="30">
                  <c:v>-1.0000000000000009E-3</c:v>
                </c:pt>
                <c:pt idx="31">
                  <c:v>-2.0000000000000018E-3</c:v>
                </c:pt>
                <c:pt idx="32">
                  <c:v>-2.0000000000000018E-3</c:v>
                </c:pt>
                <c:pt idx="33">
                  <c:v>-2.0000000000000018E-3</c:v>
                </c:pt>
                <c:pt idx="34">
                  <c:v>-2.0000000000000018E-3</c:v>
                </c:pt>
                <c:pt idx="35">
                  <c:v>-1.0000000000000009E-3</c:v>
                </c:pt>
                <c:pt idx="36">
                  <c:v>-2.0000000000000018E-3</c:v>
                </c:pt>
                <c:pt idx="37">
                  <c:v>-2.0000000000000018E-3</c:v>
                </c:pt>
                <c:pt idx="38">
                  <c:v>-1.5000000000000013E-3</c:v>
                </c:pt>
                <c:pt idx="39">
                  <c:v>-5.0000000000000044E-4</c:v>
                </c:pt>
                <c:pt idx="40">
                  <c:v>-1.5000000000000013E-3</c:v>
                </c:pt>
                <c:pt idx="41">
                  <c:v>-5.0000000000000044E-4</c:v>
                </c:pt>
                <c:pt idx="42">
                  <c:v>-5.0000000000000044E-4</c:v>
                </c:pt>
                <c:pt idx="43">
                  <c:v>-5.0000000000000044E-4</c:v>
                </c:pt>
                <c:pt idx="44">
                  <c:v>-1.5000000000000013E-3</c:v>
                </c:pt>
                <c:pt idx="45">
                  <c:v>-1.5000000000000013E-3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-1.0000000000000009E-3</c:v>
                </c:pt>
                <c:pt idx="51">
                  <c:v>0</c:v>
                </c:pt>
                <c:pt idx="52">
                  <c:v>-1.0000000000000009E-3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-1.0000000000000009E-3</c:v>
                </c:pt>
                <c:pt idx="58">
                  <c:v>0</c:v>
                </c:pt>
                <c:pt idx="59">
                  <c:v>-1.0000000000000009E-3</c:v>
                </c:pt>
                <c:pt idx="60">
                  <c:v>-1.0000000000000009E-3</c:v>
                </c:pt>
                <c:pt idx="61">
                  <c:v>-1.0000000000000009E-3</c:v>
                </c:pt>
                <c:pt idx="62">
                  <c:v>-1.0000000000000009E-3</c:v>
                </c:pt>
                <c:pt idx="63">
                  <c:v>-1.0000000000000009E-3</c:v>
                </c:pt>
                <c:pt idx="64">
                  <c:v>-1.0000000000000009E-3</c:v>
                </c:pt>
                <c:pt idx="65">
                  <c:v>-1.0000000000000009E-3</c:v>
                </c:pt>
                <c:pt idx="66">
                  <c:v>-1.5000000000000013E-3</c:v>
                </c:pt>
                <c:pt idx="67">
                  <c:v>-1.5000000000000013E-3</c:v>
                </c:pt>
                <c:pt idx="68">
                  <c:v>-1.5000000000000013E-3</c:v>
                </c:pt>
                <c:pt idx="69">
                  <c:v>-5.0000000000000044E-4</c:v>
                </c:pt>
                <c:pt idx="70">
                  <c:v>-1.5000000000000013E-3</c:v>
                </c:pt>
                <c:pt idx="71">
                  <c:v>-1.5000000000000013E-3</c:v>
                </c:pt>
                <c:pt idx="72">
                  <c:v>-5.0000000000000044E-4</c:v>
                </c:pt>
                <c:pt idx="73">
                  <c:v>-5.0000000000000044E-4</c:v>
                </c:pt>
                <c:pt idx="74">
                  <c:v>-5.0000000000000044E-4</c:v>
                </c:pt>
                <c:pt idx="75">
                  <c:v>-5.0000000000000044E-4</c:v>
                </c:pt>
                <c:pt idx="76">
                  <c:v>-5.0000000000000044E-4</c:v>
                </c:pt>
                <c:pt idx="77">
                  <c:v>-5.0000000000000044E-4</c:v>
                </c:pt>
                <c:pt idx="78">
                  <c:v>-1.5000000000000013E-3</c:v>
                </c:pt>
                <c:pt idx="79">
                  <c:v>-1.5000000000000013E-3</c:v>
                </c:pt>
                <c:pt idx="80">
                  <c:v>-1.5000000000000013E-3</c:v>
                </c:pt>
                <c:pt idx="81">
                  <c:v>-1.5000000000000013E-3</c:v>
                </c:pt>
                <c:pt idx="82">
                  <c:v>-1.5000000000000013E-3</c:v>
                </c:pt>
                <c:pt idx="83">
                  <c:v>-1.5000000000000013E-3</c:v>
                </c:pt>
                <c:pt idx="84">
                  <c:v>-1.5000000000000013E-3</c:v>
                </c:pt>
                <c:pt idx="85">
                  <c:v>-1.5000000000000013E-3</c:v>
                </c:pt>
                <c:pt idx="86">
                  <c:v>-1.5000000000000013E-3</c:v>
                </c:pt>
                <c:pt idx="87">
                  <c:v>-1.5000000000000013E-3</c:v>
                </c:pt>
                <c:pt idx="88">
                  <c:v>-1.5000000000000013E-3</c:v>
                </c:pt>
                <c:pt idx="89">
                  <c:v>-1.5000000000000013E-3</c:v>
                </c:pt>
                <c:pt idx="90">
                  <c:v>-1.5000000000000013E-3</c:v>
                </c:pt>
                <c:pt idx="91">
                  <c:v>-1.5000000000000013E-3</c:v>
                </c:pt>
                <c:pt idx="92">
                  <c:v>-5.0000000000000044E-4</c:v>
                </c:pt>
                <c:pt idx="93">
                  <c:v>-1.0000000000000009E-3</c:v>
                </c:pt>
                <c:pt idx="94">
                  <c:v>-1.5000000000000013E-3</c:v>
                </c:pt>
                <c:pt idx="95">
                  <c:v>-1.5000000000000013E-3</c:v>
                </c:pt>
                <c:pt idx="96">
                  <c:v>-1.5000000000000013E-3</c:v>
                </c:pt>
                <c:pt idx="97">
                  <c:v>-1.5000000000000013E-3</c:v>
                </c:pt>
                <c:pt idx="98">
                  <c:v>-1.5000000000000013E-3</c:v>
                </c:pt>
                <c:pt idx="99">
                  <c:v>-1.0000000000000009E-3</c:v>
                </c:pt>
                <c:pt idx="100">
                  <c:v>-1.5000000000000013E-3</c:v>
                </c:pt>
                <c:pt idx="101">
                  <c:v>-1.5000000000000013E-3</c:v>
                </c:pt>
                <c:pt idx="102">
                  <c:v>-1.5000000000000013E-3</c:v>
                </c:pt>
                <c:pt idx="103">
                  <c:v>-5.0000000000000044E-4</c:v>
                </c:pt>
                <c:pt idx="104">
                  <c:v>-5.0000000000000044E-4</c:v>
                </c:pt>
                <c:pt idx="105">
                  <c:v>-1.0000000000000009E-3</c:v>
                </c:pt>
                <c:pt idx="106">
                  <c:v>-1.0000000000000009E-3</c:v>
                </c:pt>
                <c:pt idx="107">
                  <c:v>-1.0000000000000009E-3</c:v>
                </c:pt>
                <c:pt idx="108">
                  <c:v>-1.0000000000000009E-3</c:v>
                </c:pt>
                <c:pt idx="109">
                  <c:v>-5.0000000000000044E-4</c:v>
                </c:pt>
                <c:pt idx="110">
                  <c:v>-5.0000000000000044E-4</c:v>
                </c:pt>
                <c:pt idx="111">
                  <c:v>-1.0000000000000009E-3</c:v>
                </c:pt>
                <c:pt idx="112">
                  <c:v>-1.0000000000000009E-3</c:v>
                </c:pt>
                <c:pt idx="113">
                  <c:v>-1.0000000000000009E-3</c:v>
                </c:pt>
                <c:pt idx="114">
                  <c:v>-1.0000000000000009E-3</c:v>
                </c:pt>
                <c:pt idx="115">
                  <c:v>-1.0000000000000009E-3</c:v>
                </c:pt>
                <c:pt idx="116">
                  <c:v>-1.0000000000000009E-3</c:v>
                </c:pt>
                <c:pt idx="117">
                  <c:v>-1.0000000000000009E-3</c:v>
                </c:pt>
                <c:pt idx="118">
                  <c:v>-1.0000000000000009E-3</c:v>
                </c:pt>
                <c:pt idx="119">
                  <c:v>-1.0000000000000009E-3</c:v>
                </c:pt>
                <c:pt idx="120">
                  <c:v>-1.0000000000000009E-3</c:v>
                </c:pt>
                <c:pt idx="121">
                  <c:v>-1.0000000000000009E-3</c:v>
                </c:pt>
                <c:pt idx="122">
                  <c:v>-1.0000000000000009E-3</c:v>
                </c:pt>
                <c:pt idx="123">
                  <c:v>-1.0000000000000009E-3</c:v>
                </c:pt>
                <c:pt idx="124">
                  <c:v>-1.0000000000000009E-3</c:v>
                </c:pt>
                <c:pt idx="125">
                  <c:v>-1.0000000000000009E-3</c:v>
                </c:pt>
                <c:pt idx="126">
                  <c:v>-1.0000000000000009E-3</c:v>
                </c:pt>
                <c:pt idx="127">
                  <c:v>-1.0000000000000009E-3</c:v>
                </c:pt>
                <c:pt idx="128">
                  <c:v>-1.0000000000000009E-3</c:v>
                </c:pt>
                <c:pt idx="129">
                  <c:v>-1.0000000000000009E-3</c:v>
                </c:pt>
                <c:pt idx="130">
                  <c:v>-1.0000000000000009E-3</c:v>
                </c:pt>
                <c:pt idx="131">
                  <c:v>-1.0000000000000009E-3</c:v>
                </c:pt>
                <c:pt idx="132">
                  <c:v>-1.0000000000000009E-3</c:v>
                </c:pt>
                <c:pt idx="133">
                  <c:v>-1.0000000000000009E-3</c:v>
                </c:pt>
                <c:pt idx="134">
                  <c:v>-1.0000000000000009E-3</c:v>
                </c:pt>
                <c:pt idx="135">
                  <c:v>-1.0000000000000009E-3</c:v>
                </c:pt>
                <c:pt idx="136">
                  <c:v>-1.0000000000000009E-3</c:v>
                </c:pt>
                <c:pt idx="137">
                  <c:v>-1.0000000000000009E-3</c:v>
                </c:pt>
                <c:pt idx="138">
                  <c:v>-1.0000000000000009E-3</c:v>
                </c:pt>
                <c:pt idx="139">
                  <c:v>-1.0000000000000009E-3</c:v>
                </c:pt>
                <c:pt idx="140">
                  <c:v>-1.0000000000000009E-3</c:v>
                </c:pt>
                <c:pt idx="141">
                  <c:v>-1.0000000000000009E-3</c:v>
                </c:pt>
                <c:pt idx="142">
                  <c:v>-1.0000000000000009E-3</c:v>
                </c:pt>
                <c:pt idx="143">
                  <c:v>-1.0000000000000009E-3</c:v>
                </c:pt>
                <c:pt idx="144">
                  <c:v>-1.0000000000000009E-3</c:v>
                </c:pt>
                <c:pt idx="145">
                  <c:v>-1.0000000000000009E-3</c:v>
                </c:pt>
                <c:pt idx="146">
                  <c:v>-1.0000000000000009E-3</c:v>
                </c:pt>
                <c:pt idx="147">
                  <c:v>-1.0000000000000009E-3</c:v>
                </c:pt>
                <c:pt idx="148">
                  <c:v>-1.0000000000000009E-3</c:v>
                </c:pt>
                <c:pt idx="149">
                  <c:v>-1.0000000000000009E-3</c:v>
                </c:pt>
                <c:pt idx="150">
                  <c:v>-1.0000000000000009E-3</c:v>
                </c:pt>
                <c:pt idx="151">
                  <c:v>-1.0000000000000009E-3</c:v>
                </c:pt>
                <c:pt idx="152">
                  <c:v>0</c:v>
                </c:pt>
                <c:pt idx="153">
                  <c:v>-1.0000000000000009E-3</c:v>
                </c:pt>
                <c:pt idx="154">
                  <c:v>-1.0000000000000009E-3</c:v>
                </c:pt>
                <c:pt idx="155">
                  <c:v>-5.0000000000000044E-4</c:v>
                </c:pt>
                <c:pt idx="156">
                  <c:v>0</c:v>
                </c:pt>
                <c:pt idx="157">
                  <c:v>-5.0000000000000044E-4</c:v>
                </c:pt>
              </c:numCache>
            </c:numRef>
          </c:yVal>
          <c:smooth val="0"/>
        </c:ser>
        <c:ser>
          <c:idx val="16"/>
          <c:order val="16"/>
          <c:tx>
            <c:strRef>
              <c:f>'vit data'!$AQ$4</c:f>
              <c:strCache>
                <c:ptCount val="1"/>
                <c:pt idx="0">
                  <c:v>folate + pABA</c:v>
                </c:pt>
              </c:strCache>
            </c:strRef>
          </c:tx>
          <c:spPr>
            <a:ln w="19050" cap="rnd">
              <a:solidFill>
                <a:srgbClr val="0000CC"/>
              </a:solidFill>
              <a:round/>
            </a:ln>
            <a:effectLst/>
          </c:spPr>
          <c:marker>
            <c:symbol val="none"/>
          </c:marker>
          <c:xVal>
            <c:numRef>
              <c:f>'vit data'!$Z$5:$Z$221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data'!$AQ$5:$AQ$221</c:f>
              <c:numCache>
                <c:formatCode>General</c:formatCode>
                <c:ptCount val="217"/>
                <c:pt idx="0">
                  <c:v>0</c:v>
                </c:pt>
                <c:pt idx="1">
                  <c:v>1.5000000000000013E-3</c:v>
                </c:pt>
                <c:pt idx="2">
                  <c:v>1.0000000000000009E-3</c:v>
                </c:pt>
                <c:pt idx="3">
                  <c:v>5.0000000000000044E-4</c:v>
                </c:pt>
                <c:pt idx="4">
                  <c:v>1.5000000000000013E-3</c:v>
                </c:pt>
                <c:pt idx="5">
                  <c:v>2.0000000000000018E-3</c:v>
                </c:pt>
                <c:pt idx="6">
                  <c:v>2.5000000000000022E-3</c:v>
                </c:pt>
                <c:pt idx="7">
                  <c:v>3.0000000000000027E-3</c:v>
                </c:pt>
                <c:pt idx="8">
                  <c:v>3.5000000000000031E-3</c:v>
                </c:pt>
                <c:pt idx="9">
                  <c:v>4.0000000000000036E-3</c:v>
                </c:pt>
                <c:pt idx="10">
                  <c:v>4.0000000000000036E-3</c:v>
                </c:pt>
                <c:pt idx="11">
                  <c:v>4.0000000000000036E-3</c:v>
                </c:pt>
                <c:pt idx="12">
                  <c:v>4.500000000000004E-3</c:v>
                </c:pt>
                <c:pt idx="13">
                  <c:v>4.500000000000004E-3</c:v>
                </c:pt>
                <c:pt idx="14">
                  <c:v>4.0000000000000036E-3</c:v>
                </c:pt>
                <c:pt idx="15">
                  <c:v>5.0000000000000044E-3</c:v>
                </c:pt>
                <c:pt idx="16">
                  <c:v>5.0000000000000044E-3</c:v>
                </c:pt>
                <c:pt idx="17">
                  <c:v>4.500000000000004E-3</c:v>
                </c:pt>
                <c:pt idx="18">
                  <c:v>4.0000000000000036E-3</c:v>
                </c:pt>
                <c:pt idx="19">
                  <c:v>4.500000000000004E-3</c:v>
                </c:pt>
                <c:pt idx="20">
                  <c:v>4.500000000000004E-3</c:v>
                </c:pt>
                <c:pt idx="21">
                  <c:v>4.0000000000000036E-3</c:v>
                </c:pt>
                <c:pt idx="22">
                  <c:v>4.500000000000004E-3</c:v>
                </c:pt>
                <c:pt idx="23">
                  <c:v>4.500000000000004E-3</c:v>
                </c:pt>
                <c:pt idx="24">
                  <c:v>4.500000000000004E-3</c:v>
                </c:pt>
                <c:pt idx="25">
                  <c:v>4.500000000000004E-3</c:v>
                </c:pt>
                <c:pt idx="26">
                  <c:v>4.0000000000000036E-3</c:v>
                </c:pt>
                <c:pt idx="27">
                  <c:v>5.0000000000000044E-3</c:v>
                </c:pt>
                <c:pt idx="28">
                  <c:v>4.0000000000000036E-3</c:v>
                </c:pt>
                <c:pt idx="29">
                  <c:v>4.0000000000000036E-3</c:v>
                </c:pt>
                <c:pt idx="30">
                  <c:v>4.0000000000000036E-3</c:v>
                </c:pt>
                <c:pt idx="31">
                  <c:v>4.0000000000000036E-3</c:v>
                </c:pt>
                <c:pt idx="32">
                  <c:v>4.500000000000004E-3</c:v>
                </c:pt>
                <c:pt idx="33">
                  <c:v>4.500000000000004E-3</c:v>
                </c:pt>
                <c:pt idx="34">
                  <c:v>4.500000000000004E-3</c:v>
                </c:pt>
                <c:pt idx="35">
                  <c:v>4.500000000000004E-3</c:v>
                </c:pt>
                <c:pt idx="36">
                  <c:v>4.500000000000004E-3</c:v>
                </c:pt>
                <c:pt idx="37">
                  <c:v>4.500000000000004E-3</c:v>
                </c:pt>
                <c:pt idx="38">
                  <c:v>4.500000000000004E-3</c:v>
                </c:pt>
                <c:pt idx="39">
                  <c:v>3.5000000000000031E-3</c:v>
                </c:pt>
                <c:pt idx="40">
                  <c:v>3.5000000000000031E-3</c:v>
                </c:pt>
                <c:pt idx="41">
                  <c:v>3.5000000000000031E-3</c:v>
                </c:pt>
                <c:pt idx="42">
                  <c:v>3.5000000000000031E-3</c:v>
                </c:pt>
                <c:pt idx="43">
                  <c:v>3.5000000000000031E-3</c:v>
                </c:pt>
                <c:pt idx="44">
                  <c:v>3.5000000000000031E-3</c:v>
                </c:pt>
                <c:pt idx="45">
                  <c:v>3.5000000000000031E-3</c:v>
                </c:pt>
                <c:pt idx="46">
                  <c:v>3.5000000000000031E-3</c:v>
                </c:pt>
                <c:pt idx="47">
                  <c:v>3.5000000000000031E-3</c:v>
                </c:pt>
                <c:pt idx="48">
                  <c:v>3.5000000000000031E-3</c:v>
                </c:pt>
                <c:pt idx="49">
                  <c:v>3.5000000000000031E-3</c:v>
                </c:pt>
                <c:pt idx="50">
                  <c:v>3.5000000000000031E-3</c:v>
                </c:pt>
                <c:pt idx="51">
                  <c:v>3.0000000000000027E-3</c:v>
                </c:pt>
                <c:pt idx="52">
                  <c:v>3.5000000000000031E-3</c:v>
                </c:pt>
                <c:pt idx="53">
                  <c:v>3.5000000000000031E-3</c:v>
                </c:pt>
                <c:pt idx="54">
                  <c:v>3.0000000000000027E-3</c:v>
                </c:pt>
                <c:pt idx="55">
                  <c:v>3.0000000000000027E-3</c:v>
                </c:pt>
                <c:pt idx="56">
                  <c:v>3.0000000000000027E-3</c:v>
                </c:pt>
                <c:pt idx="57">
                  <c:v>3.5000000000000031E-3</c:v>
                </c:pt>
                <c:pt idx="58">
                  <c:v>3.5000000000000031E-3</c:v>
                </c:pt>
                <c:pt idx="59">
                  <c:v>3.5000000000000031E-3</c:v>
                </c:pt>
                <c:pt idx="60">
                  <c:v>3.5000000000000031E-3</c:v>
                </c:pt>
                <c:pt idx="61">
                  <c:v>3.0000000000000027E-3</c:v>
                </c:pt>
                <c:pt idx="62">
                  <c:v>3.5000000000000031E-3</c:v>
                </c:pt>
                <c:pt idx="63">
                  <c:v>3.5000000000000031E-3</c:v>
                </c:pt>
                <c:pt idx="64">
                  <c:v>3.0000000000000027E-3</c:v>
                </c:pt>
                <c:pt idx="65">
                  <c:v>2.5000000000000022E-3</c:v>
                </c:pt>
                <c:pt idx="66">
                  <c:v>2.5000000000000022E-3</c:v>
                </c:pt>
                <c:pt idx="67">
                  <c:v>2.0000000000000018E-3</c:v>
                </c:pt>
                <c:pt idx="68">
                  <c:v>2.0000000000000018E-3</c:v>
                </c:pt>
                <c:pt idx="69">
                  <c:v>2.0000000000000018E-3</c:v>
                </c:pt>
                <c:pt idx="70">
                  <c:v>2.5000000000000022E-3</c:v>
                </c:pt>
                <c:pt idx="71">
                  <c:v>2.5000000000000022E-3</c:v>
                </c:pt>
                <c:pt idx="72">
                  <c:v>2.5000000000000022E-3</c:v>
                </c:pt>
                <c:pt idx="73">
                  <c:v>2.5000000000000022E-3</c:v>
                </c:pt>
                <c:pt idx="74">
                  <c:v>2.5000000000000022E-3</c:v>
                </c:pt>
                <c:pt idx="75">
                  <c:v>2.5000000000000022E-3</c:v>
                </c:pt>
                <c:pt idx="76">
                  <c:v>2.0000000000000018E-3</c:v>
                </c:pt>
                <c:pt idx="77">
                  <c:v>2.5000000000000022E-3</c:v>
                </c:pt>
                <c:pt idx="78">
                  <c:v>2.5000000000000022E-3</c:v>
                </c:pt>
                <c:pt idx="79">
                  <c:v>1.5000000000000013E-3</c:v>
                </c:pt>
                <c:pt idx="80">
                  <c:v>1.5000000000000013E-3</c:v>
                </c:pt>
                <c:pt idx="81">
                  <c:v>1.5000000000000013E-3</c:v>
                </c:pt>
                <c:pt idx="82">
                  <c:v>1.0000000000000009E-3</c:v>
                </c:pt>
                <c:pt idx="83">
                  <c:v>1.5000000000000013E-3</c:v>
                </c:pt>
                <c:pt idx="84">
                  <c:v>1.5000000000000013E-3</c:v>
                </c:pt>
                <c:pt idx="85">
                  <c:v>1.5000000000000013E-3</c:v>
                </c:pt>
                <c:pt idx="86">
                  <c:v>1.5000000000000013E-3</c:v>
                </c:pt>
                <c:pt idx="87">
                  <c:v>1.0000000000000009E-3</c:v>
                </c:pt>
                <c:pt idx="88">
                  <c:v>1.5000000000000013E-3</c:v>
                </c:pt>
                <c:pt idx="89">
                  <c:v>1.0000000000000009E-3</c:v>
                </c:pt>
                <c:pt idx="90">
                  <c:v>1.0000000000000009E-3</c:v>
                </c:pt>
                <c:pt idx="91">
                  <c:v>1.0000000000000009E-3</c:v>
                </c:pt>
                <c:pt idx="92">
                  <c:v>1.0000000000000009E-3</c:v>
                </c:pt>
                <c:pt idx="93">
                  <c:v>1.5000000000000013E-3</c:v>
                </c:pt>
                <c:pt idx="94">
                  <c:v>1.5000000000000013E-3</c:v>
                </c:pt>
                <c:pt idx="95">
                  <c:v>1.5000000000000013E-3</c:v>
                </c:pt>
                <c:pt idx="96">
                  <c:v>1.5000000000000013E-3</c:v>
                </c:pt>
                <c:pt idx="97">
                  <c:v>1.5000000000000013E-3</c:v>
                </c:pt>
                <c:pt idx="98">
                  <c:v>1.0000000000000009E-3</c:v>
                </c:pt>
                <c:pt idx="99">
                  <c:v>1.5000000000000013E-3</c:v>
                </c:pt>
                <c:pt idx="100">
                  <c:v>1.5000000000000013E-3</c:v>
                </c:pt>
                <c:pt idx="101">
                  <c:v>1.0000000000000009E-3</c:v>
                </c:pt>
                <c:pt idx="102">
                  <c:v>1.0000000000000009E-3</c:v>
                </c:pt>
                <c:pt idx="103">
                  <c:v>1.0000000000000009E-3</c:v>
                </c:pt>
                <c:pt idx="104">
                  <c:v>1.0000000000000009E-3</c:v>
                </c:pt>
                <c:pt idx="105">
                  <c:v>1.0000000000000009E-3</c:v>
                </c:pt>
                <c:pt idx="106">
                  <c:v>1.0000000000000009E-3</c:v>
                </c:pt>
                <c:pt idx="107">
                  <c:v>1.0000000000000009E-3</c:v>
                </c:pt>
                <c:pt idx="108">
                  <c:v>1.0000000000000009E-3</c:v>
                </c:pt>
                <c:pt idx="109">
                  <c:v>1.0000000000000009E-3</c:v>
                </c:pt>
                <c:pt idx="110">
                  <c:v>1.0000000000000009E-3</c:v>
                </c:pt>
                <c:pt idx="111">
                  <c:v>1.0000000000000009E-3</c:v>
                </c:pt>
                <c:pt idx="112">
                  <c:v>5.0000000000000044E-4</c:v>
                </c:pt>
                <c:pt idx="113">
                  <c:v>1.0000000000000009E-3</c:v>
                </c:pt>
                <c:pt idx="114">
                  <c:v>1.0000000000000009E-3</c:v>
                </c:pt>
                <c:pt idx="115">
                  <c:v>5.0000000000000044E-4</c:v>
                </c:pt>
                <c:pt idx="116">
                  <c:v>5.0000000000000044E-4</c:v>
                </c:pt>
                <c:pt idx="117">
                  <c:v>5.0000000000000044E-4</c:v>
                </c:pt>
                <c:pt idx="118">
                  <c:v>5.0000000000000044E-4</c:v>
                </c:pt>
                <c:pt idx="119">
                  <c:v>5.0000000000000044E-4</c:v>
                </c:pt>
                <c:pt idx="120">
                  <c:v>5.0000000000000044E-4</c:v>
                </c:pt>
                <c:pt idx="121">
                  <c:v>5.0000000000000044E-4</c:v>
                </c:pt>
                <c:pt idx="122">
                  <c:v>5.0000000000000044E-4</c:v>
                </c:pt>
                <c:pt idx="123">
                  <c:v>5.0000000000000044E-4</c:v>
                </c:pt>
                <c:pt idx="124">
                  <c:v>5.0000000000000044E-4</c:v>
                </c:pt>
                <c:pt idx="125">
                  <c:v>5.0000000000000044E-4</c:v>
                </c:pt>
                <c:pt idx="126">
                  <c:v>5.0000000000000044E-4</c:v>
                </c:pt>
                <c:pt idx="127">
                  <c:v>5.0000000000000044E-4</c:v>
                </c:pt>
                <c:pt idx="128">
                  <c:v>5.0000000000000044E-4</c:v>
                </c:pt>
                <c:pt idx="129">
                  <c:v>5.0000000000000044E-4</c:v>
                </c:pt>
                <c:pt idx="130">
                  <c:v>5.0000000000000044E-4</c:v>
                </c:pt>
                <c:pt idx="131">
                  <c:v>5.0000000000000044E-4</c:v>
                </c:pt>
                <c:pt idx="132">
                  <c:v>5.0000000000000044E-4</c:v>
                </c:pt>
                <c:pt idx="133">
                  <c:v>5.0000000000000044E-4</c:v>
                </c:pt>
                <c:pt idx="134">
                  <c:v>5.0000000000000044E-4</c:v>
                </c:pt>
                <c:pt idx="135">
                  <c:v>5.0000000000000044E-4</c:v>
                </c:pt>
                <c:pt idx="136">
                  <c:v>5.0000000000000044E-4</c:v>
                </c:pt>
                <c:pt idx="137">
                  <c:v>5.0000000000000044E-4</c:v>
                </c:pt>
                <c:pt idx="138">
                  <c:v>5.0000000000000044E-4</c:v>
                </c:pt>
                <c:pt idx="139">
                  <c:v>5.0000000000000044E-4</c:v>
                </c:pt>
                <c:pt idx="140">
                  <c:v>5.0000000000000044E-4</c:v>
                </c:pt>
                <c:pt idx="141">
                  <c:v>5.0000000000000044E-4</c:v>
                </c:pt>
                <c:pt idx="142">
                  <c:v>5.0000000000000044E-4</c:v>
                </c:pt>
                <c:pt idx="143">
                  <c:v>-5.0000000000000044E-4</c:v>
                </c:pt>
                <c:pt idx="144">
                  <c:v>5.0000000000000044E-4</c:v>
                </c:pt>
                <c:pt idx="145">
                  <c:v>5.0000000000000044E-4</c:v>
                </c:pt>
                <c:pt idx="146">
                  <c:v>5.0000000000000044E-4</c:v>
                </c:pt>
                <c:pt idx="147">
                  <c:v>-5.0000000000000044E-4</c:v>
                </c:pt>
                <c:pt idx="148">
                  <c:v>-5.0000000000000044E-4</c:v>
                </c:pt>
                <c:pt idx="149">
                  <c:v>5.0000000000000044E-4</c:v>
                </c:pt>
                <c:pt idx="150">
                  <c:v>-5.0000000000000044E-4</c:v>
                </c:pt>
                <c:pt idx="151">
                  <c:v>5.0000000000000044E-4</c:v>
                </c:pt>
                <c:pt idx="152">
                  <c:v>0</c:v>
                </c:pt>
                <c:pt idx="153">
                  <c:v>-5.0000000000000044E-4</c:v>
                </c:pt>
                <c:pt idx="154">
                  <c:v>5.0000000000000044E-4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</c:numCache>
            </c:numRef>
          </c:yVal>
          <c:smooth val="0"/>
        </c:ser>
        <c:ser>
          <c:idx val="17"/>
          <c:order val="17"/>
          <c:tx>
            <c:strRef>
              <c:f>'vit data'!$AR$4</c:f>
              <c:strCache>
                <c:ptCount val="1"/>
                <c:pt idx="0">
                  <c:v>niacin</c:v>
                </c:pt>
              </c:strCache>
            </c:strRef>
          </c:tx>
          <c:spPr>
            <a:ln w="19050" cap="rnd">
              <a:solidFill>
                <a:srgbClr val="996633"/>
              </a:solidFill>
              <a:round/>
            </a:ln>
            <a:effectLst/>
          </c:spPr>
          <c:marker>
            <c:symbol val="none"/>
          </c:marker>
          <c:xVal>
            <c:numRef>
              <c:f>'vit data'!$Z$5:$Z$221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data'!$AR$5:$AR$221</c:f>
              <c:numCache>
                <c:formatCode>General</c:formatCode>
                <c:ptCount val="217"/>
                <c:pt idx="0">
                  <c:v>2.1999999999999992E-2</c:v>
                </c:pt>
                <c:pt idx="1">
                  <c:v>2.0000000000000018E-2</c:v>
                </c:pt>
                <c:pt idx="2">
                  <c:v>2.0000000000000018E-2</c:v>
                </c:pt>
                <c:pt idx="3">
                  <c:v>1.9000000000000017E-2</c:v>
                </c:pt>
                <c:pt idx="4">
                  <c:v>1.8500000000000016E-2</c:v>
                </c:pt>
                <c:pt idx="5">
                  <c:v>1.8500000000000016E-2</c:v>
                </c:pt>
                <c:pt idx="6">
                  <c:v>1.8500000000000016E-2</c:v>
                </c:pt>
                <c:pt idx="7">
                  <c:v>1.8500000000000016E-2</c:v>
                </c:pt>
                <c:pt idx="8">
                  <c:v>1.7500000000000016E-2</c:v>
                </c:pt>
                <c:pt idx="9">
                  <c:v>1.7500000000000016E-2</c:v>
                </c:pt>
                <c:pt idx="10">
                  <c:v>1.7500000000000016E-2</c:v>
                </c:pt>
                <c:pt idx="11">
                  <c:v>1.6500000000000015E-2</c:v>
                </c:pt>
                <c:pt idx="12">
                  <c:v>1.7500000000000016E-2</c:v>
                </c:pt>
                <c:pt idx="13">
                  <c:v>1.6500000000000015E-2</c:v>
                </c:pt>
                <c:pt idx="14">
                  <c:v>1.6500000000000015E-2</c:v>
                </c:pt>
                <c:pt idx="15">
                  <c:v>1.6500000000000015E-2</c:v>
                </c:pt>
                <c:pt idx="16">
                  <c:v>1.6500000000000015E-2</c:v>
                </c:pt>
                <c:pt idx="17">
                  <c:v>1.6500000000000015E-2</c:v>
                </c:pt>
                <c:pt idx="18">
                  <c:v>1.7500000000000016E-2</c:v>
                </c:pt>
                <c:pt idx="19">
                  <c:v>1.6500000000000015E-2</c:v>
                </c:pt>
                <c:pt idx="20">
                  <c:v>1.7500000000000016E-2</c:v>
                </c:pt>
                <c:pt idx="21">
                  <c:v>1.7000000000000015E-2</c:v>
                </c:pt>
                <c:pt idx="22">
                  <c:v>1.8500000000000016E-2</c:v>
                </c:pt>
                <c:pt idx="23">
                  <c:v>1.8000000000000016E-2</c:v>
                </c:pt>
                <c:pt idx="24">
                  <c:v>1.9500000000000017E-2</c:v>
                </c:pt>
                <c:pt idx="25">
                  <c:v>2.0000000000000018E-2</c:v>
                </c:pt>
                <c:pt idx="26">
                  <c:v>2.0500000000000018E-2</c:v>
                </c:pt>
                <c:pt idx="27">
                  <c:v>2.2499999999999992E-2</c:v>
                </c:pt>
                <c:pt idx="28">
                  <c:v>2.2499999999999992E-2</c:v>
                </c:pt>
                <c:pt idx="29">
                  <c:v>2.3999999999999994E-2</c:v>
                </c:pt>
                <c:pt idx="30">
                  <c:v>2.5999999999999995E-2</c:v>
                </c:pt>
                <c:pt idx="31">
                  <c:v>2.8499999999999998E-2</c:v>
                </c:pt>
                <c:pt idx="32">
                  <c:v>3.1E-2</c:v>
                </c:pt>
                <c:pt idx="33">
                  <c:v>3.3500000000000002E-2</c:v>
                </c:pt>
                <c:pt idx="34">
                  <c:v>3.7000000000000005E-2</c:v>
                </c:pt>
                <c:pt idx="35">
                  <c:v>4.1000000000000009E-2</c:v>
                </c:pt>
                <c:pt idx="36">
                  <c:v>4.5000000000000012E-2</c:v>
                </c:pt>
                <c:pt idx="37">
                  <c:v>4.9000000000000016E-2</c:v>
                </c:pt>
                <c:pt idx="38">
                  <c:v>5.4999999999999993E-2</c:v>
                </c:pt>
                <c:pt idx="39">
                  <c:v>6.2E-2</c:v>
                </c:pt>
                <c:pt idx="40">
                  <c:v>6.8000000000000005E-2</c:v>
                </c:pt>
                <c:pt idx="41">
                  <c:v>7.6000000000000012E-2</c:v>
                </c:pt>
                <c:pt idx="42">
                  <c:v>8.4000000000000019E-2</c:v>
                </c:pt>
                <c:pt idx="43">
                  <c:v>9.4E-2</c:v>
                </c:pt>
                <c:pt idx="44">
                  <c:v>0.10550000000000001</c:v>
                </c:pt>
                <c:pt idx="45">
                  <c:v>0.11799999999999999</c:v>
                </c:pt>
                <c:pt idx="46">
                  <c:v>0.13300000000000001</c:v>
                </c:pt>
                <c:pt idx="47">
                  <c:v>0.14750000000000002</c:v>
                </c:pt>
                <c:pt idx="48">
                  <c:v>0.16399999999999998</c:v>
                </c:pt>
                <c:pt idx="49">
                  <c:v>0.1835</c:v>
                </c:pt>
                <c:pt idx="50">
                  <c:v>0.20400000000000001</c:v>
                </c:pt>
                <c:pt idx="51">
                  <c:v>0.22649999999999998</c:v>
                </c:pt>
                <c:pt idx="52">
                  <c:v>0.2535</c:v>
                </c:pt>
                <c:pt idx="53">
                  <c:v>0.28500000000000003</c:v>
                </c:pt>
                <c:pt idx="54">
                  <c:v>0.3125</c:v>
                </c:pt>
                <c:pt idx="55">
                  <c:v>0.34950000000000003</c:v>
                </c:pt>
                <c:pt idx="56">
                  <c:v>0.38150000000000001</c:v>
                </c:pt>
                <c:pt idx="57">
                  <c:v>0.41650000000000004</c:v>
                </c:pt>
                <c:pt idx="58">
                  <c:v>0.44649999999999995</c:v>
                </c:pt>
                <c:pt idx="59">
                  <c:v>0.48049999999999998</c:v>
                </c:pt>
                <c:pt idx="60">
                  <c:v>0.51249999999999996</c:v>
                </c:pt>
                <c:pt idx="61">
                  <c:v>0.54249999999999998</c:v>
                </c:pt>
                <c:pt idx="62">
                  <c:v>0.57250000000000001</c:v>
                </c:pt>
                <c:pt idx="63">
                  <c:v>0.60149999999999992</c:v>
                </c:pt>
                <c:pt idx="64">
                  <c:v>0.62850000000000006</c:v>
                </c:pt>
                <c:pt idx="65">
                  <c:v>0.65650000000000008</c:v>
                </c:pt>
                <c:pt idx="66">
                  <c:v>0.67549999999999999</c:v>
                </c:pt>
                <c:pt idx="67">
                  <c:v>0.6855</c:v>
                </c:pt>
                <c:pt idx="68">
                  <c:v>0.7024999999999999</c:v>
                </c:pt>
                <c:pt idx="69">
                  <c:v>0.72150000000000003</c:v>
                </c:pt>
                <c:pt idx="70">
                  <c:v>0.73</c:v>
                </c:pt>
                <c:pt idx="71">
                  <c:v>0.74299999999999999</c:v>
                </c:pt>
                <c:pt idx="72">
                  <c:v>0.74550000000000005</c:v>
                </c:pt>
                <c:pt idx="73">
                  <c:v>0.75800000000000001</c:v>
                </c:pt>
                <c:pt idx="74">
                  <c:v>0.75750000000000006</c:v>
                </c:pt>
                <c:pt idx="75">
                  <c:v>0.76950000000000007</c:v>
                </c:pt>
                <c:pt idx="76">
                  <c:v>0.78049999999999997</c:v>
                </c:pt>
                <c:pt idx="77">
                  <c:v>0.78950000000000009</c:v>
                </c:pt>
                <c:pt idx="78">
                  <c:v>0.79700000000000004</c:v>
                </c:pt>
                <c:pt idx="79">
                  <c:v>0.80249999999999999</c:v>
                </c:pt>
                <c:pt idx="80">
                  <c:v>0.8085</c:v>
                </c:pt>
                <c:pt idx="81">
                  <c:v>0.81600000000000006</c:v>
                </c:pt>
                <c:pt idx="82">
                  <c:v>0.82450000000000001</c:v>
                </c:pt>
                <c:pt idx="83">
                  <c:v>0.83250000000000002</c:v>
                </c:pt>
                <c:pt idx="84">
                  <c:v>0.84299999999999997</c:v>
                </c:pt>
                <c:pt idx="85">
                  <c:v>0.85149999999999992</c:v>
                </c:pt>
                <c:pt idx="86">
                  <c:v>0.85399999999999998</c:v>
                </c:pt>
                <c:pt idx="87">
                  <c:v>0.85949999999999993</c:v>
                </c:pt>
                <c:pt idx="88">
                  <c:v>0.86050000000000004</c:v>
                </c:pt>
                <c:pt idx="89">
                  <c:v>0.87050000000000005</c:v>
                </c:pt>
                <c:pt idx="90">
                  <c:v>0.86850000000000005</c:v>
                </c:pt>
                <c:pt idx="91">
                  <c:v>0.88</c:v>
                </c:pt>
                <c:pt idx="92">
                  <c:v>0.88349999999999995</c:v>
                </c:pt>
                <c:pt idx="93">
                  <c:v>0.8869999999999999</c:v>
                </c:pt>
                <c:pt idx="94">
                  <c:v>0.88400000000000001</c:v>
                </c:pt>
                <c:pt idx="95">
                  <c:v>0.89349999999999996</c:v>
                </c:pt>
                <c:pt idx="96">
                  <c:v>0.89749999999999996</c:v>
                </c:pt>
                <c:pt idx="97">
                  <c:v>0.90200000000000002</c:v>
                </c:pt>
                <c:pt idx="98">
                  <c:v>0.91249999999999987</c:v>
                </c:pt>
                <c:pt idx="99">
                  <c:v>0.90800000000000003</c:v>
                </c:pt>
                <c:pt idx="100">
                  <c:v>0.90749999999999997</c:v>
                </c:pt>
                <c:pt idx="101">
                  <c:v>0.90649999999999986</c:v>
                </c:pt>
                <c:pt idx="102">
                  <c:v>0.91149999999999998</c:v>
                </c:pt>
                <c:pt idx="103">
                  <c:v>0.90999999999999992</c:v>
                </c:pt>
                <c:pt idx="104">
                  <c:v>0.91549999999999998</c:v>
                </c:pt>
                <c:pt idx="105">
                  <c:v>0.91199999999999992</c:v>
                </c:pt>
                <c:pt idx="106">
                  <c:v>0.91199999999999992</c:v>
                </c:pt>
                <c:pt idx="107">
                  <c:v>0.90700000000000003</c:v>
                </c:pt>
                <c:pt idx="108">
                  <c:v>0.90500000000000003</c:v>
                </c:pt>
                <c:pt idx="109">
                  <c:v>0.90399999999999991</c:v>
                </c:pt>
                <c:pt idx="110">
                  <c:v>0.89799999999999991</c:v>
                </c:pt>
                <c:pt idx="111">
                  <c:v>0.89599999999999991</c:v>
                </c:pt>
                <c:pt idx="112">
                  <c:v>0.8899999999999999</c:v>
                </c:pt>
                <c:pt idx="113">
                  <c:v>0.8879999999999999</c:v>
                </c:pt>
                <c:pt idx="114">
                  <c:v>0.8879999999999999</c:v>
                </c:pt>
                <c:pt idx="115">
                  <c:v>0.88300000000000001</c:v>
                </c:pt>
                <c:pt idx="116">
                  <c:v>0.88</c:v>
                </c:pt>
                <c:pt idx="117">
                  <c:v>0.877</c:v>
                </c:pt>
                <c:pt idx="118">
                  <c:v>0.871</c:v>
                </c:pt>
                <c:pt idx="119">
                  <c:v>0.86799999999999999</c:v>
                </c:pt>
                <c:pt idx="120">
                  <c:v>0.86499999999999999</c:v>
                </c:pt>
                <c:pt idx="121">
                  <c:v>0.86</c:v>
                </c:pt>
                <c:pt idx="122">
                  <c:v>0.85599999999999998</c:v>
                </c:pt>
                <c:pt idx="123">
                  <c:v>0.85899999999999999</c:v>
                </c:pt>
                <c:pt idx="124">
                  <c:v>0.85399999999999998</c:v>
                </c:pt>
                <c:pt idx="125">
                  <c:v>0.85499999999999998</c:v>
                </c:pt>
                <c:pt idx="126">
                  <c:v>0.85499999999999998</c:v>
                </c:pt>
                <c:pt idx="127">
                  <c:v>0.84699999999999998</c:v>
                </c:pt>
                <c:pt idx="128">
                  <c:v>0.85099999999999998</c:v>
                </c:pt>
                <c:pt idx="129">
                  <c:v>0.85</c:v>
                </c:pt>
                <c:pt idx="130">
                  <c:v>0.85</c:v>
                </c:pt>
                <c:pt idx="131">
                  <c:v>0.85299999999999998</c:v>
                </c:pt>
                <c:pt idx="132">
                  <c:v>0.85199999999999998</c:v>
                </c:pt>
                <c:pt idx="133">
                  <c:v>0.85099999999999998</c:v>
                </c:pt>
                <c:pt idx="134">
                  <c:v>0.85</c:v>
                </c:pt>
                <c:pt idx="135">
                  <c:v>0.84899999999999998</c:v>
                </c:pt>
                <c:pt idx="136">
                  <c:v>0.84699999999999998</c:v>
                </c:pt>
                <c:pt idx="137">
                  <c:v>0.85099999999999998</c:v>
                </c:pt>
                <c:pt idx="138">
                  <c:v>0.84799999999999998</c:v>
                </c:pt>
                <c:pt idx="139">
                  <c:v>0.85</c:v>
                </c:pt>
                <c:pt idx="140">
                  <c:v>0.85</c:v>
                </c:pt>
                <c:pt idx="141">
                  <c:v>0.84299999999999997</c:v>
                </c:pt>
                <c:pt idx="142">
                  <c:v>0.84499999999999997</c:v>
                </c:pt>
                <c:pt idx="143">
                  <c:v>0.84199999999999997</c:v>
                </c:pt>
                <c:pt idx="144">
                  <c:v>0.84599999999999997</c:v>
                </c:pt>
                <c:pt idx="145">
                  <c:v>0.84499999999999997</c:v>
                </c:pt>
                <c:pt idx="146">
                  <c:v>0.84299999999999997</c:v>
                </c:pt>
                <c:pt idx="147">
                  <c:v>0.84299999999999997</c:v>
                </c:pt>
                <c:pt idx="148">
                  <c:v>0.84</c:v>
                </c:pt>
                <c:pt idx="149">
                  <c:v>0.84399999999999997</c:v>
                </c:pt>
                <c:pt idx="150">
                  <c:v>0.84099999999999997</c:v>
                </c:pt>
                <c:pt idx="151">
                  <c:v>0.84299999999999997</c:v>
                </c:pt>
                <c:pt idx="152">
                  <c:v>0.84399999999999997</c:v>
                </c:pt>
                <c:pt idx="153">
                  <c:v>0.84</c:v>
                </c:pt>
                <c:pt idx="154">
                  <c:v>0.83699999999999997</c:v>
                </c:pt>
                <c:pt idx="155">
                  <c:v>0.83749999999999991</c:v>
                </c:pt>
                <c:pt idx="156">
                  <c:v>0.83250000000000002</c:v>
                </c:pt>
                <c:pt idx="157">
                  <c:v>0.83349999999999991</c:v>
                </c:pt>
              </c:numCache>
            </c:numRef>
          </c:yVal>
          <c:smooth val="0"/>
        </c:ser>
        <c:ser>
          <c:idx val="18"/>
          <c:order val="18"/>
          <c:tx>
            <c:strRef>
              <c:f>'vit data'!$AS$4</c:f>
              <c:strCache>
                <c:ptCount val="1"/>
                <c:pt idx="0">
                  <c:v>pantothenate</c:v>
                </c:pt>
              </c:strCache>
            </c:strRef>
          </c:tx>
          <c:spPr>
            <a:ln w="19050" cap="rnd">
              <a:solidFill>
                <a:srgbClr val="008080"/>
              </a:solidFill>
              <a:round/>
            </a:ln>
            <a:effectLst/>
          </c:spPr>
          <c:marker>
            <c:symbol val="none"/>
          </c:marker>
          <c:xVal>
            <c:numRef>
              <c:f>'vit data'!$Z$5:$Z$221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data'!$AS$5:$AS$221</c:f>
              <c:numCache>
                <c:formatCode>General</c:formatCode>
                <c:ptCount val="217"/>
                <c:pt idx="0">
                  <c:v>2.049999999999999E-2</c:v>
                </c:pt>
                <c:pt idx="1">
                  <c:v>2.0500000000000018E-2</c:v>
                </c:pt>
                <c:pt idx="2">
                  <c:v>1.9500000000000017E-2</c:v>
                </c:pt>
                <c:pt idx="3">
                  <c:v>1.9500000000000017E-2</c:v>
                </c:pt>
                <c:pt idx="4">
                  <c:v>1.9000000000000017E-2</c:v>
                </c:pt>
                <c:pt idx="5">
                  <c:v>1.8000000000000016E-2</c:v>
                </c:pt>
                <c:pt idx="6">
                  <c:v>1.8000000000000016E-2</c:v>
                </c:pt>
                <c:pt idx="7">
                  <c:v>1.8000000000000016E-2</c:v>
                </c:pt>
                <c:pt idx="8">
                  <c:v>1.8000000000000016E-2</c:v>
                </c:pt>
                <c:pt idx="9">
                  <c:v>1.7000000000000015E-2</c:v>
                </c:pt>
                <c:pt idx="10">
                  <c:v>1.6500000000000015E-2</c:v>
                </c:pt>
                <c:pt idx="11">
                  <c:v>1.5500000000000014E-2</c:v>
                </c:pt>
                <c:pt idx="12">
                  <c:v>1.5500000000000014E-2</c:v>
                </c:pt>
                <c:pt idx="13">
                  <c:v>1.5000000000000013E-2</c:v>
                </c:pt>
                <c:pt idx="14">
                  <c:v>1.5000000000000013E-2</c:v>
                </c:pt>
                <c:pt idx="15">
                  <c:v>1.4000000000000012E-2</c:v>
                </c:pt>
                <c:pt idx="16">
                  <c:v>1.5000000000000013E-2</c:v>
                </c:pt>
                <c:pt idx="17">
                  <c:v>1.5000000000000013E-2</c:v>
                </c:pt>
                <c:pt idx="18">
                  <c:v>1.5000000000000013E-2</c:v>
                </c:pt>
                <c:pt idx="19">
                  <c:v>1.5000000000000013E-2</c:v>
                </c:pt>
                <c:pt idx="20">
                  <c:v>1.5000000000000013E-2</c:v>
                </c:pt>
                <c:pt idx="21">
                  <c:v>1.5000000000000013E-2</c:v>
                </c:pt>
                <c:pt idx="22">
                  <c:v>1.6000000000000014E-2</c:v>
                </c:pt>
                <c:pt idx="23">
                  <c:v>1.6000000000000014E-2</c:v>
                </c:pt>
                <c:pt idx="24">
                  <c:v>1.6500000000000015E-2</c:v>
                </c:pt>
                <c:pt idx="25">
                  <c:v>1.7000000000000015E-2</c:v>
                </c:pt>
                <c:pt idx="26">
                  <c:v>1.8000000000000016E-2</c:v>
                </c:pt>
                <c:pt idx="27">
                  <c:v>2.0000000000000018E-2</c:v>
                </c:pt>
                <c:pt idx="28">
                  <c:v>2.1000000000000019E-2</c:v>
                </c:pt>
                <c:pt idx="29">
                  <c:v>2.1999999999999992E-2</c:v>
                </c:pt>
                <c:pt idx="30">
                  <c:v>2.3999999999999994E-2</c:v>
                </c:pt>
                <c:pt idx="31">
                  <c:v>2.4999999999999994E-2</c:v>
                </c:pt>
                <c:pt idx="32">
                  <c:v>2.7999999999999997E-2</c:v>
                </c:pt>
                <c:pt idx="33">
                  <c:v>3.1E-2</c:v>
                </c:pt>
                <c:pt idx="34">
                  <c:v>3.4000000000000002E-2</c:v>
                </c:pt>
                <c:pt idx="35">
                  <c:v>3.7000000000000005E-2</c:v>
                </c:pt>
                <c:pt idx="36">
                  <c:v>4.0500000000000008E-2</c:v>
                </c:pt>
                <c:pt idx="37">
                  <c:v>4.5500000000000013E-2</c:v>
                </c:pt>
                <c:pt idx="38">
                  <c:v>5.1000000000000018E-2</c:v>
                </c:pt>
                <c:pt idx="39">
                  <c:v>5.6499999999999995E-2</c:v>
                </c:pt>
                <c:pt idx="40">
                  <c:v>6.4000000000000001E-2</c:v>
                </c:pt>
                <c:pt idx="41">
                  <c:v>7.1000000000000008E-2</c:v>
                </c:pt>
                <c:pt idx="42">
                  <c:v>8.0000000000000016E-2</c:v>
                </c:pt>
                <c:pt idx="43">
                  <c:v>8.8999999999999996E-2</c:v>
                </c:pt>
                <c:pt idx="44">
                  <c:v>0.1</c:v>
                </c:pt>
                <c:pt idx="45">
                  <c:v>0.11300000000000002</c:v>
                </c:pt>
                <c:pt idx="46">
                  <c:v>0.127</c:v>
                </c:pt>
                <c:pt idx="47">
                  <c:v>0.14200000000000002</c:v>
                </c:pt>
                <c:pt idx="48">
                  <c:v>0.15900000000000003</c:v>
                </c:pt>
                <c:pt idx="49">
                  <c:v>0.17899999999999999</c:v>
                </c:pt>
                <c:pt idx="50">
                  <c:v>0.19900000000000001</c:v>
                </c:pt>
                <c:pt idx="51">
                  <c:v>0.22400000000000003</c:v>
                </c:pt>
                <c:pt idx="52">
                  <c:v>0.249</c:v>
                </c:pt>
                <c:pt idx="53">
                  <c:v>0.27500000000000002</c:v>
                </c:pt>
                <c:pt idx="54">
                  <c:v>0.308</c:v>
                </c:pt>
                <c:pt idx="55">
                  <c:v>0.34100000000000003</c:v>
                </c:pt>
                <c:pt idx="56">
                  <c:v>0.3735</c:v>
                </c:pt>
                <c:pt idx="57">
                  <c:v>0.40900000000000003</c:v>
                </c:pt>
                <c:pt idx="58">
                  <c:v>0.44599999999999995</c:v>
                </c:pt>
                <c:pt idx="59">
                  <c:v>0.47749999999999998</c:v>
                </c:pt>
                <c:pt idx="60">
                  <c:v>0.51</c:v>
                </c:pt>
                <c:pt idx="61">
                  <c:v>0.54800000000000004</c:v>
                </c:pt>
                <c:pt idx="62">
                  <c:v>0.58099999999999996</c:v>
                </c:pt>
                <c:pt idx="63">
                  <c:v>0.61899999999999999</c:v>
                </c:pt>
                <c:pt idx="64">
                  <c:v>0.64600000000000002</c:v>
                </c:pt>
                <c:pt idx="65">
                  <c:v>0.67</c:v>
                </c:pt>
                <c:pt idx="66">
                  <c:v>0.69100000000000006</c:v>
                </c:pt>
                <c:pt idx="67">
                  <c:v>0.70099999999999996</c:v>
                </c:pt>
                <c:pt idx="68">
                  <c:v>0.71299999999999997</c:v>
                </c:pt>
                <c:pt idx="69">
                  <c:v>0.72849999999999993</c:v>
                </c:pt>
                <c:pt idx="70">
                  <c:v>0.73899999999999999</c:v>
                </c:pt>
                <c:pt idx="71">
                  <c:v>0.749</c:v>
                </c:pt>
                <c:pt idx="72">
                  <c:v>0.76550000000000007</c:v>
                </c:pt>
                <c:pt idx="73">
                  <c:v>0.77</c:v>
                </c:pt>
                <c:pt idx="74">
                  <c:v>0.78400000000000003</c:v>
                </c:pt>
                <c:pt idx="75">
                  <c:v>0.79100000000000004</c:v>
                </c:pt>
                <c:pt idx="76">
                  <c:v>0.80300000000000005</c:v>
                </c:pt>
                <c:pt idx="77">
                  <c:v>0.81700000000000006</c:v>
                </c:pt>
                <c:pt idx="78">
                  <c:v>0.82499999999999996</c:v>
                </c:pt>
                <c:pt idx="79">
                  <c:v>0.83199999999999996</c:v>
                </c:pt>
                <c:pt idx="80">
                  <c:v>0.84199999999999997</c:v>
                </c:pt>
                <c:pt idx="81">
                  <c:v>0.85199999999999998</c:v>
                </c:pt>
                <c:pt idx="82">
                  <c:v>0.85899999999999999</c:v>
                </c:pt>
                <c:pt idx="83">
                  <c:v>0.872</c:v>
                </c:pt>
                <c:pt idx="84">
                  <c:v>0.875</c:v>
                </c:pt>
                <c:pt idx="85">
                  <c:v>0.88100000000000001</c:v>
                </c:pt>
                <c:pt idx="86">
                  <c:v>0.89500000000000002</c:v>
                </c:pt>
                <c:pt idx="87">
                  <c:v>0.89650000000000007</c:v>
                </c:pt>
                <c:pt idx="88">
                  <c:v>0.90999999999999992</c:v>
                </c:pt>
                <c:pt idx="89">
                  <c:v>0.91399999999999992</c:v>
                </c:pt>
                <c:pt idx="90">
                  <c:v>0.91999999999999993</c:v>
                </c:pt>
                <c:pt idx="91">
                  <c:v>0.93199999999999994</c:v>
                </c:pt>
                <c:pt idx="92">
                  <c:v>0.93500000000000005</c:v>
                </c:pt>
                <c:pt idx="93">
                  <c:v>0.93900000000000006</c:v>
                </c:pt>
                <c:pt idx="94">
                  <c:v>0.94799999999999995</c:v>
                </c:pt>
                <c:pt idx="95">
                  <c:v>0.95599999999999996</c:v>
                </c:pt>
                <c:pt idx="96">
                  <c:v>0.95100000000000007</c:v>
                </c:pt>
                <c:pt idx="97">
                  <c:v>0.96500000000000008</c:v>
                </c:pt>
                <c:pt idx="98">
                  <c:v>0.96599999999999997</c:v>
                </c:pt>
                <c:pt idx="99">
                  <c:v>0.95799999999999996</c:v>
                </c:pt>
                <c:pt idx="100">
                  <c:v>0.96700000000000008</c:v>
                </c:pt>
                <c:pt idx="101">
                  <c:v>0.97599999999999998</c:v>
                </c:pt>
                <c:pt idx="102">
                  <c:v>0.97599999999999998</c:v>
                </c:pt>
                <c:pt idx="103">
                  <c:v>0.97399999999999998</c:v>
                </c:pt>
                <c:pt idx="104">
                  <c:v>0.97599999999999998</c:v>
                </c:pt>
                <c:pt idx="105">
                  <c:v>0.97399999999999998</c:v>
                </c:pt>
                <c:pt idx="106">
                  <c:v>0.97300000000000009</c:v>
                </c:pt>
                <c:pt idx="107">
                  <c:v>0.97100000000000009</c:v>
                </c:pt>
                <c:pt idx="108">
                  <c:v>0.96850000000000014</c:v>
                </c:pt>
                <c:pt idx="109">
                  <c:v>0.96199999999999997</c:v>
                </c:pt>
                <c:pt idx="110">
                  <c:v>0.95850000000000013</c:v>
                </c:pt>
                <c:pt idx="111">
                  <c:v>0.95399999999999996</c:v>
                </c:pt>
                <c:pt idx="112">
                  <c:v>0.95300000000000007</c:v>
                </c:pt>
                <c:pt idx="113">
                  <c:v>0.95</c:v>
                </c:pt>
                <c:pt idx="114">
                  <c:v>0.95</c:v>
                </c:pt>
                <c:pt idx="115">
                  <c:v>0.95050000000000012</c:v>
                </c:pt>
                <c:pt idx="116">
                  <c:v>0.94499999999999995</c:v>
                </c:pt>
                <c:pt idx="117">
                  <c:v>0.94199999999999995</c:v>
                </c:pt>
                <c:pt idx="118">
                  <c:v>0.93700000000000006</c:v>
                </c:pt>
                <c:pt idx="119">
                  <c:v>0.92700000000000005</c:v>
                </c:pt>
                <c:pt idx="120">
                  <c:v>0.9285000000000001</c:v>
                </c:pt>
                <c:pt idx="121">
                  <c:v>0.92999999999999994</c:v>
                </c:pt>
                <c:pt idx="122">
                  <c:v>0.92349999999999999</c:v>
                </c:pt>
                <c:pt idx="123">
                  <c:v>0.91899999999999993</c:v>
                </c:pt>
                <c:pt idx="124">
                  <c:v>0.91700000000000004</c:v>
                </c:pt>
                <c:pt idx="125">
                  <c:v>0.91599999999999993</c:v>
                </c:pt>
                <c:pt idx="126">
                  <c:v>0.91800000000000004</c:v>
                </c:pt>
                <c:pt idx="127">
                  <c:v>0.91299999999999992</c:v>
                </c:pt>
                <c:pt idx="128">
                  <c:v>0.91499999999999992</c:v>
                </c:pt>
                <c:pt idx="129">
                  <c:v>0.91400000000000003</c:v>
                </c:pt>
                <c:pt idx="130">
                  <c:v>0.91499999999999992</c:v>
                </c:pt>
                <c:pt idx="131">
                  <c:v>0.91099999999999992</c:v>
                </c:pt>
                <c:pt idx="132">
                  <c:v>0.91099999999999992</c:v>
                </c:pt>
                <c:pt idx="133">
                  <c:v>0.91499999999999992</c:v>
                </c:pt>
                <c:pt idx="134">
                  <c:v>0.91499999999999992</c:v>
                </c:pt>
                <c:pt idx="135">
                  <c:v>0.91600000000000004</c:v>
                </c:pt>
                <c:pt idx="136">
                  <c:v>0.91400000000000003</c:v>
                </c:pt>
                <c:pt idx="137">
                  <c:v>0.91499999999999992</c:v>
                </c:pt>
                <c:pt idx="138">
                  <c:v>0.91299999999999992</c:v>
                </c:pt>
                <c:pt idx="139">
                  <c:v>0.91400000000000003</c:v>
                </c:pt>
                <c:pt idx="140">
                  <c:v>0.91400000000000003</c:v>
                </c:pt>
                <c:pt idx="141">
                  <c:v>0.91299999999999992</c:v>
                </c:pt>
                <c:pt idx="142">
                  <c:v>0.91299999999999992</c:v>
                </c:pt>
                <c:pt idx="143">
                  <c:v>0.91400000000000003</c:v>
                </c:pt>
                <c:pt idx="144">
                  <c:v>0.91400000000000003</c:v>
                </c:pt>
                <c:pt idx="145">
                  <c:v>0.91400000000000003</c:v>
                </c:pt>
                <c:pt idx="146">
                  <c:v>0.91299999999999992</c:v>
                </c:pt>
                <c:pt idx="147">
                  <c:v>0.91099999999999992</c:v>
                </c:pt>
                <c:pt idx="148">
                  <c:v>0.91</c:v>
                </c:pt>
                <c:pt idx="149">
                  <c:v>0.90699999999999992</c:v>
                </c:pt>
                <c:pt idx="150">
                  <c:v>0.90499999999999992</c:v>
                </c:pt>
                <c:pt idx="151">
                  <c:v>0.89699999999999991</c:v>
                </c:pt>
                <c:pt idx="152">
                  <c:v>0.8929999999999999</c:v>
                </c:pt>
                <c:pt idx="153">
                  <c:v>0.8879999999999999</c:v>
                </c:pt>
                <c:pt idx="154">
                  <c:v>0.88300000000000001</c:v>
                </c:pt>
                <c:pt idx="155">
                  <c:v>0.87749999999999995</c:v>
                </c:pt>
                <c:pt idx="156">
                  <c:v>0.87149999999999994</c:v>
                </c:pt>
                <c:pt idx="157">
                  <c:v>0.86450000000000005</c:v>
                </c:pt>
              </c:numCache>
            </c:numRef>
          </c:yVal>
          <c:smooth val="0"/>
        </c:ser>
        <c:ser>
          <c:idx val="19"/>
          <c:order val="19"/>
          <c:tx>
            <c:strRef>
              <c:f>'vit data'!$AT$4</c:f>
              <c:strCache>
                <c:ptCount val="1"/>
                <c:pt idx="0">
                  <c:v>pyridoxine</c:v>
                </c:pt>
              </c:strCache>
            </c:strRef>
          </c:tx>
          <c:spPr>
            <a:ln w="19050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xVal>
            <c:numRef>
              <c:f>'vit data'!$Z$5:$Z$221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data'!$AT$5:$AT$221</c:f>
              <c:numCache>
                <c:formatCode>General</c:formatCode>
                <c:ptCount val="217"/>
                <c:pt idx="0">
                  <c:v>4.250000000000001E-2</c:v>
                </c:pt>
                <c:pt idx="1">
                  <c:v>4.250000000000001E-2</c:v>
                </c:pt>
                <c:pt idx="2">
                  <c:v>4.200000000000001E-2</c:v>
                </c:pt>
                <c:pt idx="3">
                  <c:v>4.0500000000000008E-2</c:v>
                </c:pt>
                <c:pt idx="4">
                  <c:v>3.9000000000000007E-2</c:v>
                </c:pt>
                <c:pt idx="5">
                  <c:v>3.7000000000000005E-2</c:v>
                </c:pt>
                <c:pt idx="6">
                  <c:v>3.4000000000000002E-2</c:v>
                </c:pt>
                <c:pt idx="7">
                  <c:v>3.4000000000000002E-2</c:v>
                </c:pt>
                <c:pt idx="8">
                  <c:v>3.3000000000000002E-2</c:v>
                </c:pt>
                <c:pt idx="9">
                  <c:v>3.2500000000000001E-2</c:v>
                </c:pt>
                <c:pt idx="10">
                  <c:v>3.1E-2</c:v>
                </c:pt>
                <c:pt idx="11">
                  <c:v>0.03</c:v>
                </c:pt>
                <c:pt idx="12">
                  <c:v>2.8999999999999998E-2</c:v>
                </c:pt>
                <c:pt idx="13">
                  <c:v>2.7999999999999997E-2</c:v>
                </c:pt>
                <c:pt idx="14">
                  <c:v>2.6999999999999996E-2</c:v>
                </c:pt>
                <c:pt idx="15">
                  <c:v>2.6499999999999996E-2</c:v>
                </c:pt>
                <c:pt idx="16">
                  <c:v>2.4999999999999994E-2</c:v>
                </c:pt>
                <c:pt idx="17">
                  <c:v>2.3999999999999994E-2</c:v>
                </c:pt>
                <c:pt idx="18">
                  <c:v>2.4499999999999994E-2</c:v>
                </c:pt>
                <c:pt idx="19">
                  <c:v>2.3999999999999994E-2</c:v>
                </c:pt>
                <c:pt idx="20">
                  <c:v>2.3999999999999994E-2</c:v>
                </c:pt>
                <c:pt idx="21">
                  <c:v>2.3999999999999994E-2</c:v>
                </c:pt>
                <c:pt idx="22">
                  <c:v>2.3999999999999994E-2</c:v>
                </c:pt>
                <c:pt idx="23">
                  <c:v>2.3999999999999994E-2</c:v>
                </c:pt>
                <c:pt idx="24">
                  <c:v>2.3999999999999994E-2</c:v>
                </c:pt>
                <c:pt idx="25">
                  <c:v>2.3999999999999994E-2</c:v>
                </c:pt>
                <c:pt idx="26">
                  <c:v>2.4999999999999994E-2</c:v>
                </c:pt>
                <c:pt idx="27">
                  <c:v>2.4999999999999994E-2</c:v>
                </c:pt>
                <c:pt idx="28">
                  <c:v>2.5999999999999995E-2</c:v>
                </c:pt>
                <c:pt idx="29">
                  <c:v>2.6999999999999996E-2</c:v>
                </c:pt>
                <c:pt idx="30">
                  <c:v>2.7999999999999997E-2</c:v>
                </c:pt>
                <c:pt idx="31">
                  <c:v>2.8499999999999998E-2</c:v>
                </c:pt>
                <c:pt idx="32">
                  <c:v>3.0499999999999999E-2</c:v>
                </c:pt>
                <c:pt idx="33">
                  <c:v>3.3500000000000002E-2</c:v>
                </c:pt>
                <c:pt idx="34">
                  <c:v>3.5500000000000004E-2</c:v>
                </c:pt>
                <c:pt idx="35">
                  <c:v>3.9000000000000007E-2</c:v>
                </c:pt>
                <c:pt idx="36">
                  <c:v>4.200000000000001E-2</c:v>
                </c:pt>
                <c:pt idx="37">
                  <c:v>4.7000000000000014E-2</c:v>
                </c:pt>
                <c:pt idx="38">
                  <c:v>5.1500000000000018E-2</c:v>
                </c:pt>
                <c:pt idx="39">
                  <c:v>5.5999999999999994E-2</c:v>
                </c:pt>
                <c:pt idx="40">
                  <c:v>6.2E-2</c:v>
                </c:pt>
                <c:pt idx="41">
                  <c:v>6.9500000000000006E-2</c:v>
                </c:pt>
                <c:pt idx="42">
                  <c:v>7.6000000000000012E-2</c:v>
                </c:pt>
                <c:pt idx="43">
                  <c:v>8.3999999999999991E-2</c:v>
                </c:pt>
                <c:pt idx="44">
                  <c:v>9.5500000000000002E-2</c:v>
                </c:pt>
                <c:pt idx="45">
                  <c:v>0.10500000000000001</c:v>
                </c:pt>
                <c:pt idx="46">
                  <c:v>0.11599999999999999</c:v>
                </c:pt>
                <c:pt idx="47">
                  <c:v>0.13100000000000001</c:v>
                </c:pt>
                <c:pt idx="48">
                  <c:v>0.14600000000000002</c:v>
                </c:pt>
                <c:pt idx="49">
                  <c:v>0.16199999999999998</c:v>
                </c:pt>
                <c:pt idx="50">
                  <c:v>0.18149999999999999</c:v>
                </c:pt>
                <c:pt idx="51">
                  <c:v>0.20200000000000001</c:v>
                </c:pt>
                <c:pt idx="52">
                  <c:v>0.22599999999999998</c:v>
                </c:pt>
                <c:pt idx="53">
                  <c:v>0.2525</c:v>
                </c:pt>
                <c:pt idx="54">
                  <c:v>0.27800000000000002</c:v>
                </c:pt>
                <c:pt idx="55">
                  <c:v>0.31</c:v>
                </c:pt>
                <c:pt idx="56">
                  <c:v>0.34100000000000003</c:v>
                </c:pt>
                <c:pt idx="57">
                  <c:v>0.373</c:v>
                </c:pt>
                <c:pt idx="58">
                  <c:v>0.40800000000000003</c:v>
                </c:pt>
                <c:pt idx="59">
                  <c:v>0.44699999999999995</c:v>
                </c:pt>
                <c:pt idx="60">
                  <c:v>0.48299999999999998</c:v>
                </c:pt>
                <c:pt idx="61">
                  <c:v>0.52400000000000002</c:v>
                </c:pt>
                <c:pt idx="62">
                  <c:v>0.56100000000000005</c:v>
                </c:pt>
                <c:pt idx="63">
                  <c:v>0.59599999999999997</c:v>
                </c:pt>
                <c:pt idx="64">
                  <c:v>0.629</c:v>
                </c:pt>
                <c:pt idx="65">
                  <c:v>0.65650000000000008</c:v>
                </c:pt>
                <c:pt idx="66">
                  <c:v>0.69599999999999995</c:v>
                </c:pt>
                <c:pt idx="67">
                  <c:v>0.72150000000000003</c:v>
                </c:pt>
                <c:pt idx="68">
                  <c:v>0.745</c:v>
                </c:pt>
                <c:pt idx="69">
                  <c:v>0.76</c:v>
                </c:pt>
                <c:pt idx="70">
                  <c:v>0.78449999999999998</c:v>
                </c:pt>
                <c:pt idx="71">
                  <c:v>0.80700000000000005</c:v>
                </c:pt>
                <c:pt idx="72">
                  <c:v>0.81700000000000006</c:v>
                </c:pt>
                <c:pt idx="73">
                  <c:v>0.83299999999999996</c:v>
                </c:pt>
                <c:pt idx="74">
                  <c:v>0.85</c:v>
                </c:pt>
                <c:pt idx="75">
                  <c:v>0.86699999999999999</c:v>
                </c:pt>
                <c:pt idx="76">
                  <c:v>0.879</c:v>
                </c:pt>
                <c:pt idx="77">
                  <c:v>0.89200000000000002</c:v>
                </c:pt>
                <c:pt idx="78">
                  <c:v>0.89600000000000002</c:v>
                </c:pt>
                <c:pt idx="79">
                  <c:v>0.91</c:v>
                </c:pt>
                <c:pt idx="80">
                  <c:v>0.92299999999999993</c:v>
                </c:pt>
                <c:pt idx="81">
                  <c:v>0.92499999999999993</c:v>
                </c:pt>
                <c:pt idx="82">
                  <c:v>0.93600000000000005</c:v>
                </c:pt>
                <c:pt idx="83">
                  <c:v>0.94600000000000006</c:v>
                </c:pt>
                <c:pt idx="84">
                  <c:v>0.95200000000000007</c:v>
                </c:pt>
                <c:pt idx="85">
                  <c:v>0.96099999999999997</c:v>
                </c:pt>
                <c:pt idx="86">
                  <c:v>0.96699999999999997</c:v>
                </c:pt>
                <c:pt idx="87">
                  <c:v>0.97099999999999997</c:v>
                </c:pt>
                <c:pt idx="88">
                  <c:v>0.97699999999999998</c:v>
                </c:pt>
                <c:pt idx="89">
                  <c:v>0.9840000000000001</c:v>
                </c:pt>
                <c:pt idx="90">
                  <c:v>0.99400000000000011</c:v>
                </c:pt>
                <c:pt idx="91">
                  <c:v>0.99400000000000011</c:v>
                </c:pt>
                <c:pt idx="92">
                  <c:v>1.0049999999999999</c:v>
                </c:pt>
                <c:pt idx="93">
                  <c:v>0.99800000000000011</c:v>
                </c:pt>
                <c:pt idx="94">
                  <c:v>1.0030000000000001</c:v>
                </c:pt>
                <c:pt idx="95">
                  <c:v>1.0049999999999999</c:v>
                </c:pt>
                <c:pt idx="96">
                  <c:v>1.0059999999999998</c:v>
                </c:pt>
                <c:pt idx="97">
                  <c:v>1.004</c:v>
                </c:pt>
                <c:pt idx="98">
                  <c:v>1.0070000000000001</c:v>
                </c:pt>
                <c:pt idx="99">
                  <c:v>1.0099999999999998</c:v>
                </c:pt>
                <c:pt idx="100">
                  <c:v>1.008</c:v>
                </c:pt>
                <c:pt idx="101">
                  <c:v>1.0089999999999999</c:v>
                </c:pt>
                <c:pt idx="102">
                  <c:v>1.0070000000000001</c:v>
                </c:pt>
                <c:pt idx="103">
                  <c:v>1.0089999999999999</c:v>
                </c:pt>
                <c:pt idx="104">
                  <c:v>1.0070000000000001</c:v>
                </c:pt>
                <c:pt idx="105">
                  <c:v>1.0035000000000001</c:v>
                </c:pt>
                <c:pt idx="106">
                  <c:v>1.0015000000000001</c:v>
                </c:pt>
                <c:pt idx="107">
                  <c:v>1.0004999999999999</c:v>
                </c:pt>
                <c:pt idx="108">
                  <c:v>0.99350000000000005</c:v>
                </c:pt>
                <c:pt idx="109">
                  <c:v>0.98950000000000005</c:v>
                </c:pt>
                <c:pt idx="110">
                  <c:v>0.98750000000000004</c:v>
                </c:pt>
                <c:pt idx="111">
                  <c:v>0.97950000000000004</c:v>
                </c:pt>
                <c:pt idx="112">
                  <c:v>0.97900000000000009</c:v>
                </c:pt>
                <c:pt idx="113">
                  <c:v>0.97649999999999992</c:v>
                </c:pt>
                <c:pt idx="114">
                  <c:v>0.97049999999999992</c:v>
                </c:pt>
                <c:pt idx="115">
                  <c:v>0.96799999999999997</c:v>
                </c:pt>
                <c:pt idx="116">
                  <c:v>0.96249999999999991</c:v>
                </c:pt>
                <c:pt idx="117">
                  <c:v>0.96300000000000008</c:v>
                </c:pt>
                <c:pt idx="118">
                  <c:v>0.95550000000000002</c:v>
                </c:pt>
                <c:pt idx="119">
                  <c:v>0.9524999999999999</c:v>
                </c:pt>
                <c:pt idx="120">
                  <c:v>0.95300000000000007</c:v>
                </c:pt>
                <c:pt idx="121">
                  <c:v>0.9484999999999999</c:v>
                </c:pt>
                <c:pt idx="122">
                  <c:v>0.94599999999999995</c:v>
                </c:pt>
                <c:pt idx="123">
                  <c:v>0.94700000000000006</c:v>
                </c:pt>
                <c:pt idx="124">
                  <c:v>0.94350000000000001</c:v>
                </c:pt>
                <c:pt idx="125">
                  <c:v>0.94249999999999989</c:v>
                </c:pt>
                <c:pt idx="126">
                  <c:v>0.94700000000000006</c:v>
                </c:pt>
                <c:pt idx="127">
                  <c:v>0.94100000000000006</c:v>
                </c:pt>
                <c:pt idx="128">
                  <c:v>0.94250000000000012</c:v>
                </c:pt>
                <c:pt idx="129">
                  <c:v>0.94300000000000006</c:v>
                </c:pt>
                <c:pt idx="130">
                  <c:v>0.9415</c:v>
                </c:pt>
                <c:pt idx="131">
                  <c:v>0.93850000000000011</c:v>
                </c:pt>
                <c:pt idx="132">
                  <c:v>0.94</c:v>
                </c:pt>
                <c:pt idx="133">
                  <c:v>0.9335</c:v>
                </c:pt>
                <c:pt idx="134">
                  <c:v>0.9305000000000001</c:v>
                </c:pt>
                <c:pt idx="135">
                  <c:v>0.93500000000000005</c:v>
                </c:pt>
                <c:pt idx="136">
                  <c:v>0.93250000000000011</c:v>
                </c:pt>
                <c:pt idx="137">
                  <c:v>0.93500000000000005</c:v>
                </c:pt>
                <c:pt idx="138">
                  <c:v>0.93100000000000005</c:v>
                </c:pt>
                <c:pt idx="139">
                  <c:v>0.93199999999999994</c:v>
                </c:pt>
                <c:pt idx="140">
                  <c:v>0.92900000000000005</c:v>
                </c:pt>
                <c:pt idx="141">
                  <c:v>0.92749999999999999</c:v>
                </c:pt>
                <c:pt idx="142">
                  <c:v>0.92799999999999994</c:v>
                </c:pt>
                <c:pt idx="143">
                  <c:v>0.92599999999999993</c:v>
                </c:pt>
                <c:pt idx="144">
                  <c:v>0.92900000000000005</c:v>
                </c:pt>
                <c:pt idx="145">
                  <c:v>0.92549999999999999</c:v>
                </c:pt>
                <c:pt idx="146">
                  <c:v>0.9265000000000001</c:v>
                </c:pt>
                <c:pt idx="147">
                  <c:v>0.92599999999999993</c:v>
                </c:pt>
                <c:pt idx="148">
                  <c:v>0.92449999999999988</c:v>
                </c:pt>
                <c:pt idx="149">
                  <c:v>0.9245000000000001</c:v>
                </c:pt>
                <c:pt idx="150">
                  <c:v>0.92399999999999993</c:v>
                </c:pt>
                <c:pt idx="151">
                  <c:v>0.92300000000000004</c:v>
                </c:pt>
                <c:pt idx="152">
                  <c:v>0.92149999999999999</c:v>
                </c:pt>
                <c:pt idx="153">
                  <c:v>0.92149999999999999</c:v>
                </c:pt>
                <c:pt idx="154">
                  <c:v>0.92049999999999987</c:v>
                </c:pt>
                <c:pt idx="155">
                  <c:v>0.92100000000000004</c:v>
                </c:pt>
                <c:pt idx="156">
                  <c:v>0.92100000000000004</c:v>
                </c:pt>
                <c:pt idx="157">
                  <c:v>0.91999999999999993</c:v>
                </c:pt>
              </c:numCache>
            </c:numRef>
          </c:yVal>
          <c:smooth val="0"/>
        </c:ser>
        <c:ser>
          <c:idx val="20"/>
          <c:order val="20"/>
          <c:tx>
            <c:strRef>
              <c:f>'vit data'!$AU$4</c:f>
              <c:strCache>
                <c:ptCount val="1"/>
                <c:pt idx="0">
                  <c:v>riboflavin</c:v>
                </c:pt>
              </c:strCache>
            </c:strRef>
          </c:tx>
          <c:spPr>
            <a:ln w="1905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xVal>
            <c:numRef>
              <c:f>'vit data'!$Z$5:$Z$221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data'!$AU$5:$AU$221</c:f>
              <c:numCache>
                <c:formatCode>General</c:formatCode>
                <c:ptCount val="217"/>
                <c:pt idx="0">
                  <c:v>1.0500000000000009E-2</c:v>
                </c:pt>
                <c:pt idx="1">
                  <c:v>1.150000000000001E-2</c:v>
                </c:pt>
                <c:pt idx="2">
                  <c:v>1.150000000000001E-2</c:v>
                </c:pt>
                <c:pt idx="3">
                  <c:v>1.0500000000000009E-2</c:v>
                </c:pt>
                <c:pt idx="4">
                  <c:v>1.0000000000000009E-2</c:v>
                </c:pt>
                <c:pt idx="5">
                  <c:v>1.100000000000001E-2</c:v>
                </c:pt>
                <c:pt idx="6">
                  <c:v>1.2000000000000011E-2</c:v>
                </c:pt>
                <c:pt idx="7">
                  <c:v>1.3000000000000012E-2</c:v>
                </c:pt>
                <c:pt idx="8">
                  <c:v>1.2000000000000011E-2</c:v>
                </c:pt>
                <c:pt idx="9">
                  <c:v>1.2500000000000011E-2</c:v>
                </c:pt>
                <c:pt idx="10">
                  <c:v>1.2500000000000011E-2</c:v>
                </c:pt>
                <c:pt idx="11">
                  <c:v>1.2500000000000011E-2</c:v>
                </c:pt>
                <c:pt idx="12">
                  <c:v>1.2500000000000011E-2</c:v>
                </c:pt>
                <c:pt idx="13">
                  <c:v>1.2500000000000011E-2</c:v>
                </c:pt>
                <c:pt idx="14">
                  <c:v>1.2500000000000011E-2</c:v>
                </c:pt>
                <c:pt idx="15">
                  <c:v>1.2500000000000011E-2</c:v>
                </c:pt>
                <c:pt idx="16">
                  <c:v>1.2000000000000011E-2</c:v>
                </c:pt>
                <c:pt idx="17">
                  <c:v>1.2000000000000011E-2</c:v>
                </c:pt>
                <c:pt idx="18">
                  <c:v>1.2000000000000011E-2</c:v>
                </c:pt>
                <c:pt idx="19">
                  <c:v>1.2000000000000011E-2</c:v>
                </c:pt>
                <c:pt idx="20">
                  <c:v>1.2500000000000011E-2</c:v>
                </c:pt>
                <c:pt idx="21">
                  <c:v>1.2500000000000011E-2</c:v>
                </c:pt>
                <c:pt idx="22">
                  <c:v>1.2500000000000011E-2</c:v>
                </c:pt>
                <c:pt idx="23">
                  <c:v>1.3000000000000012E-2</c:v>
                </c:pt>
                <c:pt idx="24">
                  <c:v>1.3000000000000012E-2</c:v>
                </c:pt>
                <c:pt idx="25">
                  <c:v>1.3000000000000012E-2</c:v>
                </c:pt>
                <c:pt idx="26">
                  <c:v>1.2500000000000011E-2</c:v>
                </c:pt>
                <c:pt idx="27">
                  <c:v>1.3500000000000012E-2</c:v>
                </c:pt>
                <c:pt idx="28">
                  <c:v>1.3500000000000012E-2</c:v>
                </c:pt>
                <c:pt idx="29">
                  <c:v>1.4499999999999985E-2</c:v>
                </c:pt>
                <c:pt idx="30">
                  <c:v>1.4999999999999986E-2</c:v>
                </c:pt>
                <c:pt idx="31">
                  <c:v>1.5999999999999986E-2</c:v>
                </c:pt>
                <c:pt idx="32">
                  <c:v>1.5999999999999986E-2</c:v>
                </c:pt>
                <c:pt idx="33">
                  <c:v>1.6999999999999987E-2</c:v>
                </c:pt>
                <c:pt idx="34">
                  <c:v>1.7999999999999988E-2</c:v>
                </c:pt>
                <c:pt idx="35">
                  <c:v>1.8999999999999989E-2</c:v>
                </c:pt>
                <c:pt idx="36">
                  <c:v>2.0999999999999991E-2</c:v>
                </c:pt>
                <c:pt idx="37">
                  <c:v>2.2999999999999993E-2</c:v>
                </c:pt>
                <c:pt idx="38">
                  <c:v>2.3999999999999994E-2</c:v>
                </c:pt>
                <c:pt idx="39">
                  <c:v>2.6999999999999996E-2</c:v>
                </c:pt>
                <c:pt idx="40">
                  <c:v>0.03</c:v>
                </c:pt>
                <c:pt idx="41">
                  <c:v>3.4000000000000002E-2</c:v>
                </c:pt>
                <c:pt idx="42">
                  <c:v>3.7000000000000005E-2</c:v>
                </c:pt>
                <c:pt idx="43">
                  <c:v>4.200000000000001E-2</c:v>
                </c:pt>
                <c:pt idx="44">
                  <c:v>4.6999999999999986E-2</c:v>
                </c:pt>
                <c:pt idx="45">
                  <c:v>5.2999999999999992E-2</c:v>
                </c:pt>
                <c:pt idx="46">
                  <c:v>0.06</c:v>
                </c:pt>
                <c:pt idx="47">
                  <c:v>6.9000000000000006E-2</c:v>
                </c:pt>
                <c:pt idx="48">
                  <c:v>7.8999999999999987E-2</c:v>
                </c:pt>
                <c:pt idx="49">
                  <c:v>9.0999999999999998E-2</c:v>
                </c:pt>
                <c:pt idx="50">
                  <c:v>0.10550000000000001</c:v>
                </c:pt>
                <c:pt idx="51">
                  <c:v>0.122</c:v>
                </c:pt>
                <c:pt idx="52">
                  <c:v>0.14200000000000002</c:v>
                </c:pt>
                <c:pt idx="53">
                  <c:v>0.16649999999999998</c:v>
                </c:pt>
                <c:pt idx="54">
                  <c:v>0.193</c:v>
                </c:pt>
                <c:pt idx="55">
                  <c:v>0.22349999999999998</c:v>
                </c:pt>
                <c:pt idx="56">
                  <c:v>0.25700000000000001</c:v>
                </c:pt>
                <c:pt idx="57">
                  <c:v>0.29049999999999998</c:v>
                </c:pt>
                <c:pt idx="58">
                  <c:v>0.32900000000000001</c:v>
                </c:pt>
                <c:pt idx="59">
                  <c:v>0.3725</c:v>
                </c:pt>
                <c:pt idx="60">
                  <c:v>0.40950000000000003</c:v>
                </c:pt>
                <c:pt idx="61">
                  <c:v>0.46949999999999997</c:v>
                </c:pt>
                <c:pt idx="62">
                  <c:v>0.52350000000000008</c:v>
                </c:pt>
                <c:pt idx="63">
                  <c:v>0.57299999999999995</c:v>
                </c:pt>
                <c:pt idx="64">
                  <c:v>0.624</c:v>
                </c:pt>
                <c:pt idx="65">
                  <c:v>0.67</c:v>
                </c:pt>
                <c:pt idx="66">
                  <c:v>0.72299999999999998</c:v>
                </c:pt>
                <c:pt idx="67">
                  <c:v>0.76350000000000007</c:v>
                </c:pt>
                <c:pt idx="68">
                  <c:v>0.79449999999999998</c:v>
                </c:pt>
                <c:pt idx="69">
                  <c:v>0.8274999999999999</c:v>
                </c:pt>
                <c:pt idx="70">
                  <c:v>0.85599999999999998</c:v>
                </c:pt>
                <c:pt idx="71">
                  <c:v>0.87349999999999994</c:v>
                </c:pt>
                <c:pt idx="72">
                  <c:v>0.90099999999999991</c:v>
                </c:pt>
                <c:pt idx="73">
                  <c:v>0.92400000000000004</c:v>
                </c:pt>
                <c:pt idx="74">
                  <c:v>0.96249999999999991</c:v>
                </c:pt>
                <c:pt idx="75">
                  <c:v>0.98499999999999999</c:v>
                </c:pt>
                <c:pt idx="76">
                  <c:v>1.0550000000000002</c:v>
                </c:pt>
                <c:pt idx="77">
                  <c:v>1.0994999999999999</c:v>
                </c:pt>
                <c:pt idx="78">
                  <c:v>1.2090000000000001</c:v>
                </c:pt>
                <c:pt idx="79">
                  <c:v>1.2885</c:v>
                </c:pt>
                <c:pt idx="80">
                  <c:v>1.3050000000000002</c:v>
                </c:pt>
                <c:pt idx="81">
                  <c:v>1.3279999999999998</c:v>
                </c:pt>
                <c:pt idx="82">
                  <c:v>1.335</c:v>
                </c:pt>
                <c:pt idx="83">
                  <c:v>1.327</c:v>
                </c:pt>
                <c:pt idx="84">
                  <c:v>1.3460000000000001</c:v>
                </c:pt>
                <c:pt idx="85">
                  <c:v>1.3479999999999999</c:v>
                </c:pt>
                <c:pt idx="86">
                  <c:v>1.355</c:v>
                </c:pt>
                <c:pt idx="87">
                  <c:v>1.3454999999999999</c:v>
                </c:pt>
                <c:pt idx="88">
                  <c:v>1.3450000000000002</c:v>
                </c:pt>
                <c:pt idx="89">
                  <c:v>1.3359999999999999</c:v>
                </c:pt>
                <c:pt idx="90">
                  <c:v>1.3314999999999999</c:v>
                </c:pt>
                <c:pt idx="91">
                  <c:v>1.3074999999999999</c:v>
                </c:pt>
                <c:pt idx="92">
                  <c:v>1.2974999999999999</c:v>
                </c:pt>
                <c:pt idx="93">
                  <c:v>1.2919999999999998</c:v>
                </c:pt>
                <c:pt idx="94">
                  <c:v>1.294</c:v>
                </c:pt>
                <c:pt idx="95">
                  <c:v>1.2919999999999998</c:v>
                </c:pt>
                <c:pt idx="96">
                  <c:v>1.2770000000000001</c:v>
                </c:pt>
                <c:pt idx="97">
                  <c:v>1.2665</c:v>
                </c:pt>
                <c:pt idx="98">
                  <c:v>1.2814999999999999</c:v>
                </c:pt>
                <c:pt idx="99">
                  <c:v>1.2690000000000001</c:v>
                </c:pt>
                <c:pt idx="100">
                  <c:v>1.2489999999999999</c:v>
                </c:pt>
                <c:pt idx="101">
                  <c:v>1.2634999999999998</c:v>
                </c:pt>
                <c:pt idx="102">
                  <c:v>1.2769999999999999</c:v>
                </c:pt>
                <c:pt idx="103">
                  <c:v>1.2789999999999999</c:v>
                </c:pt>
                <c:pt idx="104">
                  <c:v>1.274</c:v>
                </c:pt>
                <c:pt idx="105">
                  <c:v>1.2689999999999999</c:v>
                </c:pt>
                <c:pt idx="106">
                  <c:v>1.2689999999999999</c:v>
                </c:pt>
                <c:pt idx="107">
                  <c:v>1.27</c:v>
                </c:pt>
                <c:pt idx="108">
                  <c:v>1.242</c:v>
                </c:pt>
                <c:pt idx="109">
                  <c:v>1.1359999999999999</c:v>
                </c:pt>
                <c:pt idx="110">
                  <c:v>1.133</c:v>
                </c:pt>
                <c:pt idx="111">
                  <c:v>1.226</c:v>
                </c:pt>
                <c:pt idx="112">
                  <c:v>1.212</c:v>
                </c:pt>
                <c:pt idx="113">
                  <c:v>1.0680000000000001</c:v>
                </c:pt>
                <c:pt idx="114">
                  <c:v>1.06</c:v>
                </c:pt>
                <c:pt idx="115">
                  <c:v>1.181</c:v>
                </c:pt>
                <c:pt idx="116">
                  <c:v>1.0569999999999999</c:v>
                </c:pt>
                <c:pt idx="117">
                  <c:v>1.202</c:v>
                </c:pt>
                <c:pt idx="118">
                  <c:v>1.208</c:v>
                </c:pt>
                <c:pt idx="119">
                  <c:v>1.2010000000000001</c:v>
                </c:pt>
                <c:pt idx="120">
                  <c:v>1.1970000000000001</c:v>
                </c:pt>
                <c:pt idx="121">
                  <c:v>1.0609999999999999</c:v>
                </c:pt>
                <c:pt idx="122">
                  <c:v>1.0549999999999999</c:v>
                </c:pt>
                <c:pt idx="123">
                  <c:v>1.0535000000000001</c:v>
                </c:pt>
                <c:pt idx="124">
                  <c:v>1.0509999999999999</c:v>
                </c:pt>
                <c:pt idx="125">
                  <c:v>1.1659999999999999</c:v>
                </c:pt>
                <c:pt idx="126">
                  <c:v>1.0505</c:v>
                </c:pt>
                <c:pt idx="127">
                  <c:v>1.0495000000000001</c:v>
                </c:pt>
                <c:pt idx="128">
                  <c:v>1.0505</c:v>
                </c:pt>
                <c:pt idx="129">
                  <c:v>1.0465</c:v>
                </c:pt>
                <c:pt idx="130">
                  <c:v>1.0445</c:v>
                </c:pt>
                <c:pt idx="131">
                  <c:v>1.0455000000000001</c:v>
                </c:pt>
                <c:pt idx="132">
                  <c:v>1.0435000000000001</c:v>
                </c:pt>
                <c:pt idx="133">
                  <c:v>1.0425</c:v>
                </c:pt>
                <c:pt idx="134">
                  <c:v>1.0395000000000001</c:v>
                </c:pt>
                <c:pt idx="135">
                  <c:v>1.0405</c:v>
                </c:pt>
                <c:pt idx="136">
                  <c:v>1.0405</c:v>
                </c:pt>
                <c:pt idx="137">
                  <c:v>1.0405</c:v>
                </c:pt>
                <c:pt idx="138">
                  <c:v>1.0405</c:v>
                </c:pt>
                <c:pt idx="139">
                  <c:v>1.0395000000000001</c:v>
                </c:pt>
                <c:pt idx="140">
                  <c:v>1.0385</c:v>
                </c:pt>
                <c:pt idx="141">
                  <c:v>1.0425</c:v>
                </c:pt>
                <c:pt idx="142">
                  <c:v>1.0445</c:v>
                </c:pt>
                <c:pt idx="143">
                  <c:v>1.0445</c:v>
                </c:pt>
                <c:pt idx="144">
                  <c:v>1.0455000000000001</c:v>
                </c:pt>
                <c:pt idx="145">
                  <c:v>1.0455000000000001</c:v>
                </c:pt>
                <c:pt idx="146">
                  <c:v>1.0465</c:v>
                </c:pt>
                <c:pt idx="147">
                  <c:v>1.0445</c:v>
                </c:pt>
                <c:pt idx="148">
                  <c:v>1.0425</c:v>
                </c:pt>
                <c:pt idx="149">
                  <c:v>1.0405</c:v>
                </c:pt>
                <c:pt idx="150">
                  <c:v>1.0395000000000001</c:v>
                </c:pt>
                <c:pt idx="151">
                  <c:v>1.0405</c:v>
                </c:pt>
                <c:pt idx="152">
                  <c:v>1.0375000000000001</c:v>
                </c:pt>
                <c:pt idx="153">
                  <c:v>1.0334999999999999</c:v>
                </c:pt>
                <c:pt idx="154">
                  <c:v>1.026</c:v>
                </c:pt>
                <c:pt idx="155">
                  <c:v>1.024</c:v>
                </c:pt>
                <c:pt idx="156">
                  <c:v>1.0190000000000001</c:v>
                </c:pt>
                <c:pt idx="157">
                  <c:v>1.016</c:v>
                </c:pt>
              </c:numCache>
            </c:numRef>
          </c:yVal>
          <c:smooth val="0"/>
        </c:ser>
        <c:ser>
          <c:idx val="21"/>
          <c:order val="21"/>
          <c:tx>
            <c:strRef>
              <c:f>'vit data'!$AV$4</c:f>
              <c:strCache>
                <c:ptCount val="1"/>
                <c:pt idx="0">
                  <c:v>thiamine</c:v>
                </c:pt>
              </c:strCache>
            </c:strRef>
          </c:tx>
          <c:spPr>
            <a:ln w="19050" cap="rnd">
              <a:solidFill>
                <a:srgbClr val="CC00FF"/>
              </a:solidFill>
              <a:round/>
            </a:ln>
            <a:effectLst/>
          </c:spPr>
          <c:marker>
            <c:symbol val="none"/>
          </c:marker>
          <c:xVal>
            <c:numRef>
              <c:f>'vit data'!$Z$5:$Z$221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data'!$AV$5:$AV$221</c:f>
              <c:numCache>
                <c:formatCode>General</c:formatCode>
                <c:ptCount val="217"/>
                <c:pt idx="0">
                  <c:v>1.6499999999999987E-2</c:v>
                </c:pt>
                <c:pt idx="1">
                  <c:v>1.5499999999999986E-2</c:v>
                </c:pt>
                <c:pt idx="2">
                  <c:v>1.6499999999999987E-2</c:v>
                </c:pt>
                <c:pt idx="3">
                  <c:v>1.1999999999999983E-2</c:v>
                </c:pt>
                <c:pt idx="4">
                  <c:v>1.1499999999999982E-2</c:v>
                </c:pt>
                <c:pt idx="5">
                  <c:v>9.000000000000008E-3</c:v>
                </c:pt>
                <c:pt idx="6">
                  <c:v>7.5000000000000067E-3</c:v>
                </c:pt>
                <c:pt idx="7">
                  <c:v>6.5000000000000058E-3</c:v>
                </c:pt>
                <c:pt idx="8">
                  <c:v>6.5000000000000058E-3</c:v>
                </c:pt>
                <c:pt idx="9">
                  <c:v>6.5000000000000058E-3</c:v>
                </c:pt>
                <c:pt idx="10">
                  <c:v>7.5000000000000067E-3</c:v>
                </c:pt>
                <c:pt idx="11">
                  <c:v>8.0000000000000071E-3</c:v>
                </c:pt>
                <c:pt idx="12">
                  <c:v>8.0000000000000071E-3</c:v>
                </c:pt>
                <c:pt idx="13">
                  <c:v>6.5000000000000058E-3</c:v>
                </c:pt>
                <c:pt idx="14">
                  <c:v>6.5000000000000058E-3</c:v>
                </c:pt>
                <c:pt idx="15">
                  <c:v>6.5000000000000058E-3</c:v>
                </c:pt>
                <c:pt idx="16">
                  <c:v>6.5000000000000058E-3</c:v>
                </c:pt>
                <c:pt idx="17">
                  <c:v>7.0000000000000062E-3</c:v>
                </c:pt>
                <c:pt idx="18">
                  <c:v>7.0000000000000062E-3</c:v>
                </c:pt>
                <c:pt idx="19">
                  <c:v>6.0000000000000053E-3</c:v>
                </c:pt>
                <c:pt idx="20">
                  <c:v>6.0000000000000053E-3</c:v>
                </c:pt>
                <c:pt idx="21">
                  <c:v>7.0000000000000062E-3</c:v>
                </c:pt>
                <c:pt idx="22">
                  <c:v>7.5000000000000067E-3</c:v>
                </c:pt>
                <c:pt idx="23">
                  <c:v>7.0000000000000062E-3</c:v>
                </c:pt>
                <c:pt idx="24">
                  <c:v>8.0000000000000071E-3</c:v>
                </c:pt>
                <c:pt idx="25">
                  <c:v>7.5000000000000067E-3</c:v>
                </c:pt>
                <c:pt idx="26">
                  <c:v>8.0000000000000071E-3</c:v>
                </c:pt>
                <c:pt idx="27">
                  <c:v>8.0000000000000071E-3</c:v>
                </c:pt>
                <c:pt idx="28">
                  <c:v>9.000000000000008E-3</c:v>
                </c:pt>
                <c:pt idx="29">
                  <c:v>9.5000000000000084E-3</c:v>
                </c:pt>
                <c:pt idx="30">
                  <c:v>9.5000000000000084E-3</c:v>
                </c:pt>
                <c:pt idx="31">
                  <c:v>9.5000000000000084E-3</c:v>
                </c:pt>
                <c:pt idx="32">
                  <c:v>1.0000000000000009E-2</c:v>
                </c:pt>
                <c:pt idx="33">
                  <c:v>1.100000000000001E-2</c:v>
                </c:pt>
                <c:pt idx="34">
                  <c:v>1.150000000000001E-2</c:v>
                </c:pt>
                <c:pt idx="35">
                  <c:v>1.0500000000000009E-2</c:v>
                </c:pt>
                <c:pt idx="36">
                  <c:v>1.0500000000000009E-2</c:v>
                </c:pt>
                <c:pt idx="37">
                  <c:v>1.150000000000001E-2</c:v>
                </c:pt>
                <c:pt idx="38">
                  <c:v>1.150000000000001E-2</c:v>
                </c:pt>
                <c:pt idx="39">
                  <c:v>1.2000000000000011E-2</c:v>
                </c:pt>
                <c:pt idx="40">
                  <c:v>1.150000000000001E-2</c:v>
                </c:pt>
                <c:pt idx="41">
                  <c:v>1.150000000000001E-2</c:v>
                </c:pt>
                <c:pt idx="42">
                  <c:v>1.2499999999999983E-2</c:v>
                </c:pt>
                <c:pt idx="43">
                  <c:v>1.2499999999999983E-2</c:v>
                </c:pt>
                <c:pt idx="44">
                  <c:v>1.2499999999999983E-2</c:v>
                </c:pt>
                <c:pt idx="45">
                  <c:v>1.2499999999999983E-2</c:v>
                </c:pt>
                <c:pt idx="46">
                  <c:v>1.3499999999999984E-2</c:v>
                </c:pt>
                <c:pt idx="47">
                  <c:v>1.3499999999999984E-2</c:v>
                </c:pt>
                <c:pt idx="48">
                  <c:v>1.3499999999999984E-2</c:v>
                </c:pt>
                <c:pt idx="49">
                  <c:v>1.3499999999999984E-2</c:v>
                </c:pt>
                <c:pt idx="50">
                  <c:v>1.4499999999999985E-2</c:v>
                </c:pt>
                <c:pt idx="51">
                  <c:v>1.4499999999999985E-2</c:v>
                </c:pt>
                <c:pt idx="52">
                  <c:v>1.5499999999999986E-2</c:v>
                </c:pt>
                <c:pt idx="53">
                  <c:v>1.5499999999999986E-2</c:v>
                </c:pt>
                <c:pt idx="54">
                  <c:v>1.5499999999999986E-2</c:v>
                </c:pt>
                <c:pt idx="55">
                  <c:v>1.5499999999999986E-2</c:v>
                </c:pt>
                <c:pt idx="56">
                  <c:v>1.5499999999999986E-2</c:v>
                </c:pt>
                <c:pt idx="57">
                  <c:v>1.6999999999999987E-2</c:v>
                </c:pt>
                <c:pt idx="58">
                  <c:v>1.6499999999999987E-2</c:v>
                </c:pt>
                <c:pt idx="59">
                  <c:v>1.6999999999999987E-2</c:v>
                </c:pt>
                <c:pt idx="60">
                  <c:v>1.7999999999999988E-2</c:v>
                </c:pt>
                <c:pt idx="61">
                  <c:v>1.7999999999999988E-2</c:v>
                </c:pt>
                <c:pt idx="62">
                  <c:v>1.7999999999999988E-2</c:v>
                </c:pt>
                <c:pt idx="63">
                  <c:v>1.8999999999999989E-2</c:v>
                </c:pt>
                <c:pt idx="64">
                  <c:v>1.8999999999999989E-2</c:v>
                </c:pt>
                <c:pt idx="65">
                  <c:v>1.8999999999999989E-2</c:v>
                </c:pt>
                <c:pt idx="66">
                  <c:v>1.999999999999999E-2</c:v>
                </c:pt>
                <c:pt idx="67">
                  <c:v>1.999999999999999E-2</c:v>
                </c:pt>
                <c:pt idx="68">
                  <c:v>1.999999999999999E-2</c:v>
                </c:pt>
                <c:pt idx="69">
                  <c:v>2.0999999999999991E-2</c:v>
                </c:pt>
                <c:pt idx="70">
                  <c:v>1.999999999999999E-2</c:v>
                </c:pt>
                <c:pt idx="71">
                  <c:v>2.1499999999999991E-2</c:v>
                </c:pt>
                <c:pt idx="72">
                  <c:v>2.1499999999999991E-2</c:v>
                </c:pt>
                <c:pt idx="73">
                  <c:v>2.2499999999999992E-2</c:v>
                </c:pt>
                <c:pt idx="74">
                  <c:v>2.2499999999999992E-2</c:v>
                </c:pt>
                <c:pt idx="75">
                  <c:v>2.2499999999999992E-2</c:v>
                </c:pt>
                <c:pt idx="76">
                  <c:v>2.2499999999999992E-2</c:v>
                </c:pt>
                <c:pt idx="77">
                  <c:v>2.2499999999999992E-2</c:v>
                </c:pt>
                <c:pt idx="78">
                  <c:v>2.3499999999999993E-2</c:v>
                </c:pt>
                <c:pt idx="79">
                  <c:v>2.2499999999999992E-2</c:v>
                </c:pt>
                <c:pt idx="80">
                  <c:v>2.3499999999999993E-2</c:v>
                </c:pt>
                <c:pt idx="81">
                  <c:v>2.3499999999999993E-2</c:v>
                </c:pt>
                <c:pt idx="82">
                  <c:v>2.3499999999999993E-2</c:v>
                </c:pt>
                <c:pt idx="83">
                  <c:v>2.3499999999999993E-2</c:v>
                </c:pt>
                <c:pt idx="84">
                  <c:v>2.3499999999999993E-2</c:v>
                </c:pt>
                <c:pt idx="85">
                  <c:v>2.4499999999999994E-2</c:v>
                </c:pt>
                <c:pt idx="86">
                  <c:v>2.4499999999999994E-2</c:v>
                </c:pt>
                <c:pt idx="87">
                  <c:v>2.4499999999999994E-2</c:v>
                </c:pt>
                <c:pt idx="88">
                  <c:v>2.5499999999999995E-2</c:v>
                </c:pt>
                <c:pt idx="89">
                  <c:v>2.4499999999999994E-2</c:v>
                </c:pt>
                <c:pt idx="90">
                  <c:v>2.4999999999999994E-2</c:v>
                </c:pt>
                <c:pt idx="91">
                  <c:v>2.4999999999999994E-2</c:v>
                </c:pt>
                <c:pt idx="92">
                  <c:v>2.4499999999999994E-2</c:v>
                </c:pt>
                <c:pt idx="93">
                  <c:v>2.5499999999999995E-2</c:v>
                </c:pt>
                <c:pt idx="94">
                  <c:v>2.5499999999999995E-2</c:v>
                </c:pt>
                <c:pt idx="95">
                  <c:v>2.5499999999999995E-2</c:v>
                </c:pt>
                <c:pt idx="96">
                  <c:v>2.5999999999999995E-2</c:v>
                </c:pt>
                <c:pt idx="97">
                  <c:v>2.6499999999999996E-2</c:v>
                </c:pt>
                <c:pt idx="98">
                  <c:v>2.5999999999999995E-2</c:v>
                </c:pt>
                <c:pt idx="99">
                  <c:v>2.5999999999999995E-2</c:v>
                </c:pt>
                <c:pt idx="100">
                  <c:v>2.5999999999999995E-2</c:v>
                </c:pt>
                <c:pt idx="101">
                  <c:v>2.6999999999999996E-2</c:v>
                </c:pt>
                <c:pt idx="102">
                  <c:v>2.6999999999999996E-2</c:v>
                </c:pt>
                <c:pt idx="103">
                  <c:v>2.6499999999999996E-2</c:v>
                </c:pt>
                <c:pt idx="104">
                  <c:v>2.6999999999999996E-2</c:v>
                </c:pt>
                <c:pt idx="105">
                  <c:v>2.6499999999999996E-2</c:v>
                </c:pt>
                <c:pt idx="106">
                  <c:v>2.7999999999999997E-2</c:v>
                </c:pt>
                <c:pt idx="107">
                  <c:v>2.7999999999999997E-2</c:v>
                </c:pt>
                <c:pt idx="108">
                  <c:v>2.7999999999999997E-2</c:v>
                </c:pt>
                <c:pt idx="109">
                  <c:v>2.7999999999999997E-2</c:v>
                </c:pt>
                <c:pt idx="110">
                  <c:v>2.7999999999999997E-2</c:v>
                </c:pt>
                <c:pt idx="111">
                  <c:v>2.7999999999999997E-2</c:v>
                </c:pt>
                <c:pt idx="112">
                  <c:v>2.7999999999999997E-2</c:v>
                </c:pt>
                <c:pt idx="113">
                  <c:v>2.8999999999999998E-2</c:v>
                </c:pt>
                <c:pt idx="114">
                  <c:v>2.7999999999999997E-2</c:v>
                </c:pt>
                <c:pt idx="115">
                  <c:v>2.7999999999999997E-2</c:v>
                </c:pt>
                <c:pt idx="116">
                  <c:v>2.8999999999999998E-2</c:v>
                </c:pt>
                <c:pt idx="117">
                  <c:v>2.8999999999999998E-2</c:v>
                </c:pt>
                <c:pt idx="118">
                  <c:v>2.8999999999999998E-2</c:v>
                </c:pt>
                <c:pt idx="119">
                  <c:v>0.03</c:v>
                </c:pt>
                <c:pt idx="120">
                  <c:v>0.03</c:v>
                </c:pt>
                <c:pt idx="121">
                  <c:v>0.03</c:v>
                </c:pt>
                <c:pt idx="122">
                  <c:v>0.03</c:v>
                </c:pt>
                <c:pt idx="123">
                  <c:v>3.1E-2</c:v>
                </c:pt>
                <c:pt idx="124">
                  <c:v>3.1E-2</c:v>
                </c:pt>
                <c:pt idx="125">
                  <c:v>3.1E-2</c:v>
                </c:pt>
                <c:pt idx="126">
                  <c:v>3.2000000000000001E-2</c:v>
                </c:pt>
                <c:pt idx="127">
                  <c:v>3.1E-2</c:v>
                </c:pt>
                <c:pt idx="128">
                  <c:v>3.2000000000000001E-2</c:v>
                </c:pt>
                <c:pt idx="129">
                  <c:v>3.1E-2</c:v>
                </c:pt>
                <c:pt idx="130">
                  <c:v>3.1E-2</c:v>
                </c:pt>
                <c:pt idx="131">
                  <c:v>3.1E-2</c:v>
                </c:pt>
                <c:pt idx="132">
                  <c:v>3.15E-2</c:v>
                </c:pt>
                <c:pt idx="133">
                  <c:v>3.15E-2</c:v>
                </c:pt>
                <c:pt idx="134">
                  <c:v>3.15E-2</c:v>
                </c:pt>
                <c:pt idx="135">
                  <c:v>3.2000000000000001E-2</c:v>
                </c:pt>
                <c:pt idx="136">
                  <c:v>3.2000000000000001E-2</c:v>
                </c:pt>
                <c:pt idx="137">
                  <c:v>3.15E-2</c:v>
                </c:pt>
                <c:pt idx="138">
                  <c:v>3.3000000000000002E-2</c:v>
                </c:pt>
                <c:pt idx="139">
                  <c:v>3.2500000000000001E-2</c:v>
                </c:pt>
                <c:pt idx="140">
                  <c:v>3.3000000000000002E-2</c:v>
                </c:pt>
                <c:pt idx="141">
                  <c:v>3.2500000000000001E-2</c:v>
                </c:pt>
                <c:pt idx="142">
                  <c:v>3.3000000000000002E-2</c:v>
                </c:pt>
                <c:pt idx="143">
                  <c:v>3.3000000000000002E-2</c:v>
                </c:pt>
                <c:pt idx="144">
                  <c:v>3.4000000000000002E-2</c:v>
                </c:pt>
                <c:pt idx="145">
                  <c:v>3.3500000000000002E-2</c:v>
                </c:pt>
                <c:pt idx="146">
                  <c:v>3.4000000000000002E-2</c:v>
                </c:pt>
                <c:pt idx="147">
                  <c:v>3.4000000000000002E-2</c:v>
                </c:pt>
                <c:pt idx="148">
                  <c:v>3.3000000000000002E-2</c:v>
                </c:pt>
                <c:pt idx="149">
                  <c:v>3.2500000000000001E-2</c:v>
                </c:pt>
                <c:pt idx="150">
                  <c:v>3.4000000000000002E-2</c:v>
                </c:pt>
                <c:pt idx="151">
                  <c:v>3.3000000000000002E-2</c:v>
                </c:pt>
                <c:pt idx="152">
                  <c:v>3.2500000000000001E-2</c:v>
                </c:pt>
                <c:pt idx="153">
                  <c:v>3.15E-2</c:v>
                </c:pt>
                <c:pt idx="154">
                  <c:v>3.2000000000000001E-2</c:v>
                </c:pt>
                <c:pt idx="155">
                  <c:v>3.15E-2</c:v>
                </c:pt>
                <c:pt idx="156">
                  <c:v>3.2000000000000001E-2</c:v>
                </c:pt>
                <c:pt idx="157">
                  <c:v>3.15E-2</c:v>
                </c:pt>
              </c:numCache>
            </c:numRef>
          </c:yVal>
          <c:smooth val="0"/>
        </c:ser>
        <c:ser>
          <c:idx val="22"/>
          <c:order val="22"/>
          <c:tx>
            <c:strRef>
              <c:f>'vit data'!$AW$4</c:f>
              <c:strCache>
                <c:ptCount val="1"/>
                <c:pt idx="0">
                  <c:v>menaquinone</c:v>
                </c:pt>
              </c:strCache>
            </c:strRef>
          </c:tx>
          <c:spPr>
            <a:ln w="1905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xVal>
            <c:numRef>
              <c:f>'vit data'!$Z$5:$Z$221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data'!$AW$5:$AW$221</c:f>
              <c:numCache>
                <c:formatCode>General</c:formatCode>
                <c:ptCount val="217"/>
                <c:pt idx="0">
                  <c:v>2.4499999999999994E-2</c:v>
                </c:pt>
                <c:pt idx="1">
                  <c:v>2.2499999999999992E-2</c:v>
                </c:pt>
                <c:pt idx="2">
                  <c:v>2.3999999999999994E-2</c:v>
                </c:pt>
                <c:pt idx="3">
                  <c:v>2.5499999999999995E-2</c:v>
                </c:pt>
                <c:pt idx="4">
                  <c:v>2.7499999999999997E-2</c:v>
                </c:pt>
                <c:pt idx="5">
                  <c:v>2.6499999999999996E-2</c:v>
                </c:pt>
                <c:pt idx="6">
                  <c:v>2.6499999999999996E-2</c:v>
                </c:pt>
                <c:pt idx="7">
                  <c:v>2.6499999999999996E-2</c:v>
                </c:pt>
                <c:pt idx="8">
                  <c:v>2.5999999999999995E-2</c:v>
                </c:pt>
                <c:pt idx="9">
                  <c:v>2.5499999999999995E-2</c:v>
                </c:pt>
                <c:pt idx="10">
                  <c:v>2.4999999999999994E-2</c:v>
                </c:pt>
                <c:pt idx="11">
                  <c:v>2.4999999999999994E-2</c:v>
                </c:pt>
                <c:pt idx="12">
                  <c:v>2.4499999999999994E-2</c:v>
                </c:pt>
                <c:pt idx="13">
                  <c:v>2.5499999999999995E-2</c:v>
                </c:pt>
                <c:pt idx="14">
                  <c:v>2.5499999999999995E-2</c:v>
                </c:pt>
                <c:pt idx="15">
                  <c:v>2.5499999999999995E-2</c:v>
                </c:pt>
                <c:pt idx="16">
                  <c:v>2.5999999999999995E-2</c:v>
                </c:pt>
                <c:pt idx="17">
                  <c:v>2.5999999999999995E-2</c:v>
                </c:pt>
                <c:pt idx="18">
                  <c:v>2.6999999999999996E-2</c:v>
                </c:pt>
                <c:pt idx="19">
                  <c:v>2.7999999999999997E-2</c:v>
                </c:pt>
                <c:pt idx="20">
                  <c:v>2.8499999999999998E-2</c:v>
                </c:pt>
                <c:pt idx="21">
                  <c:v>3.0499999999999999E-2</c:v>
                </c:pt>
                <c:pt idx="22">
                  <c:v>3.15E-2</c:v>
                </c:pt>
                <c:pt idx="23">
                  <c:v>3.4000000000000002E-2</c:v>
                </c:pt>
                <c:pt idx="24">
                  <c:v>3.6000000000000004E-2</c:v>
                </c:pt>
                <c:pt idx="25">
                  <c:v>3.8000000000000006E-2</c:v>
                </c:pt>
                <c:pt idx="26">
                  <c:v>4.0000000000000008E-2</c:v>
                </c:pt>
                <c:pt idx="27">
                  <c:v>4.3999999999999984E-2</c:v>
                </c:pt>
                <c:pt idx="28">
                  <c:v>4.6999999999999986E-2</c:v>
                </c:pt>
                <c:pt idx="29">
                  <c:v>5.1999999999999991E-2</c:v>
                </c:pt>
                <c:pt idx="30">
                  <c:v>5.5999999999999994E-2</c:v>
                </c:pt>
                <c:pt idx="31">
                  <c:v>6.1499999999999999E-2</c:v>
                </c:pt>
                <c:pt idx="32">
                  <c:v>6.7000000000000004E-2</c:v>
                </c:pt>
                <c:pt idx="33">
                  <c:v>7.350000000000001E-2</c:v>
                </c:pt>
                <c:pt idx="34">
                  <c:v>8.0999999999999989E-2</c:v>
                </c:pt>
                <c:pt idx="35">
                  <c:v>8.9499999999999996E-2</c:v>
                </c:pt>
                <c:pt idx="36">
                  <c:v>9.8500000000000004E-2</c:v>
                </c:pt>
                <c:pt idx="37">
                  <c:v>0.10899999999999999</c:v>
                </c:pt>
                <c:pt idx="38">
                  <c:v>0.121</c:v>
                </c:pt>
                <c:pt idx="39">
                  <c:v>0.13400000000000001</c:v>
                </c:pt>
                <c:pt idx="40">
                  <c:v>0.14900000000000002</c:v>
                </c:pt>
                <c:pt idx="41">
                  <c:v>0.16649999999999998</c:v>
                </c:pt>
                <c:pt idx="42">
                  <c:v>0.185</c:v>
                </c:pt>
                <c:pt idx="43">
                  <c:v>0.20700000000000002</c:v>
                </c:pt>
                <c:pt idx="44">
                  <c:v>0.22949999999999998</c:v>
                </c:pt>
                <c:pt idx="45">
                  <c:v>0.25700000000000001</c:v>
                </c:pt>
                <c:pt idx="46">
                  <c:v>0.28349999999999997</c:v>
                </c:pt>
                <c:pt idx="47">
                  <c:v>0.315</c:v>
                </c:pt>
                <c:pt idx="48">
                  <c:v>0.34699999999999998</c:v>
                </c:pt>
                <c:pt idx="49">
                  <c:v>0.38150000000000001</c:v>
                </c:pt>
                <c:pt idx="50">
                  <c:v>0.41650000000000004</c:v>
                </c:pt>
                <c:pt idx="51">
                  <c:v>0.45149999999999996</c:v>
                </c:pt>
                <c:pt idx="52">
                  <c:v>0.48799999999999999</c:v>
                </c:pt>
                <c:pt idx="53">
                  <c:v>0.52550000000000008</c:v>
                </c:pt>
                <c:pt idx="54">
                  <c:v>0.56499999999999995</c:v>
                </c:pt>
                <c:pt idx="55">
                  <c:v>0.6</c:v>
                </c:pt>
                <c:pt idx="56">
                  <c:v>0.63650000000000007</c:v>
                </c:pt>
                <c:pt idx="57">
                  <c:v>0.66600000000000004</c:v>
                </c:pt>
                <c:pt idx="58">
                  <c:v>0.69699999999999995</c:v>
                </c:pt>
                <c:pt idx="59">
                  <c:v>0.72</c:v>
                </c:pt>
                <c:pt idx="60">
                  <c:v>0.74299999999999999</c:v>
                </c:pt>
                <c:pt idx="61">
                  <c:v>0.77</c:v>
                </c:pt>
                <c:pt idx="62">
                  <c:v>0.77900000000000003</c:v>
                </c:pt>
                <c:pt idx="63">
                  <c:v>0.79100000000000004</c:v>
                </c:pt>
                <c:pt idx="64">
                  <c:v>0.81599999999999995</c:v>
                </c:pt>
                <c:pt idx="65">
                  <c:v>0.83099999999999996</c:v>
                </c:pt>
                <c:pt idx="66">
                  <c:v>0.84599999999999997</c:v>
                </c:pt>
                <c:pt idx="67">
                  <c:v>0.85799999999999998</c:v>
                </c:pt>
                <c:pt idx="68">
                  <c:v>0.87349999999999994</c:v>
                </c:pt>
                <c:pt idx="69">
                  <c:v>0.89149999999999996</c:v>
                </c:pt>
                <c:pt idx="70">
                  <c:v>0.89999999999999991</c:v>
                </c:pt>
                <c:pt idx="71">
                  <c:v>0.91100000000000003</c:v>
                </c:pt>
                <c:pt idx="72">
                  <c:v>0.91500000000000004</c:v>
                </c:pt>
                <c:pt idx="73">
                  <c:v>0.93300000000000005</c:v>
                </c:pt>
                <c:pt idx="74">
                  <c:v>0.9335</c:v>
                </c:pt>
                <c:pt idx="75">
                  <c:v>0.94899999999999995</c:v>
                </c:pt>
                <c:pt idx="76">
                  <c:v>0.95499999999999996</c:v>
                </c:pt>
                <c:pt idx="77">
                  <c:v>0.95800000000000007</c:v>
                </c:pt>
                <c:pt idx="78">
                  <c:v>0.96650000000000014</c:v>
                </c:pt>
                <c:pt idx="79">
                  <c:v>0.97550000000000003</c:v>
                </c:pt>
                <c:pt idx="80">
                  <c:v>0.97950000000000004</c:v>
                </c:pt>
                <c:pt idx="81">
                  <c:v>0.9910000000000001</c:v>
                </c:pt>
                <c:pt idx="82">
                  <c:v>0.99250000000000016</c:v>
                </c:pt>
                <c:pt idx="83">
                  <c:v>0.99899999999999989</c:v>
                </c:pt>
                <c:pt idx="84">
                  <c:v>1.008</c:v>
                </c:pt>
                <c:pt idx="85">
                  <c:v>1.012</c:v>
                </c:pt>
                <c:pt idx="86">
                  <c:v>1.0189999999999999</c:v>
                </c:pt>
                <c:pt idx="87">
                  <c:v>1.0195000000000001</c:v>
                </c:pt>
                <c:pt idx="88">
                  <c:v>1.0309999999999999</c:v>
                </c:pt>
                <c:pt idx="89">
                  <c:v>1.0275000000000001</c:v>
                </c:pt>
                <c:pt idx="90">
                  <c:v>1.0455000000000001</c:v>
                </c:pt>
                <c:pt idx="91">
                  <c:v>1.0385</c:v>
                </c:pt>
                <c:pt idx="92">
                  <c:v>1.0405</c:v>
                </c:pt>
                <c:pt idx="93">
                  <c:v>1.038</c:v>
                </c:pt>
                <c:pt idx="94">
                  <c:v>1.038</c:v>
                </c:pt>
                <c:pt idx="95">
                  <c:v>1.0389999999999999</c:v>
                </c:pt>
                <c:pt idx="96">
                  <c:v>1.0405</c:v>
                </c:pt>
                <c:pt idx="97">
                  <c:v>1.034</c:v>
                </c:pt>
                <c:pt idx="98">
                  <c:v>1.0365</c:v>
                </c:pt>
                <c:pt idx="99">
                  <c:v>1.0369999999999999</c:v>
                </c:pt>
                <c:pt idx="100">
                  <c:v>1.0365</c:v>
                </c:pt>
                <c:pt idx="101">
                  <c:v>1.0275000000000001</c:v>
                </c:pt>
                <c:pt idx="102">
                  <c:v>1.0205</c:v>
                </c:pt>
                <c:pt idx="103">
                  <c:v>1.0155000000000001</c:v>
                </c:pt>
                <c:pt idx="104">
                  <c:v>1.0024999999999999</c:v>
                </c:pt>
                <c:pt idx="105">
                  <c:v>0.999</c:v>
                </c:pt>
                <c:pt idx="106">
                  <c:v>0.99550000000000005</c:v>
                </c:pt>
                <c:pt idx="107">
                  <c:v>0.9920000000000001</c:v>
                </c:pt>
                <c:pt idx="108">
                  <c:v>0.9880000000000001</c:v>
                </c:pt>
                <c:pt idx="109">
                  <c:v>0.9860000000000001</c:v>
                </c:pt>
                <c:pt idx="110">
                  <c:v>0.98299999999999998</c:v>
                </c:pt>
                <c:pt idx="111">
                  <c:v>0.98000000000000009</c:v>
                </c:pt>
                <c:pt idx="112">
                  <c:v>0.97699999999999998</c:v>
                </c:pt>
                <c:pt idx="113">
                  <c:v>0.97800000000000009</c:v>
                </c:pt>
                <c:pt idx="114">
                  <c:v>0.97449999999999992</c:v>
                </c:pt>
                <c:pt idx="115">
                  <c:v>0.97249999999999992</c:v>
                </c:pt>
                <c:pt idx="116">
                  <c:v>0.97049999999999992</c:v>
                </c:pt>
                <c:pt idx="117">
                  <c:v>0.97249999999999992</c:v>
                </c:pt>
                <c:pt idx="118">
                  <c:v>0.97249999999999992</c:v>
                </c:pt>
                <c:pt idx="119">
                  <c:v>0.97249999999999992</c:v>
                </c:pt>
                <c:pt idx="120">
                  <c:v>0.96849999999999992</c:v>
                </c:pt>
                <c:pt idx="121">
                  <c:v>0.96950000000000003</c:v>
                </c:pt>
                <c:pt idx="122">
                  <c:v>0.96750000000000003</c:v>
                </c:pt>
                <c:pt idx="123">
                  <c:v>0.96799999999999997</c:v>
                </c:pt>
                <c:pt idx="124">
                  <c:v>0.96699999999999997</c:v>
                </c:pt>
                <c:pt idx="125">
                  <c:v>0.96750000000000003</c:v>
                </c:pt>
                <c:pt idx="126">
                  <c:v>0.96750000000000003</c:v>
                </c:pt>
                <c:pt idx="127">
                  <c:v>0.96300000000000008</c:v>
                </c:pt>
                <c:pt idx="128">
                  <c:v>0.97100000000000009</c:v>
                </c:pt>
                <c:pt idx="129">
                  <c:v>0.96900000000000008</c:v>
                </c:pt>
                <c:pt idx="130">
                  <c:v>0.96799999999999997</c:v>
                </c:pt>
                <c:pt idx="131">
                  <c:v>0.96700000000000008</c:v>
                </c:pt>
                <c:pt idx="132">
                  <c:v>0.96900000000000008</c:v>
                </c:pt>
                <c:pt idx="133">
                  <c:v>0.97199999999999998</c:v>
                </c:pt>
                <c:pt idx="134">
                  <c:v>0.97199999999999998</c:v>
                </c:pt>
                <c:pt idx="135">
                  <c:v>0.97100000000000009</c:v>
                </c:pt>
                <c:pt idx="136">
                  <c:v>0.96599999999999997</c:v>
                </c:pt>
                <c:pt idx="137">
                  <c:v>0.97100000000000009</c:v>
                </c:pt>
                <c:pt idx="138">
                  <c:v>0.96900000000000008</c:v>
                </c:pt>
                <c:pt idx="139">
                  <c:v>0.96199999999999997</c:v>
                </c:pt>
                <c:pt idx="140">
                  <c:v>0.96</c:v>
                </c:pt>
                <c:pt idx="141">
                  <c:v>0.95700000000000007</c:v>
                </c:pt>
                <c:pt idx="142">
                  <c:v>0.95300000000000007</c:v>
                </c:pt>
                <c:pt idx="143">
                  <c:v>0.95100000000000007</c:v>
                </c:pt>
                <c:pt idx="144">
                  <c:v>0.94300000000000006</c:v>
                </c:pt>
                <c:pt idx="145">
                  <c:v>0.94</c:v>
                </c:pt>
                <c:pt idx="146">
                  <c:v>0.93100000000000005</c:v>
                </c:pt>
                <c:pt idx="147">
                  <c:v>0.92599999999999993</c:v>
                </c:pt>
                <c:pt idx="148">
                  <c:v>0.92100000000000004</c:v>
                </c:pt>
                <c:pt idx="149">
                  <c:v>0.91500000000000004</c:v>
                </c:pt>
                <c:pt idx="150">
                  <c:v>0.91300000000000003</c:v>
                </c:pt>
                <c:pt idx="151">
                  <c:v>0.90599999999999992</c:v>
                </c:pt>
                <c:pt idx="152">
                  <c:v>0.90199999999999991</c:v>
                </c:pt>
                <c:pt idx="153">
                  <c:v>0.9</c:v>
                </c:pt>
                <c:pt idx="154">
                  <c:v>0.8919999999999999</c:v>
                </c:pt>
                <c:pt idx="155">
                  <c:v>0.88649999999999984</c:v>
                </c:pt>
                <c:pt idx="156">
                  <c:v>0.8859999999999999</c:v>
                </c:pt>
                <c:pt idx="157">
                  <c:v>0.88050000000000006</c:v>
                </c:pt>
              </c:numCache>
            </c:numRef>
          </c:yVal>
          <c:smooth val="0"/>
        </c:ser>
        <c:ser>
          <c:idx val="23"/>
          <c:order val="23"/>
          <c:tx>
            <c:strRef>
              <c:f>'vit data'!$AX$4</c:f>
              <c:strCache>
                <c:ptCount val="1"/>
                <c:pt idx="0">
                  <c:v>no vit.</c:v>
                </c:pt>
              </c:strCache>
            </c:strRef>
          </c:tx>
          <c:spPr>
            <a:ln w="1905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'vit data'!$Z$5:$Z$221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data'!$AX$5:$AX$221</c:f>
              <c:numCache>
                <c:formatCode>General</c:formatCode>
                <c:ptCount val="217"/>
                <c:pt idx="0">
                  <c:v>1.5000000000000013E-2</c:v>
                </c:pt>
                <c:pt idx="1">
                  <c:v>1.5000000000000013E-2</c:v>
                </c:pt>
                <c:pt idx="2">
                  <c:v>1.4000000000000012E-2</c:v>
                </c:pt>
                <c:pt idx="3">
                  <c:v>1.4000000000000012E-2</c:v>
                </c:pt>
                <c:pt idx="4">
                  <c:v>1.4000000000000012E-2</c:v>
                </c:pt>
                <c:pt idx="5">
                  <c:v>1.3000000000000012E-2</c:v>
                </c:pt>
                <c:pt idx="6">
                  <c:v>1.3000000000000012E-2</c:v>
                </c:pt>
                <c:pt idx="7">
                  <c:v>1.3000000000000012E-2</c:v>
                </c:pt>
                <c:pt idx="8">
                  <c:v>1.3000000000000012E-2</c:v>
                </c:pt>
                <c:pt idx="9">
                  <c:v>1.100000000000001E-2</c:v>
                </c:pt>
                <c:pt idx="10">
                  <c:v>1.2000000000000011E-2</c:v>
                </c:pt>
                <c:pt idx="11">
                  <c:v>1.100000000000001E-2</c:v>
                </c:pt>
                <c:pt idx="12">
                  <c:v>1.0000000000000009E-2</c:v>
                </c:pt>
                <c:pt idx="13">
                  <c:v>1.0000000000000009E-2</c:v>
                </c:pt>
                <c:pt idx="14">
                  <c:v>1.0000000000000009E-2</c:v>
                </c:pt>
                <c:pt idx="15">
                  <c:v>1.0000000000000009E-2</c:v>
                </c:pt>
                <c:pt idx="16">
                  <c:v>1.0000000000000009E-2</c:v>
                </c:pt>
                <c:pt idx="17">
                  <c:v>9.000000000000008E-3</c:v>
                </c:pt>
                <c:pt idx="18">
                  <c:v>8.0000000000000071E-3</c:v>
                </c:pt>
                <c:pt idx="19">
                  <c:v>8.0000000000000071E-3</c:v>
                </c:pt>
                <c:pt idx="20">
                  <c:v>7.0000000000000062E-3</c:v>
                </c:pt>
                <c:pt idx="21">
                  <c:v>7.0000000000000062E-3</c:v>
                </c:pt>
                <c:pt idx="22">
                  <c:v>8.0000000000000071E-3</c:v>
                </c:pt>
                <c:pt idx="23">
                  <c:v>7.0000000000000062E-3</c:v>
                </c:pt>
                <c:pt idx="24">
                  <c:v>7.0000000000000062E-3</c:v>
                </c:pt>
                <c:pt idx="25">
                  <c:v>8.0000000000000071E-3</c:v>
                </c:pt>
                <c:pt idx="26">
                  <c:v>7.0000000000000062E-3</c:v>
                </c:pt>
                <c:pt idx="27">
                  <c:v>7.0000000000000062E-3</c:v>
                </c:pt>
                <c:pt idx="28">
                  <c:v>7.0000000000000062E-3</c:v>
                </c:pt>
                <c:pt idx="29">
                  <c:v>7.0000000000000062E-3</c:v>
                </c:pt>
                <c:pt idx="30">
                  <c:v>6.0000000000000053E-3</c:v>
                </c:pt>
                <c:pt idx="31">
                  <c:v>7.0000000000000062E-3</c:v>
                </c:pt>
                <c:pt idx="32">
                  <c:v>7.0000000000000062E-3</c:v>
                </c:pt>
                <c:pt idx="33">
                  <c:v>7.0000000000000062E-3</c:v>
                </c:pt>
                <c:pt idx="34">
                  <c:v>7.0000000000000062E-3</c:v>
                </c:pt>
                <c:pt idx="35">
                  <c:v>7.0000000000000062E-3</c:v>
                </c:pt>
                <c:pt idx="36">
                  <c:v>7.0000000000000062E-3</c:v>
                </c:pt>
                <c:pt idx="37">
                  <c:v>7.0000000000000062E-3</c:v>
                </c:pt>
                <c:pt idx="38">
                  <c:v>7.0000000000000062E-3</c:v>
                </c:pt>
                <c:pt idx="39">
                  <c:v>7.0000000000000062E-3</c:v>
                </c:pt>
                <c:pt idx="40">
                  <c:v>7.0000000000000062E-3</c:v>
                </c:pt>
                <c:pt idx="41">
                  <c:v>7.0000000000000062E-3</c:v>
                </c:pt>
                <c:pt idx="42">
                  <c:v>7.0000000000000062E-3</c:v>
                </c:pt>
                <c:pt idx="43">
                  <c:v>7.0000000000000062E-3</c:v>
                </c:pt>
                <c:pt idx="44">
                  <c:v>7.0000000000000062E-3</c:v>
                </c:pt>
                <c:pt idx="45">
                  <c:v>7.0000000000000062E-3</c:v>
                </c:pt>
                <c:pt idx="46">
                  <c:v>7.0000000000000062E-3</c:v>
                </c:pt>
                <c:pt idx="47">
                  <c:v>7.0000000000000062E-3</c:v>
                </c:pt>
                <c:pt idx="48">
                  <c:v>7.0000000000000062E-3</c:v>
                </c:pt>
                <c:pt idx="49">
                  <c:v>7.0000000000000062E-3</c:v>
                </c:pt>
                <c:pt idx="50">
                  <c:v>6.0000000000000053E-3</c:v>
                </c:pt>
                <c:pt idx="51">
                  <c:v>7.0000000000000062E-3</c:v>
                </c:pt>
                <c:pt idx="52">
                  <c:v>7.0000000000000062E-3</c:v>
                </c:pt>
                <c:pt idx="53">
                  <c:v>6.0000000000000053E-3</c:v>
                </c:pt>
                <c:pt idx="54">
                  <c:v>6.0000000000000053E-3</c:v>
                </c:pt>
                <c:pt idx="55">
                  <c:v>7.0000000000000062E-3</c:v>
                </c:pt>
                <c:pt idx="56">
                  <c:v>7.0000000000000062E-3</c:v>
                </c:pt>
                <c:pt idx="57">
                  <c:v>6.0000000000000053E-3</c:v>
                </c:pt>
                <c:pt idx="58">
                  <c:v>6.0000000000000053E-3</c:v>
                </c:pt>
                <c:pt idx="59">
                  <c:v>6.0000000000000053E-3</c:v>
                </c:pt>
                <c:pt idx="60">
                  <c:v>6.0000000000000053E-3</c:v>
                </c:pt>
                <c:pt idx="61">
                  <c:v>6.0000000000000053E-3</c:v>
                </c:pt>
                <c:pt idx="62">
                  <c:v>6.0000000000000053E-3</c:v>
                </c:pt>
                <c:pt idx="63">
                  <c:v>6.0000000000000053E-3</c:v>
                </c:pt>
                <c:pt idx="64">
                  <c:v>6.0000000000000053E-3</c:v>
                </c:pt>
                <c:pt idx="65">
                  <c:v>6.0000000000000053E-3</c:v>
                </c:pt>
                <c:pt idx="66">
                  <c:v>6.0000000000000053E-3</c:v>
                </c:pt>
                <c:pt idx="67">
                  <c:v>6.0000000000000053E-3</c:v>
                </c:pt>
                <c:pt idx="68">
                  <c:v>6.0000000000000053E-3</c:v>
                </c:pt>
                <c:pt idx="69">
                  <c:v>6.0000000000000053E-3</c:v>
                </c:pt>
                <c:pt idx="70">
                  <c:v>6.0000000000000053E-3</c:v>
                </c:pt>
                <c:pt idx="71">
                  <c:v>6.0000000000000053E-3</c:v>
                </c:pt>
                <c:pt idx="72">
                  <c:v>6.0000000000000053E-3</c:v>
                </c:pt>
                <c:pt idx="73">
                  <c:v>6.0000000000000053E-3</c:v>
                </c:pt>
                <c:pt idx="74">
                  <c:v>6.0000000000000053E-3</c:v>
                </c:pt>
                <c:pt idx="75">
                  <c:v>6.0000000000000053E-3</c:v>
                </c:pt>
                <c:pt idx="76">
                  <c:v>6.0000000000000053E-3</c:v>
                </c:pt>
                <c:pt idx="77">
                  <c:v>6.0000000000000053E-3</c:v>
                </c:pt>
                <c:pt idx="78">
                  <c:v>6.0000000000000053E-3</c:v>
                </c:pt>
                <c:pt idx="79">
                  <c:v>6.0000000000000053E-3</c:v>
                </c:pt>
                <c:pt idx="80">
                  <c:v>5.0000000000000044E-3</c:v>
                </c:pt>
                <c:pt idx="81">
                  <c:v>6.0000000000000053E-3</c:v>
                </c:pt>
                <c:pt idx="82">
                  <c:v>6.0000000000000053E-3</c:v>
                </c:pt>
                <c:pt idx="83">
                  <c:v>5.0000000000000044E-3</c:v>
                </c:pt>
                <c:pt idx="84">
                  <c:v>6.0000000000000053E-3</c:v>
                </c:pt>
                <c:pt idx="85">
                  <c:v>6.0000000000000053E-3</c:v>
                </c:pt>
                <c:pt idx="86">
                  <c:v>5.0000000000000044E-3</c:v>
                </c:pt>
                <c:pt idx="87">
                  <c:v>6.0000000000000053E-3</c:v>
                </c:pt>
                <c:pt idx="88">
                  <c:v>5.0000000000000044E-3</c:v>
                </c:pt>
                <c:pt idx="89">
                  <c:v>5.0000000000000044E-3</c:v>
                </c:pt>
                <c:pt idx="90">
                  <c:v>5.0000000000000044E-3</c:v>
                </c:pt>
                <c:pt idx="91">
                  <c:v>5.0000000000000044E-3</c:v>
                </c:pt>
                <c:pt idx="92">
                  <c:v>5.0000000000000044E-3</c:v>
                </c:pt>
                <c:pt idx="93">
                  <c:v>5.0000000000000044E-3</c:v>
                </c:pt>
                <c:pt idx="94">
                  <c:v>5.0000000000000044E-3</c:v>
                </c:pt>
                <c:pt idx="95">
                  <c:v>5.0000000000000044E-3</c:v>
                </c:pt>
                <c:pt idx="96">
                  <c:v>5.0000000000000044E-3</c:v>
                </c:pt>
                <c:pt idx="97">
                  <c:v>5.0000000000000044E-3</c:v>
                </c:pt>
                <c:pt idx="98">
                  <c:v>5.0000000000000044E-3</c:v>
                </c:pt>
                <c:pt idx="99">
                  <c:v>5.0000000000000044E-3</c:v>
                </c:pt>
                <c:pt idx="100">
                  <c:v>5.0000000000000044E-3</c:v>
                </c:pt>
                <c:pt idx="101">
                  <c:v>5.0000000000000044E-3</c:v>
                </c:pt>
                <c:pt idx="102">
                  <c:v>5.0000000000000044E-3</c:v>
                </c:pt>
                <c:pt idx="103">
                  <c:v>5.0000000000000044E-3</c:v>
                </c:pt>
                <c:pt idx="104">
                  <c:v>5.0000000000000044E-3</c:v>
                </c:pt>
                <c:pt idx="105">
                  <c:v>5.0000000000000044E-3</c:v>
                </c:pt>
                <c:pt idx="106">
                  <c:v>5.0000000000000044E-3</c:v>
                </c:pt>
                <c:pt idx="107">
                  <c:v>5.0000000000000044E-3</c:v>
                </c:pt>
                <c:pt idx="108">
                  <c:v>5.0000000000000044E-3</c:v>
                </c:pt>
                <c:pt idx="109">
                  <c:v>4.0000000000000036E-3</c:v>
                </c:pt>
                <c:pt idx="110">
                  <c:v>5.0000000000000044E-3</c:v>
                </c:pt>
                <c:pt idx="111">
                  <c:v>5.0000000000000044E-3</c:v>
                </c:pt>
                <c:pt idx="112">
                  <c:v>6.0000000000000053E-3</c:v>
                </c:pt>
                <c:pt idx="113">
                  <c:v>5.0000000000000044E-3</c:v>
                </c:pt>
                <c:pt idx="114">
                  <c:v>5.0000000000000044E-3</c:v>
                </c:pt>
                <c:pt idx="115">
                  <c:v>5.0000000000000044E-3</c:v>
                </c:pt>
                <c:pt idx="116">
                  <c:v>6.0000000000000053E-3</c:v>
                </c:pt>
                <c:pt idx="117">
                  <c:v>5.0000000000000044E-3</c:v>
                </c:pt>
                <c:pt idx="118">
                  <c:v>5.0000000000000044E-3</c:v>
                </c:pt>
                <c:pt idx="119">
                  <c:v>5.0000000000000044E-3</c:v>
                </c:pt>
                <c:pt idx="120">
                  <c:v>5.0000000000000044E-3</c:v>
                </c:pt>
                <c:pt idx="121">
                  <c:v>6.0000000000000053E-3</c:v>
                </c:pt>
                <c:pt idx="122">
                  <c:v>6.0000000000000053E-3</c:v>
                </c:pt>
                <c:pt idx="123">
                  <c:v>6.0000000000000053E-3</c:v>
                </c:pt>
                <c:pt idx="124">
                  <c:v>5.0000000000000044E-3</c:v>
                </c:pt>
                <c:pt idx="125">
                  <c:v>5.0000000000000044E-3</c:v>
                </c:pt>
                <c:pt idx="126">
                  <c:v>6.0000000000000053E-3</c:v>
                </c:pt>
                <c:pt idx="127">
                  <c:v>5.0000000000000044E-3</c:v>
                </c:pt>
                <c:pt idx="128">
                  <c:v>5.0000000000000044E-3</c:v>
                </c:pt>
                <c:pt idx="129">
                  <c:v>5.0000000000000044E-3</c:v>
                </c:pt>
                <c:pt idx="130">
                  <c:v>5.0000000000000044E-3</c:v>
                </c:pt>
                <c:pt idx="131">
                  <c:v>5.0000000000000044E-3</c:v>
                </c:pt>
                <c:pt idx="132">
                  <c:v>6.0000000000000053E-3</c:v>
                </c:pt>
                <c:pt idx="133">
                  <c:v>6.0000000000000053E-3</c:v>
                </c:pt>
                <c:pt idx="134">
                  <c:v>6.0000000000000053E-3</c:v>
                </c:pt>
                <c:pt idx="135">
                  <c:v>6.0000000000000053E-3</c:v>
                </c:pt>
                <c:pt idx="136">
                  <c:v>6.0000000000000053E-3</c:v>
                </c:pt>
                <c:pt idx="137">
                  <c:v>6.0000000000000053E-3</c:v>
                </c:pt>
                <c:pt idx="138">
                  <c:v>6.0000000000000053E-3</c:v>
                </c:pt>
                <c:pt idx="139">
                  <c:v>6.0000000000000053E-3</c:v>
                </c:pt>
                <c:pt idx="140">
                  <c:v>6.0000000000000053E-3</c:v>
                </c:pt>
                <c:pt idx="141">
                  <c:v>6.0000000000000053E-3</c:v>
                </c:pt>
                <c:pt idx="142">
                  <c:v>5.0000000000000044E-3</c:v>
                </c:pt>
                <c:pt idx="143">
                  <c:v>6.0000000000000053E-3</c:v>
                </c:pt>
                <c:pt idx="144">
                  <c:v>6.0000000000000053E-3</c:v>
                </c:pt>
                <c:pt idx="145">
                  <c:v>6.0000000000000053E-3</c:v>
                </c:pt>
                <c:pt idx="146">
                  <c:v>6.0000000000000053E-3</c:v>
                </c:pt>
                <c:pt idx="147">
                  <c:v>6.0000000000000053E-3</c:v>
                </c:pt>
                <c:pt idx="148">
                  <c:v>6.0000000000000053E-3</c:v>
                </c:pt>
                <c:pt idx="149">
                  <c:v>6.0000000000000053E-3</c:v>
                </c:pt>
                <c:pt idx="150">
                  <c:v>6.0000000000000053E-3</c:v>
                </c:pt>
                <c:pt idx="151">
                  <c:v>6.0000000000000053E-3</c:v>
                </c:pt>
                <c:pt idx="152">
                  <c:v>5.0000000000000044E-3</c:v>
                </c:pt>
                <c:pt idx="153">
                  <c:v>6.0000000000000053E-3</c:v>
                </c:pt>
                <c:pt idx="154">
                  <c:v>5.0000000000000044E-3</c:v>
                </c:pt>
                <c:pt idx="155">
                  <c:v>5.0000000000000044E-3</c:v>
                </c:pt>
                <c:pt idx="156">
                  <c:v>5.0000000000000044E-3</c:v>
                </c:pt>
                <c:pt idx="157">
                  <c:v>4.0000000000000036E-3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8940312"/>
        <c:axId val="378940704"/>
      </c:scatterChart>
      <c:valAx>
        <c:axId val="378940312"/>
        <c:scaling>
          <c:orientation val="minMax"/>
          <c:max val="2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time [h]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8940704"/>
        <c:crosses val="autoZero"/>
        <c:crossBetween val="midCat"/>
        <c:majorUnit val="5"/>
      </c:valAx>
      <c:valAx>
        <c:axId val="378940704"/>
        <c:scaling>
          <c:orientation val="minMax"/>
          <c:min val="-0.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optical density [650 nm]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8940312"/>
        <c:crosses val="autoZero"/>
        <c:crossBetween val="midCat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'vit data'!$AZ$4</c:f>
              <c:strCache>
                <c:ptCount val="1"/>
                <c:pt idx="0">
                  <c:v>all vit.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'vit data'!$AY$5:$AY$221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data'!$AZ$5:$AZ$221</c:f>
              <c:numCache>
                <c:formatCode>General</c:formatCode>
                <c:ptCount val="217"/>
                <c:pt idx="0">
                  <c:v>3.5000000000000031E-3</c:v>
                </c:pt>
                <c:pt idx="1">
                  <c:v>3.5000000000000031E-3</c:v>
                </c:pt>
                <c:pt idx="2">
                  <c:v>4.0000000000000036E-3</c:v>
                </c:pt>
                <c:pt idx="3">
                  <c:v>4.500000000000004E-3</c:v>
                </c:pt>
                <c:pt idx="4">
                  <c:v>5.0000000000000044E-3</c:v>
                </c:pt>
                <c:pt idx="5">
                  <c:v>5.5000000000000049E-3</c:v>
                </c:pt>
                <c:pt idx="6">
                  <c:v>6.5000000000000058E-3</c:v>
                </c:pt>
                <c:pt idx="7">
                  <c:v>6.5000000000000058E-3</c:v>
                </c:pt>
                <c:pt idx="8">
                  <c:v>5.5000000000000049E-3</c:v>
                </c:pt>
                <c:pt idx="9">
                  <c:v>5.5000000000000049E-3</c:v>
                </c:pt>
                <c:pt idx="10">
                  <c:v>6.5000000000000058E-3</c:v>
                </c:pt>
                <c:pt idx="11">
                  <c:v>6.0000000000000053E-3</c:v>
                </c:pt>
                <c:pt idx="12">
                  <c:v>6.0000000000000053E-3</c:v>
                </c:pt>
                <c:pt idx="13">
                  <c:v>6.0000000000000053E-3</c:v>
                </c:pt>
                <c:pt idx="14">
                  <c:v>6.0000000000000053E-3</c:v>
                </c:pt>
                <c:pt idx="15">
                  <c:v>6.0000000000000053E-3</c:v>
                </c:pt>
                <c:pt idx="16">
                  <c:v>5.5000000000000049E-3</c:v>
                </c:pt>
                <c:pt idx="17">
                  <c:v>6.0000000000000053E-3</c:v>
                </c:pt>
                <c:pt idx="18">
                  <c:v>7.0000000000000062E-3</c:v>
                </c:pt>
                <c:pt idx="19">
                  <c:v>6.0000000000000053E-3</c:v>
                </c:pt>
                <c:pt idx="20">
                  <c:v>7.0000000000000062E-3</c:v>
                </c:pt>
                <c:pt idx="21">
                  <c:v>7.0000000000000062E-3</c:v>
                </c:pt>
                <c:pt idx="22">
                  <c:v>7.0000000000000062E-3</c:v>
                </c:pt>
                <c:pt idx="23">
                  <c:v>7.0000000000000062E-3</c:v>
                </c:pt>
                <c:pt idx="24">
                  <c:v>7.0000000000000062E-3</c:v>
                </c:pt>
                <c:pt idx="25">
                  <c:v>7.0000000000000062E-3</c:v>
                </c:pt>
                <c:pt idx="26">
                  <c:v>7.0000000000000062E-3</c:v>
                </c:pt>
                <c:pt idx="27">
                  <c:v>7.0000000000000062E-3</c:v>
                </c:pt>
                <c:pt idx="28">
                  <c:v>8.0000000000000071E-3</c:v>
                </c:pt>
                <c:pt idx="29">
                  <c:v>8.0000000000000071E-3</c:v>
                </c:pt>
                <c:pt idx="30">
                  <c:v>8.5000000000000075E-3</c:v>
                </c:pt>
                <c:pt idx="31">
                  <c:v>8.5000000000000075E-3</c:v>
                </c:pt>
                <c:pt idx="32">
                  <c:v>9.5000000000000084E-3</c:v>
                </c:pt>
                <c:pt idx="33">
                  <c:v>9.5000000000000084E-3</c:v>
                </c:pt>
                <c:pt idx="34">
                  <c:v>1.0000000000000009E-2</c:v>
                </c:pt>
                <c:pt idx="35">
                  <c:v>1.150000000000001E-2</c:v>
                </c:pt>
                <c:pt idx="36">
                  <c:v>1.150000000000001E-2</c:v>
                </c:pt>
                <c:pt idx="37">
                  <c:v>1.2500000000000011E-2</c:v>
                </c:pt>
                <c:pt idx="38">
                  <c:v>1.3500000000000012E-2</c:v>
                </c:pt>
                <c:pt idx="39">
                  <c:v>1.4500000000000013E-2</c:v>
                </c:pt>
                <c:pt idx="40">
                  <c:v>1.6500000000000015E-2</c:v>
                </c:pt>
                <c:pt idx="41">
                  <c:v>1.7499999999999988E-2</c:v>
                </c:pt>
                <c:pt idx="42">
                  <c:v>1.949999999999999E-2</c:v>
                </c:pt>
                <c:pt idx="43">
                  <c:v>2.1499999999999991E-2</c:v>
                </c:pt>
                <c:pt idx="44">
                  <c:v>2.3499999999999993E-2</c:v>
                </c:pt>
                <c:pt idx="45">
                  <c:v>2.6499999999999996E-2</c:v>
                </c:pt>
                <c:pt idx="46">
                  <c:v>2.9499999999999998E-2</c:v>
                </c:pt>
                <c:pt idx="47">
                  <c:v>3.3500000000000002E-2</c:v>
                </c:pt>
                <c:pt idx="48">
                  <c:v>3.8500000000000006E-2</c:v>
                </c:pt>
                <c:pt idx="49">
                  <c:v>4.4500000000000012E-2</c:v>
                </c:pt>
                <c:pt idx="50">
                  <c:v>4.9499999999999988E-2</c:v>
                </c:pt>
                <c:pt idx="51">
                  <c:v>5.7499999999999996E-2</c:v>
                </c:pt>
                <c:pt idx="52">
                  <c:v>6.6500000000000004E-2</c:v>
                </c:pt>
                <c:pt idx="53">
                  <c:v>7.6000000000000012E-2</c:v>
                </c:pt>
                <c:pt idx="54">
                  <c:v>8.8999999999999996E-2</c:v>
                </c:pt>
                <c:pt idx="55">
                  <c:v>0.10350000000000001</c:v>
                </c:pt>
                <c:pt idx="56">
                  <c:v>0.11799999999999999</c:v>
                </c:pt>
                <c:pt idx="57">
                  <c:v>0.14200000000000002</c:v>
                </c:pt>
                <c:pt idx="58">
                  <c:v>0.16399999999999998</c:v>
                </c:pt>
                <c:pt idx="59">
                  <c:v>0.19600000000000001</c:v>
                </c:pt>
                <c:pt idx="60">
                  <c:v>0.22449999999999998</c:v>
                </c:pt>
                <c:pt idx="61">
                  <c:v>0.26100000000000001</c:v>
                </c:pt>
                <c:pt idx="62">
                  <c:v>0.29799999999999999</c:v>
                </c:pt>
                <c:pt idx="63">
                  <c:v>0.33800000000000002</c:v>
                </c:pt>
                <c:pt idx="64">
                  <c:v>0.3805</c:v>
                </c:pt>
                <c:pt idx="65">
                  <c:v>0.42300000000000004</c:v>
                </c:pt>
                <c:pt idx="66">
                  <c:v>0.48549999999999999</c:v>
                </c:pt>
                <c:pt idx="67">
                  <c:v>0.53750000000000009</c:v>
                </c:pt>
                <c:pt idx="68">
                  <c:v>0.58599999999999997</c:v>
                </c:pt>
                <c:pt idx="69">
                  <c:v>0.64100000000000001</c:v>
                </c:pt>
                <c:pt idx="70">
                  <c:v>0.68850000000000011</c:v>
                </c:pt>
                <c:pt idx="71">
                  <c:v>0.73399999999999999</c:v>
                </c:pt>
                <c:pt idx="72">
                  <c:v>0.78400000000000003</c:v>
                </c:pt>
                <c:pt idx="73">
                  <c:v>0.81699999999999995</c:v>
                </c:pt>
                <c:pt idx="74">
                  <c:v>0.85799999999999998</c:v>
                </c:pt>
                <c:pt idx="75">
                  <c:v>0.87899999999999989</c:v>
                </c:pt>
                <c:pt idx="76">
                  <c:v>0.90800000000000003</c:v>
                </c:pt>
                <c:pt idx="77">
                  <c:v>0.93899999999999995</c:v>
                </c:pt>
                <c:pt idx="78">
                  <c:v>0.95699999999999996</c:v>
                </c:pt>
                <c:pt idx="79">
                  <c:v>0.97699999999999998</c:v>
                </c:pt>
                <c:pt idx="80">
                  <c:v>1.004</c:v>
                </c:pt>
                <c:pt idx="81">
                  <c:v>1.028</c:v>
                </c:pt>
                <c:pt idx="82">
                  <c:v>1.0880000000000001</c:v>
                </c:pt>
                <c:pt idx="83">
                  <c:v>1.0979999999999999</c:v>
                </c:pt>
                <c:pt idx="84">
                  <c:v>1.1819999999999999</c:v>
                </c:pt>
                <c:pt idx="85">
                  <c:v>1.2895000000000001</c:v>
                </c:pt>
                <c:pt idx="86">
                  <c:v>1.3359999999999999</c:v>
                </c:pt>
                <c:pt idx="87">
                  <c:v>1.3479999999999999</c:v>
                </c:pt>
                <c:pt idx="88">
                  <c:v>1.363</c:v>
                </c:pt>
                <c:pt idx="89">
                  <c:v>1.3780000000000001</c:v>
                </c:pt>
                <c:pt idx="90">
                  <c:v>1.3959999999999999</c:v>
                </c:pt>
                <c:pt idx="91">
                  <c:v>1.4</c:v>
                </c:pt>
                <c:pt idx="92">
                  <c:v>1.3915</c:v>
                </c:pt>
                <c:pt idx="93">
                  <c:v>1.395</c:v>
                </c:pt>
                <c:pt idx="94">
                  <c:v>1.4055</c:v>
                </c:pt>
                <c:pt idx="95">
                  <c:v>1.411</c:v>
                </c:pt>
                <c:pt idx="96">
                  <c:v>1.41</c:v>
                </c:pt>
                <c:pt idx="97">
                  <c:v>1.411</c:v>
                </c:pt>
                <c:pt idx="98">
                  <c:v>1.4039999999999999</c:v>
                </c:pt>
                <c:pt idx="99">
                  <c:v>1.4139999999999999</c:v>
                </c:pt>
                <c:pt idx="100">
                  <c:v>1.4119999999999999</c:v>
                </c:pt>
                <c:pt idx="101">
                  <c:v>1.4119999999999999</c:v>
                </c:pt>
                <c:pt idx="102">
                  <c:v>1.4079999999999999</c:v>
                </c:pt>
                <c:pt idx="103">
                  <c:v>1.4039999999999999</c:v>
                </c:pt>
                <c:pt idx="104">
                  <c:v>1.397</c:v>
                </c:pt>
                <c:pt idx="105">
                  <c:v>1.391</c:v>
                </c:pt>
                <c:pt idx="106">
                  <c:v>1.3859999999999999</c:v>
                </c:pt>
                <c:pt idx="107">
                  <c:v>1.38</c:v>
                </c:pt>
                <c:pt idx="108">
                  <c:v>1.375</c:v>
                </c:pt>
                <c:pt idx="109">
                  <c:v>1.371</c:v>
                </c:pt>
                <c:pt idx="110">
                  <c:v>1.3740000000000001</c:v>
                </c:pt>
                <c:pt idx="111">
                  <c:v>1.3720000000000001</c:v>
                </c:pt>
                <c:pt idx="112">
                  <c:v>1.355</c:v>
                </c:pt>
                <c:pt idx="113">
                  <c:v>1.355</c:v>
                </c:pt>
                <c:pt idx="114">
                  <c:v>1.3480000000000001</c:v>
                </c:pt>
                <c:pt idx="115">
                  <c:v>1.2869999999999999</c:v>
                </c:pt>
                <c:pt idx="116">
                  <c:v>1.325</c:v>
                </c:pt>
                <c:pt idx="117">
                  <c:v>1.3035000000000001</c:v>
                </c:pt>
                <c:pt idx="118">
                  <c:v>1.202</c:v>
                </c:pt>
                <c:pt idx="119">
                  <c:v>1.1970000000000001</c:v>
                </c:pt>
                <c:pt idx="120">
                  <c:v>1.165</c:v>
                </c:pt>
                <c:pt idx="121">
                  <c:v>1.1719999999999999</c:v>
                </c:pt>
                <c:pt idx="122">
                  <c:v>1.159</c:v>
                </c:pt>
                <c:pt idx="123">
                  <c:v>1.151</c:v>
                </c:pt>
                <c:pt idx="124">
                  <c:v>1.1479999999999999</c:v>
                </c:pt>
                <c:pt idx="125">
                  <c:v>1.147</c:v>
                </c:pt>
                <c:pt idx="126">
                  <c:v>1.145</c:v>
                </c:pt>
                <c:pt idx="127">
                  <c:v>1.141</c:v>
                </c:pt>
                <c:pt idx="128">
                  <c:v>1.1419999999999999</c:v>
                </c:pt>
                <c:pt idx="129">
                  <c:v>1.135</c:v>
                </c:pt>
                <c:pt idx="130">
                  <c:v>1.135</c:v>
                </c:pt>
                <c:pt idx="131">
                  <c:v>1.1299999999999999</c:v>
                </c:pt>
                <c:pt idx="132">
                  <c:v>1.125</c:v>
                </c:pt>
                <c:pt idx="133">
                  <c:v>1.1274999999999999</c:v>
                </c:pt>
                <c:pt idx="134">
                  <c:v>1.1234999999999999</c:v>
                </c:pt>
                <c:pt idx="135">
                  <c:v>1.121</c:v>
                </c:pt>
                <c:pt idx="136">
                  <c:v>1.121</c:v>
                </c:pt>
                <c:pt idx="137">
                  <c:v>1.119</c:v>
                </c:pt>
                <c:pt idx="138">
                  <c:v>1.1220000000000001</c:v>
                </c:pt>
                <c:pt idx="139">
                  <c:v>1.1265000000000001</c:v>
                </c:pt>
                <c:pt idx="140">
                  <c:v>1.125</c:v>
                </c:pt>
                <c:pt idx="141">
                  <c:v>1.1260000000000001</c:v>
                </c:pt>
                <c:pt idx="142">
                  <c:v>1.1319999999999999</c:v>
                </c:pt>
                <c:pt idx="143">
                  <c:v>1.1339999999999999</c:v>
                </c:pt>
                <c:pt idx="144">
                  <c:v>1.1359999999999999</c:v>
                </c:pt>
                <c:pt idx="145">
                  <c:v>1.135</c:v>
                </c:pt>
                <c:pt idx="146">
                  <c:v>1.131</c:v>
                </c:pt>
                <c:pt idx="147">
                  <c:v>1.131</c:v>
                </c:pt>
                <c:pt idx="148">
                  <c:v>1.1299999999999999</c:v>
                </c:pt>
                <c:pt idx="149">
                  <c:v>1.129</c:v>
                </c:pt>
                <c:pt idx="150">
                  <c:v>1.1324999999999998</c:v>
                </c:pt>
                <c:pt idx="151">
                  <c:v>1.135</c:v>
                </c:pt>
                <c:pt idx="152">
                  <c:v>1.1299999999999999</c:v>
                </c:pt>
                <c:pt idx="153">
                  <c:v>1.127</c:v>
                </c:pt>
                <c:pt idx="154">
                  <c:v>1.1254999999999999</c:v>
                </c:pt>
                <c:pt idx="155">
                  <c:v>1.1240000000000001</c:v>
                </c:pt>
                <c:pt idx="156">
                  <c:v>1.1220000000000001</c:v>
                </c:pt>
                <c:pt idx="157">
                  <c:v>1.1185</c:v>
                </c:pt>
                <c:pt idx="158">
                  <c:v>1.111</c:v>
                </c:pt>
                <c:pt idx="159">
                  <c:v>1.0994999999999999</c:v>
                </c:pt>
                <c:pt idx="160">
                  <c:v>1.0945</c:v>
                </c:pt>
                <c:pt idx="161">
                  <c:v>1.0875000000000001</c:v>
                </c:pt>
                <c:pt idx="162">
                  <c:v>1.0820000000000001</c:v>
                </c:pt>
                <c:pt idx="163">
                  <c:v>1.0819999999999999</c:v>
                </c:pt>
                <c:pt idx="164">
                  <c:v>1.0820000000000001</c:v>
                </c:pt>
                <c:pt idx="165">
                  <c:v>1.0774999999999999</c:v>
                </c:pt>
                <c:pt idx="166">
                  <c:v>1.071</c:v>
                </c:pt>
                <c:pt idx="167">
                  <c:v>1.06</c:v>
                </c:pt>
                <c:pt idx="168">
                  <c:v>1.0640000000000001</c:v>
                </c:pt>
                <c:pt idx="169">
                  <c:v>1.054</c:v>
                </c:pt>
                <c:pt idx="170">
                  <c:v>1.0449999999999999</c:v>
                </c:pt>
                <c:pt idx="171">
                  <c:v>1.038</c:v>
                </c:pt>
                <c:pt idx="172">
                  <c:v>1.036</c:v>
                </c:pt>
                <c:pt idx="173">
                  <c:v>1.0289999999999999</c:v>
                </c:pt>
                <c:pt idx="174">
                  <c:v>1.024</c:v>
                </c:pt>
                <c:pt idx="175">
                  <c:v>1.0209999999999999</c:v>
                </c:pt>
                <c:pt idx="176">
                  <c:v>1.0169999999999999</c:v>
                </c:pt>
                <c:pt idx="177">
                  <c:v>1.014</c:v>
                </c:pt>
                <c:pt idx="178">
                  <c:v>1.0109999999999999</c:v>
                </c:pt>
                <c:pt idx="179">
                  <c:v>1.008</c:v>
                </c:pt>
                <c:pt idx="180">
                  <c:v>1.004</c:v>
                </c:pt>
                <c:pt idx="181">
                  <c:v>1.0010000000000001</c:v>
                </c:pt>
                <c:pt idx="182">
                  <c:v>0.99900000000000011</c:v>
                </c:pt>
                <c:pt idx="183">
                  <c:v>0.996</c:v>
                </c:pt>
                <c:pt idx="184">
                  <c:v>0.9930000000000001</c:v>
                </c:pt>
                <c:pt idx="185">
                  <c:v>0.9870000000000001</c:v>
                </c:pt>
                <c:pt idx="186">
                  <c:v>0.9890000000000001</c:v>
                </c:pt>
                <c:pt idx="187">
                  <c:v>0.98799999999999999</c:v>
                </c:pt>
                <c:pt idx="188">
                  <c:v>0.98599999999999999</c:v>
                </c:pt>
                <c:pt idx="189">
                  <c:v>0.9830000000000001</c:v>
                </c:pt>
                <c:pt idx="190">
                  <c:v>0.9830000000000001</c:v>
                </c:pt>
                <c:pt idx="191">
                  <c:v>0.98100000000000009</c:v>
                </c:pt>
                <c:pt idx="192">
                  <c:v>0.97900000000000009</c:v>
                </c:pt>
                <c:pt idx="193">
                  <c:v>0.97900000000000009</c:v>
                </c:pt>
                <c:pt idx="194">
                  <c:v>0.97900000000000009</c:v>
                </c:pt>
                <c:pt idx="195">
                  <c:v>0.97900000000000009</c:v>
                </c:pt>
                <c:pt idx="196">
                  <c:v>0.97500000000000009</c:v>
                </c:pt>
                <c:pt idx="197">
                  <c:v>0.97350000000000003</c:v>
                </c:pt>
                <c:pt idx="198">
                  <c:v>0.97350000000000003</c:v>
                </c:pt>
                <c:pt idx="199">
                  <c:v>0.97050000000000014</c:v>
                </c:pt>
                <c:pt idx="200">
                  <c:v>0.96899999999999997</c:v>
                </c:pt>
                <c:pt idx="201">
                  <c:v>0.97</c:v>
                </c:pt>
                <c:pt idx="202">
                  <c:v>0.96799999999999997</c:v>
                </c:pt>
                <c:pt idx="203">
                  <c:v>0.96750000000000003</c:v>
                </c:pt>
                <c:pt idx="204">
                  <c:v>0.96700000000000008</c:v>
                </c:pt>
                <c:pt idx="205">
                  <c:v>0.96550000000000002</c:v>
                </c:pt>
                <c:pt idx="206">
                  <c:v>0.96649999999999991</c:v>
                </c:pt>
                <c:pt idx="207">
                  <c:v>0.96399999999999997</c:v>
                </c:pt>
                <c:pt idx="208">
                  <c:v>0.96399999999999997</c:v>
                </c:pt>
                <c:pt idx="209">
                  <c:v>0.96399999999999997</c:v>
                </c:pt>
                <c:pt idx="210">
                  <c:v>0.96350000000000002</c:v>
                </c:pt>
                <c:pt idx="211">
                  <c:v>0.96100000000000008</c:v>
                </c:pt>
                <c:pt idx="212">
                  <c:v>0.96</c:v>
                </c:pt>
                <c:pt idx="213">
                  <c:v>0.96</c:v>
                </c:pt>
                <c:pt idx="214">
                  <c:v>0.96</c:v>
                </c:pt>
                <c:pt idx="215">
                  <c:v>0.95750000000000002</c:v>
                </c:pt>
                <c:pt idx="216">
                  <c:v>0.95700000000000007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'vit data'!$BA$4</c:f>
              <c:strCache>
                <c:ptCount val="1"/>
                <c:pt idx="0">
                  <c:v>biotin</c:v>
                </c:pt>
              </c:strCache>
            </c:strRef>
          </c:tx>
          <c:spPr>
            <a:ln w="19050" cap="rnd">
              <a:solidFill>
                <a:srgbClr val="FF6600"/>
              </a:solidFill>
              <a:round/>
            </a:ln>
            <a:effectLst/>
          </c:spPr>
          <c:marker>
            <c:symbol val="none"/>
          </c:marker>
          <c:xVal>
            <c:numRef>
              <c:f>'vit data'!$AY$5:$AY$221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data'!$BA$5:$BA$221</c:f>
              <c:numCache>
                <c:formatCode>General</c:formatCode>
                <c:ptCount val="217"/>
                <c:pt idx="0">
                  <c:v>-6.5000000000000058E-3</c:v>
                </c:pt>
                <c:pt idx="1">
                  <c:v>-6.0000000000000053E-3</c:v>
                </c:pt>
                <c:pt idx="2">
                  <c:v>-6.0000000000000053E-3</c:v>
                </c:pt>
                <c:pt idx="3">
                  <c:v>-5.5000000000000049E-3</c:v>
                </c:pt>
                <c:pt idx="4">
                  <c:v>-5.0000000000000044E-3</c:v>
                </c:pt>
                <c:pt idx="5">
                  <c:v>-6.5000000000000058E-3</c:v>
                </c:pt>
                <c:pt idx="6">
                  <c:v>-5.0000000000000044E-3</c:v>
                </c:pt>
                <c:pt idx="7">
                  <c:v>-5.5000000000000049E-3</c:v>
                </c:pt>
                <c:pt idx="8">
                  <c:v>-6.0000000000000053E-3</c:v>
                </c:pt>
                <c:pt idx="9">
                  <c:v>-6.0000000000000053E-3</c:v>
                </c:pt>
                <c:pt idx="10">
                  <c:v>-5.5000000000000049E-3</c:v>
                </c:pt>
                <c:pt idx="11">
                  <c:v>-6.0000000000000053E-3</c:v>
                </c:pt>
                <c:pt idx="12">
                  <c:v>-5.5000000000000049E-3</c:v>
                </c:pt>
                <c:pt idx="13">
                  <c:v>-6.0000000000000053E-3</c:v>
                </c:pt>
                <c:pt idx="14">
                  <c:v>-6.0000000000000053E-3</c:v>
                </c:pt>
                <c:pt idx="15">
                  <c:v>-6.0000000000000053E-3</c:v>
                </c:pt>
                <c:pt idx="16">
                  <c:v>-6.0000000000000053E-3</c:v>
                </c:pt>
                <c:pt idx="17">
                  <c:v>-6.0000000000000053E-3</c:v>
                </c:pt>
                <c:pt idx="18">
                  <c:v>-5.5000000000000049E-3</c:v>
                </c:pt>
                <c:pt idx="19">
                  <c:v>-5.0000000000000044E-3</c:v>
                </c:pt>
                <c:pt idx="20">
                  <c:v>-5.0000000000000044E-3</c:v>
                </c:pt>
                <c:pt idx="21">
                  <c:v>-5.0000000000000044E-3</c:v>
                </c:pt>
                <c:pt idx="22">
                  <c:v>-5.5000000000000049E-3</c:v>
                </c:pt>
                <c:pt idx="23">
                  <c:v>-5.0000000000000044E-3</c:v>
                </c:pt>
                <c:pt idx="24">
                  <c:v>-5.5000000000000049E-3</c:v>
                </c:pt>
                <c:pt idx="25">
                  <c:v>-4.500000000000004E-3</c:v>
                </c:pt>
                <c:pt idx="26">
                  <c:v>-4.500000000000004E-3</c:v>
                </c:pt>
                <c:pt idx="27">
                  <c:v>-4.500000000000004E-3</c:v>
                </c:pt>
                <c:pt idx="28">
                  <c:v>-4.500000000000004E-3</c:v>
                </c:pt>
                <c:pt idx="29">
                  <c:v>-4.500000000000004E-3</c:v>
                </c:pt>
                <c:pt idx="30">
                  <c:v>-4.0000000000000036E-3</c:v>
                </c:pt>
                <c:pt idx="31">
                  <c:v>-4.0000000000000036E-3</c:v>
                </c:pt>
                <c:pt idx="32">
                  <c:v>-4.0000000000000036E-3</c:v>
                </c:pt>
                <c:pt idx="33">
                  <c:v>-3.0000000000000027E-3</c:v>
                </c:pt>
                <c:pt idx="34">
                  <c:v>-3.0000000000000027E-3</c:v>
                </c:pt>
                <c:pt idx="35">
                  <c:v>-3.0000000000000027E-3</c:v>
                </c:pt>
                <c:pt idx="36">
                  <c:v>-2.0000000000000018E-3</c:v>
                </c:pt>
                <c:pt idx="37">
                  <c:v>-2.0000000000000018E-3</c:v>
                </c:pt>
                <c:pt idx="38">
                  <c:v>-1.5000000000000013E-3</c:v>
                </c:pt>
                <c:pt idx="39">
                  <c:v>-1.0000000000000009E-3</c:v>
                </c:pt>
                <c:pt idx="40">
                  <c:v>0</c:v>
                </c:pt>
                <c:pt idx="41">
                  <c:v>-5.0000000000000044E-4</c:v>
                </c:pt>
                <c:pt idx="42">
                  <c:v>1.0000000000000009E-3</c:v>
                </c:pt>
                <c:pt idx="43">
                  <c:v>5.0000000000000044E-4</c:v>
                </c:pt>
                <c:pt idx="44">
                  <c:v>1.5000000000000013E-3</c:v>
                </c:pt>
                <c:pt idx="45">
                  <c:v>3.0000000000000027E-3</c:v>
                </c:pt>
                <c:pt idx="46">
                  <c:v>4.0000000000000036E-3</c:v>
                </c:pt>
                <c:pt idx="47">
                  <c:v>4.500000000000004E-3</c:v>
                </c:pt>
                <c:pt idx="48">
                  <c:v>5.0000000000000044E-3</c:v>
                </c:pt>
                <c:pt idx="49">
                  <c:v>6.5000000000000058E-3</c:v>
                </c:pt>
                <c:pt idx="50">
                  <c:v>7.4999999999999789E-3</c:v>
                </c:pt>
                <c:pt idx="51">
                  <c:v>8.4999999999999798E-3</c:v>
                </c:pt>
                <c:pt idx="52">
                  <c:v>9.4999999999999807E-3</c:v>
                </c:pt>
                <c:pt idx="53">
                  <c:v>9.9999999999999811E-3</c:v>
                </c:pt>
                <c:pt idx="54">
                  <c:v>1.1999999999999983E-2</c:v>
                </c:pt>
                <c:pt idx="55">
                  <c:v>1.2999999999999984E-2</c:v>
                </c:pt>
                <c:pt idx="56">
                  <c:v>1.4999999999999986E-2</c:v>
                </c:pt>
                <c:pt idx="57">
                  <c:v>1.6499999999999987E-2</c:v>
                </c:pt>
                <c:pt idx="58">
                  <c:v>1.8499999999999989E-2</c:v>
                </c:pt>
                <c:pt idx="59">
                  <c:v>1.999999999999999E-2</c:v>
                </c:pt>
                <c:pt idx="60">
                  <c:v>2.1999999999999992E-2</c:v>
                </c:pt>
                <c:pt idx="61">
                  <c:v>2.4999999999999994E-2</c:v>
                </c:pt>
                <c:pt idx="62">
                  <c:v>2.5499999999999995E-2</c:v>
                </c:pt>
                <c:pt idx="63">
                  <c:v>2.7499999999999997E-2</c:v>
                </c:pt>
                <c:pt idx="64">
                  <c:v>2.9499999999999998E-2</c:v>
                </c:pt>
                <c:pt idx="65">
                  <c:v>3.15E-2</c:v>
                </c:pt>
                <c:pt idx="66">
                  <c:v>3.4500000000000003E-2</c:v>
                </c:pt>
                <c:pt idx="67">
                  <c:v>3.6500000000000005E-2</c:v>
                </c:pt>
                <c:pt idx="68">
                  <c:v>3.8499999999999979E-2</c:v>
                </c:pt>
                <c:pt idx="69">
                  <c:v>4.1499999999999981E-2</c:v>
                </c:pt>
                <c:pt idx="70">
                  <c:v>4.3999999999999984E-2</c:v>
                </c:pt>
                <c:pt idx="71">
                  <c:v>4.4999999999999984E-2</c:v>
                </c:pt>
                <c:pt idx="72">
                  <c:v>4.7999999999999987E-2</c:v>
                </c:pt>
                <c:pt idx="73">
                  <c:v>5.099999999999999E-2</c:v>
                </c:pt>
                <c:pt idx="74">
                  <c:v>5.1999999999999991E-2</c:v>
                </c:pt>
                <c:pt idx="75">
                  <c:v>5.4999999999999993E-2</c:v>
                </c:pt>
                <c:pt idx="76">
                  <c:v>5.6999999999999995E-2</c:v>
                </c:pt>
                <c:pt idx="77">
                  <c:v>5.7499999999999996E-2</c:v>
                </c:pt>
                <c:pt idx="78">
                  <c:v>6.0499999999999998E-2</c:v>
                </c:pt>
                <c:pt idx="79">
                  <c:v>6.3500000000000001E-2</c:v>
                </c:pt>
                <c:pt idx="80">
                  <c:v>6.5500000000000003E-2</c:v>
                </c:pt>
                <c:pt idx="81">
                  <c:v>6.8000000000000005E-2</c:v>
                </c:pt>
                <c:pt idx="82">
                  <c:v>6.9999999999999979E-2</c:v>
                </c:pt>
                <c:pt idx="83">
                  <c:v>7.149999999999998E-2</c:v>
                </c:pt>
                <c:pt idx="84">
                  <c:v>7.4499999999999983E-2</c:v>
                </c:pt>
                <c:pt idx="85">
                  <c:v>7.7499999999999986E-2</c:v>
                </c:pt>
                <c:pt idx="86">
                  <c:v>7.7499999999999986E-2</c:v>
                </c:pt>
                <c:pt idx="87">
                  <c:v>8.1499999999999989E-2</c:v>
                </c:pt>
                <c:pt idx="88">
                  <c:v>8.3499999999999991E-2</c:v>
                </c:pt>
                <c:pt idx="89">
                  <c:v>8.4499999999999992E-2</c:v>
                </c:pt>
                <c:pt idx="90">
                  <c:v>8.6499999999999994E-2</c:v>
                </c:pt>
                <c:pt idx="91">
                  <c:v>8.8999999999999996E-2</c:v>
                </c:pt>
                <c:pt idx="92">
                  <c:v>9.0499999999999997E-2</c:v>
                </c:pt>
                <c:pt idx="93">
                  <c:v>9.1999999999999998E-2</c:v>
                </c:pt>
                <c:pt idx="94">
                  <c:v>9.5500000000000002E-2</c:v>
                </c:pt>
                <c:pt idx="95">
                  <c:v>9.6500000000000002E-2</c:v>
                </c:pt>
                <c:pt idx="96">
                  <c:v>9.6500000000000002E-2</c:v>
                </c:pt>
                <c:pt idx="97">
                  <c:v>9.9999999999999978E-2</c:v>
                </c:pt>
                <c:pt idx="98">
                  <c:v>0.10149999999999998</c:v>
                </c:pt>
                <c:pt idx="99">
                  <c:v>0.10399999999999998</c:v>
                </c:pt>
                <c:pt idx="100">
                  <c:v>0.10449999999999998</c:v>
                </c:pt>
                <c:pt idx="101">
                  <c:v>0.10599999999999998</c:v>
                </c:pt>
                <c:pt idx="102">
                  <c:v>0.10649999999999998</c:v>
                </c:pt>
                <c:pt idx="103">
                  <c:v>0.10649999999999998</c:v>
                </c:pt>
                <c:pt idx="104">
                  <c:v>0.10899999999999999</c:v>
                </c:pt>
                <c:pt idx="105">
                  <c:v>0.10849999999999999</c:v>
                </c:pt>
                <c:pt idx="106">
                  <c:v>0.10999999999999999</c:v>
                </c:pt>
                <c:pt idx="107">
                  <c:v>0.10999999999999999</c:v>
                </c:pt>
                <c:pt idx="108">
                  <c:v>0.11099999999999999</c:v>
                </c:pt>
                <c:pt idx="109">
                  <c:v>0.10999999999999999</c:v>
                </c:pt>
                <c:pt idx="110">
                  <c:v>0.11099999999999999</c:v>
                </c:pt>
                <c:pt idx="111">
                  <c:v>0.11199999999999999</c:v>
                </c:pt>
                <c:pt idx="112">
                  <c:v>0.11299999999999999</c:v>
                </c:pt>
                <c:pt idx="113">
                  <c:v>0.11099999999999999</c:v>
                </c:pt>
                <c:pt idx="114">
                  <c:v>0.10999999999999999</c:v>
                </c:pt>
                <c:pt idx="115">
                  <c:v>0.10999999999999999</c:v>
                </c:pt>
                <c:pt idx="116">
                  <c:v>0.10799999999999998</c:v>
                </c:pt>
                <c:pt idx="117">
                  <c:v>0.10799999999999998</c:v>
                </c:pt>
                <c:pt idx="118">
                  <c:v>0.10749999999999998</c:v>
                </c:pt>
                <c:pt idx="119">
                  <c:v>0.10499999999999998</c:v>
                </c:pt>
                <c:pt idx="120">
                  <c:v>0.10449999999999998</c:v>
                </c:pt>
                <c:pt idx="121">
                  <c:v>0.10299999999999998</c:v>
                </c:pt>
                <c:pt idx="122">
                  <c:v>0.10149999999999998</c:v>
                </c:pt>
                <c:pt idx="123">
                  <c:v>0.10249999999999998</c:v>
                </c:pt>
                <c:pt idx="124">
                  <c:v>0.10399999999999998</c:v>
                </c:pt>
                <c:pt idx="125">
                  <c:v>0.10399999999999998</c:v>
                </c:pt>
                <c:pt idx="126">
                  <c:v>0.10499999999999998</c:v>
                </c:pt>
                <c:pt idx="127">
                  <c:v>0.10449999999999998</c:v>
                </c:pt>
                <c:pt idx="128">
                  <c:v>0.10499999999999998</c:v>
                </c:pt>
                <c:pt idx="129">
                  <c:v>0.10499999999999998</c:v>
                </c:pt>
                <c:pt idx="130">
                  <c:v>0.10399999999999998</c:v>
                </c:pt>
                <c:pt idx="131">
                  <c:v>0.10399999999999998</c:v>
                </c:pt>
                <c:pt idx="132">
                  <c:v>0.10199999999999998</c:v>
                </c:pt>
                <c:pt idx="133">
                  <c:v>0.10199999999999998</c:v>
                </c:pt>
                <c:pt idx="134">
                  <c:v>0.10049999999999998</c:v>
                </c:pt>
                <c:pt idx="135">
                  <c:v>0.10099999999999998</c:v>
                </c:pt>
                <c:pt idx="136">
                  <c:v>9.9999999999999978E-2</c:v>
                </c:pt>
                <c:pt idx="137">
                  <c:v>9.9999999999999978E-2</c:v>
                </c:pt>
                <c:pt idx="138">
                  <c:v>9.8500000000000004E-2</c:v>
                </c:pt>
                <c:pt idx="139">
                  <c:v>9.8500000000000004E-2</c:v>
                </c:pt>
                <c:pt idx="140">
                  <c:v>9.8000000000000004E-2</c:v>
                </c:pt>
                <c:pt idx="141">
                  <c:v>9.8000000000000004E-2</c:v>
                </c:pt>
                <c:pt idx="142">
                  <c:v>9.7000000000000003E-2</c:v>
                </c:pt>
                <c:pt idx="143">
                  <c:v>9.6000000000000002E-2</c:v>
                </c:pt>
                <c:pt idx="144">
                  <c:v>9.6000000000000002E-2</c:v>
                </c:pt>
                <c:pt idx="145">
                  <c:v>9.5500000000000002E-2</c:v>
                </c:pt>
                <c:pt idx="146">
                  <c:v>9.4500000000000001E-2</c:v>
                </c:pt>
                <c:pt idx="147">
                  <c:v>9.5000000000000001E-2</c:v>
                </c:pt>
                <c:pt idx="148">
                  <c:v>9.35E-2</c:v>
                </c:pt>
                <c:pt idx="149">
                  <c:v>9.35E-2</c:v>
                </c:pt>
                <c:pt idx="150">
                  <c:v>9.2499999999999999E-2</c:v>
                </c:pt>
                <c:pt idx="151">
                  <c:v>9.2999999999999999E-2</c:v>
                </c:pt>
                <c:pt idx="152">
                  <c:v>9.2999999999999999E-2</c:v>
                </c:pt>
                <c:pt idx="153">
                  <c:v>9.1499999999999998E-2</c:v>
                </c:pt>
                <c:pt idx="154">
                  <c:v>9.0999999999999998E-2</c:v>
                </c:pt>
                <c:pt idx="155">
                  <c:v>9.0999999999999998E-2</c:v>
                </c:pt>
                <c:pt idx="156">
                  <c:v>9.0999999999999998E-2</c:v>
                </c:pt>
                <c:pt idx="157">
                  <c:v>8.9499999999999996E-2</c:v>
                </c:pt>
                <c:pt idx="158">
                  <c:v>8.9499999999999996E-2</c:v>
                </c:pt>
                <c:pt idx="159">
                  <c:v>8.8499999999999995E-2</c:v>
                </c:pt>
                <c:pt idx="160">
                  <c:v>0.09</c:v>
                </c:pt>
                <c:pt idx="161">
                  <c:v>8.8999999999999996E-2</c:v>
                </c:pt>
                <c:pt idx="162">
                  <c:v>8.8499999999999995E-2</c:v>
                </c:pt>
                <c:pt idx="163">
                  <c:v>8.8499999999999995E-2</c:v>
                </c:pt>
                <c:pt idx="164">
                  <c:v>8.6999999999999994E-2</c:v>
                </c:pt>
                <c:pt idx="165">
                  <c:v>8.7499999999999994E-2</c:v>
                </c:pt>
                <c:pt idx="166">
                  <c:v>8.7499999999999994E-2</c:v>
                </c:pt>
                <c:pt idx="167">
                  <c:v>8.6499999999999994E-2</c:v>
                </c:pt>
                <c:pt idx="168">
                  <c:v>8.6499999999999994E-2</c:v>
                </c:pt>
                <c:pt idx="169">
                  <c:v>8.5499999999999993E-2</c:v>
                </c:pt>
                <c:pt idx="170">
                  <c:v>8.5499999999999993E-2</c:v>
                </c:pt>
                <c:pt idx="171">
                  <c:v>8.5499999999999993E-2</c:v>
                </c:pt>
                <c:pt idx="172">
                  <c:v>8.4499999999999992E-2</c:v>
                </c:pt>
                <c:pt idx="173">
                  <c:v>8.4499999999999992E-2</c:v>
                </c:pt>
                <c:pt idx="174">
                  <c:v>8.4499999999999992E-2</c:v>
                </c:pt>
                <c:pt idx="175">
                  <c:v>8.3499999999999991E-2</c:v>
                </c:pt>
                <c:pt idx="176">
                  <c:v>8.3499999999999991E-2</c:v>
                </c:pt>
                <c:pt idx="177">
                  <c:v>8.3499999999999991E-2</c:v>
                </c:pt>
                <c:pt idx="178">
                  <c:v>8.249999999999999E-2</c:v>
                </c:pt>
                <c:pt idx="179">
                  <c:v>8.249999999999999E-2</c:v>
                </c:pt>
                <c:pt idx="180">
                  <c:v>8.1499999999999989E-2</c:v>
                </c:pt>
                <c:pt idx="181">
                  <c:v>8.1499999999999989E-2</c:v>
                </c:pt>
                <c:pt idx="182">
                  <c:v>8.0499999999999988E-2</c:v>
                </c:pt>
                <c:pt idx="183">
                  <c:v>8.0499999999999988E-2</c:v>
                </c:pt>
                <c:pt idx="184">
                  <c:v>7.9499999999999987E-2</c:v>
                </c:pt>
                <c:pt idx="185">
                  <c:v>7.8999999999999987E-2</c:v>
                </c:pt>
                <c:pt idx="186">
                  <c:v>7.8499999999999986E-2</c:v>
                </c:pt>
                <c:pt idx="187">
                  <c:v>7.8499999999999986E-2</c:v>
                </c:pt>
                <c:pt idx="188">
                  <c:v>7.7499999999999986E-2</c:v>
                </c:pt>
                <c:pt idx="189">
                  <c:v>7.7999999999999986E-2</c:v>
                </c:pt>
                <c:pt idx="190">
                  <c:v>7.6999999999999985E-2</c:v>
                </c:pt>
                <c:pt idx="191">
                  <c:v>7.6499999999999985E-2</c:v>
                </c:pt>
                <c:pt idx="192">
                  <c:v>7.5499999999999984E-2</c:v>
                </c:pt>
                <c:pt idx="193">
                  <c:v>7.4999999999999983E-2</c:v>
                </c:pt>
                <c:pt idx="194">
                  <c:v>7.5499999999999984E-2</c:v>
                </c:pt>
                <c:pt idx="195">
                  <c:v>7.3499999999999982E-2</c:v>
                </c:pt>
                <c:pt idx="196">
                  <c:v>7.3999999999999982E-2</c:v>
                </c:pt>
                <c:pt idx="197">
                  <c:v>7.2499999999999981E-2</c:v>
                </c:pt>
                <c:pt idx="198">
                  <c:v>7.2999999999999982E-2</c:v>
                </c:pt>
                <c:pt idx="199">
                  <c:v>7.1999999999999981E-2</c:v>
                </c:pt>
                <c:pt idx="200">
                  <c:v>7.0499999999999979E-2</c:v>
                </c:pt>
                <c:pt idx="201">
                  <c:v>7.0499999999999979E-2</c:v>
                </c:pt>
                <c:pt idx="202">
                  <c:v>6.9499999999999978E-2</c:v>
                </c:pt>
                <c:pt idx="203">
                  <c:v>6.9999999999999979E-2</c:v>
                </c:pt>
                <c:pt idx="204">
                  <c:v>6.8999999999999978E-2</c:v>
                </c:pt>
                <c:pt idx="205">
                  <c:v>6.8000000000000005E-2</c:v>
                </c:pt>
                <c:pt idx="206">
                  <c:v>6.8000000000000005E-2</c:v>
                </c:pt>
                <c:pt idx="207">
                  <c:v>6.6500000000000004E-2</c:v>
                </c:pt>
                <c:pt idx="208">
                  <c:v>6.6000000000000003E-2</c:v>
                </c:pt>
                <c:pt idx="209">
                  <c:v>6.6000000000000003E-2</c:v>
                </c:pt>
                <c:pt idx="210">
                  <c:v>6.5000000000000002E-2</c:v>
                </c:pt>
                <c:pt idx="211">
                  <c:v>6.4000000000000001E-2</c:v>
                </c:pt>
                <c:pt idx="212">
                  <c:v>6.4000000000000001E-2</c:v>
                </c:pt>
                <c:pt idx="213">
                  <c:v>6.3E-2</c:v>
                </c:pt>
                <c:pt idx="214">
                  <c:v>6.3E-2</c:v>
                </c:pt>
                <c:pt idx="215">
                  <c:v>6.1499999999999999E-2</c:v>
                </c:pt>
                <c:pt idx="216">
                  <c:v>6.0999999999999999E-2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'vit data'!$BB$4</c:f>
              <c:strCache>
                <c:ptCount val="1"/>
                <c:pt idx="0">
                  <c:v>cobalamin</c:v>
                </c:pt>
              </c:strCache>
            </c:strRef>
          </c:tx>
          <c:spPr>
            <a:ln w="19050" cap="rnd">
              <a:solidFill>
                <a:srgbClr val="CC0000"/>
              </a:solidFill>
              <a:round/>
            </a:ln>
            <a:effectLst/>
          </c:spPr>
          <c:marker>
            <c:symbol val="none"/>
          </c:marker>
          <c:xVal>
            <c:numRef>
              <c:f>'vit data'!$AY$5:$AY$221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data'!$BB$5:$BB$221</c:f>
              <c:numCache>
                <c:formatCode>General</c:formatCode>
                <c:ptCount val="217"/>
                <c:pt idx="0">
                  <c:v>8.5000000000000075E-3</c:v>
                </c:pt>
                <c:pt idx="1">
                  <c:v>1.0500000000000009E-2</c:v>
                </c:pt>
                <c:pt idx="2">
                  <c:v>1.2999999999999984E-2</c:v>
                </c:pt>
                <c:pt idx="3">
                  <c:v>1.2500000000000011E-2</c:v>
                </c:pt>
                <c:pt idx="4">
                  <c:v>1.3000000000000012E-2</c:v>
                </c:pt>
                <c:pt idx="5">
                  <c:v>1.7499999999999988E-2</c:v>
                </c:pt>
                <c:pt idx="6">
                  <c:v>1.7499999999999988E-2</c:v>
                </c:pt>
                <c:pt idx="7">
                  <c:v>1.6999999999999987E-2</c:v>
                </c:pt>
                <c:pt idx="8">
                  <c:v>1.6499999999999987E-2</c:v>
                </c:pt>
                <c:pt idx="9">
                  <c:v>1.6499999999999987E-2</c:v>
                </c:pt>
                <c:pt idx="10">
                  <c:v>1.6000000000000014E-2</c:v>
                </c:pt>
                <c:pt idx="11">
                  <c:v>1.6000000000000014E-2</c:v>
                </c:pt>
                <c:pt idx="12">
                  <c:v>1.5000000000000013E-2</c:v>
                </c:pt>
                <c:pt idx="13">
                  <c:v>1.5500000000000014E-2</c:v>
                </c:pt>
                <c:pt idx="14">
                  <c:v>1.5500000000000014E-2</c:v>
                </c:pt>
                <c:pt idx="15">
                  <c:v>1.5500000000000014E-2</c:v>
                </c:pt>
                <c:pt idx="16">
                  <c:v>1.5500000000000014E-2</c:v>
                </c:pt>
                <c:pt idx="17">
                  <c:v>1.6000000000000014E-2</c:v>
                </c:pt>
                <c:pt idx="18">
                  <c:v>1.6000000000000014E-2</c:v>
                </c:pt>
                <c:pt idx="19">
                  <c:v>1.6000000000000014E-2</c:v>
                </c:pt>
                <c:pt idx="20">
                  <c:v>1.7500000000000016E-2</c:v>
                </c:pt>
                <c:pt idx="21">
                  <c:v>1.7500000000000016E-2</c:v>
                </c:pt>
                <c:pt idx="22">
                  <c:v>1.7500000000000016E-2</c:v>
                </c:pt>
                <c:pt idx="23">
                  <c:v>1.8499999999999989E-2</c:v>
                </c:pt>
                <c:pt idx="24">
                  <c:v>1.8499999999999989E-2</c:v>
                </c:pt>
                <c:pt idx="25">
                  <c:v>1.949999999999999E-2</c:v>
                </c:pt>
                <c:pt idx="26">
                  <c:v>2.049999999999999E-2</c:v>
                </c:pt>
                <c:pt idx="27">
                  <c:v>2.1499999999999991E-2</c:v>
                </c:pt>
                <c:pt idx="28">
                  <c:v>2.2499999999999992E-2</c:v>
                </c:pt>
                <c:pt idx="29">
                  <c:v>2.4499999999999994E-2</c:v>
                </c:pt>
                <c:pt idx="30">
                  <c:v>2.5499999999999995E-2</c:v>
                </c:pt>
                <c:pt idx="31">
                  <c:v>2.7999999999999997E-2</c:v>
                </c:pt>
                <c:pt idx="32">
                  <c:v>3.1E-2</c:v>
                </c:pt>
                <c:pt idx="33">
                  <c:v>3.3000000000000002E-2</c:v>
                </c:pt>
                <c:pt idx="34">
                  <c:v>3.6000000000000004E-2</c:v>
                </c:pt>
                <c:pt idx="35">
                  <c:v>4.0000000000000008E-2</c:v>
                </c:pt>
                <c:pt idx="36">
                  <c:v>4.300000000000001E-2</c:v>
                </c:pt>
                <c:pt idx="37">
                  <c:v>4.8000000000000015E-2</c:v>
                </c:pt>
                <c:pt idx="38">
                  <c:v>5.2999999999999992E-2</c:v>
                </c:pt>
                <c:pt idx="39">
                  <c:v>5.8999999999999997E-2</c:v>
                </c:pt>
                <c:pt idx="40">
                  <c:v>6.7000000000000004E-2</c:v>
                </c:pt>
                <c:pt idx="41">
                  <c:v>7.5000000000000011E-2</c:v>
                </c:pt>
                <c:pt idx="42">
                  <c:v>8.299999999999999E-2</c:v>
                </c:pt>
                <c:pt idx="43">
                  <c:v>9.0999999999999998E-2</c:v>
                </c:pt>
                <c:pt idx="44">
                  <c:v>0.10500000000000001</c:v>
                </c:pt>
                <c:pt idx="45">
                  <c:v>0.11899999999999999</c:v>
                </c:pt>
                <c:pt idx="46">
                  <c:v>0.13500000000000001</c:v>
                </c:pt>
                <c:pt idx="47">
                  <c:v>0.15100000000000002</c:v>
                </c:pt>
                <c:pt idx="48">
                  <c:v>0.17099999999999999</c:v>
                </c:pt>
                <c:pt idx="49">
                  <c:v>0.193</c:v>
                </c:pt>
                <c:pt idx="50">
                  <c:v>0.21700000000000003</c:v>
                </c:pt>
                <c:pt idx="51">
                  <c:v>0.246</c:v>
                </c:pt>
                <c:pt idx="52">
                  <c:v>0.27700000000000002</c:v>
                </c:pt>
                <c:pt idx="53">
                  <c:v>0.30499999999999999</c:v>
                </c:pt>
                <c:pt idx="54">
                  <c:v>0.33900000000000002</c:v>
                </c:pt>
                <c:pt idx="55">
                  <c:v>0.372</c:v>
                </c:pt>
                <c:pt idx="56">
                  <c:v>0.40300000000000002</c:v>
                </c:pt>
                <c:pt idx="57">
                  <c:v>0.44399999999999995</c:v>
                </c:pt>
                <c:pt idx="58">
                  <c:v>0.48299999999999998</c:v>
                </c:pt>
                <c:pt idx="59">
                  <c:v>0.52700000000000002</c:v>
                </c:pt>
                <c:pt idx="60">
                  <c:v>0.5585</c:v>
                </c:pt>
                <c:pt idx="61">
                  <c:v>0.59349999999999992</c:v>
                </c:pt>
                <c:pt idx="62">
                  <c:v>0.62549999999999994</c:v>
                </c:pt>
                <c:pt idx="63">
                  <c:v>0.65549999999999997</c:v>
                </c:pt>
                <c:pt idx="64">
                  <c:v>0.73249999999999993</c:v>
                </c:pt>
                <c:pt idx="65">
                  <c:v>0.77449999999999997</c:v>
                </c:pt>
                <c:pt idx="66">
                  <c:v>0.83899999999999997</c:v>
                </c:pt>
                <c:pt idx="67">
                  <c:v>0.97950000000000004</c:v>
                </c:pt>
                <c:pt idx="68">
                  <c:v>1.0009999999999999</c:v>
                </c:pt>
                <c:pt idx="69">
                  <c:v>0.89450000000000007</c:v>
                </c:pt>
                <c:pt idx="70">
                  <c:v>0.92749999999999999</c:v>
                </c:pt>
                <c:pt idx="71">
                  <c:v>0.97450000000000014</c:v>
                </c:pt>
                <c:pt idx="72">
                  <c:v>0.99299999999999999</c:v>
                </c:pt>
                <c:pt idx="73">
                  <c:v>1.0875000000000001</c:v>
                </c:pt>
                <c:pt idx="74">
                  <c:v>1.1040000000000001</c:v>
                </c:pt>
                <c:pt idx="75">
                  <c:v>1.0990000000000002</c:v>
                </c:pt>
                <c:pt idx="76">
                  <c:v>1.157</c:v>
                </c:pt>
                <c:pt idx="77">
                  <c:v>1.1925000000000001</c:v>
                </c:pt>
                <c:pt idx="78">
                  <c:v>1.1695</c:v>
                </c:pt>
                <c:pt idx="79">
                  <c:v>1.2005000000000001</c:v>
                </c:pt>
                <c:pt idx="80">
                  <c:v>1.1875</c:v>
                </c:pt>
                <c:pt idx="81">
                  <c:v>1.2755000000000001</c:v>
                </c:pt>
                <c:pt idx="82">
                  <c:v>1.2595000000000001</c:v>
                </c:pt>
                <c:pt idx="83">
                  <c:v>1.2665</c:v>
                </c:pt>
                <c:pt idx="84">
                  <c:v>1.2725</c:v>
                </c:pt>
                <c:pt idx="85">
                  <c:v>1.2625</c:v>
                </c:pt>
                <c:pt idx="86">
                  <c:v>1.2865</c:v>
                </c:pt>
                <c:pt idx="87">
                  <c:v>1.2865</c:v>
                </c:pt>
                <c:pt idx="88">
                  <c:v>1.2805</c:v>
                </c:pt>
                <c:pt idx="89">
                  <c:v>1.3105</c:v>
                </c:pt>
                <c:pt idx="90">
                  <c:v>1.3205</c:v>
                </c:pt>
                <c:pt idx="91">
                  <c:v>1.3065</c:v>
                </c:pt>
                <c:pt idx="92">
                  <c:v>1.3255000000000001</c:v>
                </c:pt>
                <c:pt idx="93">
                  <c:v>1.2335</c:v>
                </c:pt>
                <c:pt idx="94">
                  <c:v>1.2525000000000002</c:v>
                </c:pt>
                <c:pt idx="95">
                  <c:v>1.2525000000000002</c:v>
                </c:pt>
                <c:pt idx="96">
                  <c:v>1.2455000000000001</c:v>
                </c:pt>
                <c:pt idx="97">
                  <c:v>1.2465000000000002</c:v>
                </c:pt>
                <c:pt idx="98">
                  <c:v>1.2065000000000001</c:v>
                </c:pt>
                <c:pt idx="99">
                  <c:v>1.2795000000000001</c:v>
                </c:pt>
                <c:pt idx="100">
                  <c:v>1.2595000000000001</c:v>
                </c:pt>
                <c:pt idx="101">
                  <c:v>1.1485000000000001</c:v>
                </c:pt>
                <c:pt idx="102">
                  <c:v>1.1745000000000001</c:v>
                </c:pt>
                <c:pt idx="103">
                  <c:v>1.1945000000000001</c:v>
                </c:pt>
                <c:pt idx="104">
                  <c:v>1.1935</c:v>
                </c:pt>
                <c:pt idx="105">
                  <c:v>1.141</c:v>
                </c:pt>
                <c:pt idx="106">
                  <c:v>1.1659999999999999</c:v>
                </c:pt>
                <c:pt idx="107">
                  <c:v>1.155</c:v>
                </c:pt>
                <c:pt idx="108">
                  <c:v>1.1779999999999999</c:v>
                </c:pt>
                <c:pt idx="109">
                  <c:v>1.1100000000000001</c:v>
                </c:pt>
                <c:pt idx="110">
                  <c:v>1.0840000000000001</c:v>
                </c:pt>
                <c:pt idx="111">
                  <c:v>1.141</c:v>
                </c:pt>
                <c:pt idx="112">
                  <c:v>1.1274999999999999</c:v>
                </c:pt>
                <c:pt idx="113">
                  <c:v>1.113</c:v>
                </c:pt>
                <c:pt idx="114">
                  <c:v>1.079</c:v>
                </c:pt>
                <c:pt idx="115">
                  <c:v>1.093</c:v>
                </c:pt>
                <c:pt idx="116">
                  <c:v>1.083</c:v>
                </c:pt>
                <c:pt idx="117">
                  <c:v>1.0860000000000001</c:v>
                </c:pt>
                <c:pt idx="118">
                  <c:v>1.079</c:v>
                </c:pt>
                <c:pt idx="119">
                  <c:v>1.071</c:v>
                </c:pt>
                <c:pt idx="120">
                  <c:v>1.0580000000000001</c:v>
                </c:pt>
                <c:pt idx="121">
                  <c:v>1.0529999999999999</c:v>
                </c:pt>
                <c:pt idx="122">
                  <c:v>1.054</c:v>
                </c:pt>
                <c:pt idx="123">
                  <c:v>1.0514999999999999</c:v>
                </c:pt>
                <c:pt idx="124">
                  <c:v>1.04</c:v>
                </c:pt>
                <c:pt idx="125">
                  <c:v>1.0409999999999999</c:v>
                </c:pt>
                <c:pt idx="126">
                  <c:v>1.0354999999999999</c:v>
                </c:pt>
                <c:pt idx="127">
                  <c:v>1.03</c:v>
                </c:pt>
                <c:pt idx="128">
                  <c:v>1.0265</c:v>
                </c:pt>
                <c:pt idx="129">
                  <c:v>1.0205</c:v>
                </c:pt>
                <c:pt idx="130">
                  <c:v>1.0194999999999999</c:v>
                </c:pt>
                <c:pt idx="131">
                  <c:v>1.0145</c:v>
                </c:pt>
                <c:pt idx="132">
                  <c:v>1.014</c:v>
                </c:pt>
                <c:pt idx="133">
                  <c:v>1.0154999999999998</c:v>
                </c:pt>
                <c:pt idx="134">
                  <c:v>1.0094999999999998</c:v>
                </c:pt>
                <c:pt idx="135">
                  <c:v>1.0105</c:v>
                </c:pt>
                <c:pt idx="136">
                  <c:v>1.0044999999999999</c:v>
                </c:pt>
                <c:pt idx="137">
                  <c:v>0.99950000000000006</c:v>
                </c:pt>
                <c:pt idx="138">
                  <c:v>0.99700000000000011</c:v>
                </c:pt>
                <c:pt idx="139">
                  <c:v>0.99649999999999994</c:v>
                </c:pt>
                <c:pt idx="140">
                  <c:v>0.99249999999999994</c:v>
                </c:pt>
                <c:pt idx="141">
                  <c:v>0.99150000000000005</c:v>
                </c:pt>
                <c:pt idx="142">
                  <c:v>0.99950000000000006</c:v>
                </c:pt>
                <c:pt idx="143">
                  <c:v>0.99550000000000005</c:v>
                </c:pt>
                <c:pt idx="144">
                  <c:v>0.99500000000000011</c:v>
                </c:pt>
                <c:pt idx="145">
                  <c:v>0.99399999999999999</c:v>
                </c:pt>
                <c:pt idx="146">
                  <c:v>0.99199999999999999</c:v>
                </c:pt>
                <c:pt idx="147">
                  <c:v>0.99049999999999994</c:v>
                </c:pt>
                <c:pt idx="148">
                  <c:v>0.98550000000000004</c:v>
                </c:pt>
                <c:pt idx="149">
                  <c:v>0.98249999999999993</c:v>
                </c:pt>
                <c:pt idx="150">
                  <c:v>0.97849999999999993</c:v>
                </c:pt>
                <c:pt idx="151">
                  <c:v>0.97550000000000003</c:v>
                </c:pt>
                <c:pt idx="152">
                  <c:v>0.96849999999999992</c:v>
                </c:pt>
                <c:pt idx="153">
                  <c:v>0.96100000000000008</c:v>
                </c:pt>
                <c:pt idx="154">
                  <c:v>0.95500000000000007</c:v>
                </c:pt>
                <c:pt idx="155">
                  <c:v>0.94950000000000001</c:v>
                </c:pt>
                <c:pt idx="156">
                  <c:v>0.94500000000000006</c:v>
                </c:pt>
                <c:pt idx="157">
                  <c:v>0.93849999999999989</c:v>
                </c:pt>
                <c:pt idx="158">
                  <c:v>0.9335</c:v>
                </c:pt>
                <c:pt idx="159">
                  <c:v>0.92149999999999999</c:v>
                </c:pt>
                <c:pt idx="160">
                  <c:v>0.92549999999999999</c:v>
                </c:pt>
                <c:pt idx="161">
                  <c:v>0.91949999999999998</c:v>
                </c:pt>
                <c:pt idx="162">
                  <c:v>0.91500000000000004</c:v>
                </c:pt>
                <c:pt idx="163">
                  <c:v>0.91249999999999987</c:v>
                </c:pt>
                <c:pt idx="164">
                  <c:v>0.90599999999999992</c:v>
                </c:pt>
                <c:pt idx="165">
                  <c:v>0.90300000000000002</c:v>
                </c:pt>
                <c:pt idx="166">
                  <c:v>0.89799999999999991</c:v>
                </c:pt>
                <c:pt idx="167">
                  <c:v>0.88500000000000001</c:v>
                </c:pt>
                <c:pt idx="168">
                  <c:v>0.88700000000000001</c:v>
                </c:pt>
                <c:pt idx="169">
                  <c:v>0.88300000000000001</c:v>
                </c:pt>
                <c:pt idx="170">
                  <c:v>0.87999999999999989</c:v>
                </c:pt>
                <c:pt idx="171">
                  <c:v>0.877</c:v>
                </c:pt>
                <c:pt idx="172">
                  <c:v>0.874</c:v>
                </c:pt>
                <c:pt idx="173">
                  <c:v>0.871</c:v>
                </c:pt>
                <c:pt idx="174">
                  <c:v>0.86699999999999999</c:v>
                </c:pt>
                <c:pt idx="175">
                  <c:v>0.86499999999999999</c:v>
                </c:pt>
                <c:pt idx="176">
                  <c:v>0.86199999999999999</c:v>
                </c:pt>
                <c:pt idx="177">
                  <c:v>0.85899999999999999</c:v>
                </c:pt>
                <c:pt idx="178">
                  <c:v>0.85549999999999993</c:v>
                </c:pt>
                <c:pt idx="179">
                  <c:v>0.85299999999999998</c:v>
                </c:pt>
                <c:pt idx="180">
                  <c:v>0.85149999999999992</c:v>
                </c:pt>
                <c:pt idx="181">
                  <c:v>0.84850000000000003</c:v>
                </c:pt>
                <c:pt idx="182">
                  <c:v>0.84749999999999992</c:v>
                </c:pt>
                <c:pt idx="183">
                  <c:v>0.84450000000000003</c:v>
                </c:pt>
                <c:pt idx="184">
                  <c:v>0.84299999999999997</c:v>
                </c:pt>
                <c:pt idx="185">
                  <c:v>0.83599999999999997</c:v>
                </c:pt>
                <c:pt idx="186">
                  <c:v>0.83899999999999997</c:v>
                </c:pt>
                <c:pt idx="187">
                  <c:v>0.83650000000000002</c:v>
                </c:pt>
                <c:pt idx="188">
                  <c:v>0.83699999999999997</c:v>
                </c:pt>
                <c:pt idx="189">
                  <c:v>0.83450000000000002</c:v>
                </c:pt>
                <c:pt idx="190">
                  <c:v>0.83250000000000002</c:v>
                </c:pt>
                <c:pt idx="191">
                  <c:v>0.83</c:v>
                </c:pt>
                <c:pt idx="192">
                  <c:v>0.82899999999999996</c:v>
                </c:pt>
                <c:pt idx="193">
                  <c:v>0.8274999999999999</c:v>
                </c:pt>
                <c:pt idx="194">
                  <c:v>0.82499999999999996</c:v>
                </c:pt>
                <c:pt idx="195">
                  <c:v>0.82499999999999996</c:v>
                </c:pt>
                <c:pt idx="196">
                  <c:v>0.82399999999999995</c:v>
                </c:pt>
                <c:pt idx="197">
                  <c:v>0.82250000000000001</c:v>
                </c:pt>
                <c:pt idx="198">
                  <c:v>0.82</c:v>
                </c:pt>
                <c:pt idx="199">
                  <c:v>0.81850000000000001</c:v>
                </c:pt>
                <c:pt idx="200">
                  <c:v>0.81749999999999989</c:v>
                </c:pt>
                <c:pt idx="201">
                  <c:v>0.81749999999999989</c:v>
                </c:pt>
                <c:pt idx="202">
                  <c:v>0.8145</c:v>
                </c:pt>
                <c:pt idx="203">
                  <c:v>0.81400000000000006</c:v>
                </c:pt>
                <c:pt idx="204">
                  <c:v>0.81350000000000011</c:v>
                </c:pt>
                <c:pt idx="205">
                  <c:v>0.8105</c:v>
                </c:pt>
                <c:pt idx="206">
                  <c:v>0.8105</c:v>
                </c:pt>
                <c:pt idx="207">
                  <c:v>0.80900000000000005</c:v>
                </c:pt>
                <c:pt idx="208">
                  <c:v>0.80700000000000005</c:v>
                </c:pt>
                <c:pt idx="209">
                  <c:v>0.80649999999999999</c:v>
                </c:pt>
                <c:pt idx="210">
                  <c:v>0.80400000000000005</c:v>
                </c:pt>
                <c:pt idx="211">
                  <c:v>0.80400000000000005</c:v>
                </c:pt>
                <c:pt idx="212">
                  <c:v>0.80300000000000005</c:v>
                </c:pt>
                <c:pt idx="213">
                  <c:v>0.80200000000000005</c:v>
                </c:pt>
                <c:pt idx="214">
                  <c:v>0.80049999999999999</c:v>
                </c:pt>
                <c:pt idx="215">
                  <c:v>0.80100000000000005</c:v>
                </c:pt>
                <c:pt idx="216">
                  <c:v>0.8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'vit data'!$BC$4</c:f>
              <c:strCache>
                <c:ptCount val="1"/>
                <c:pt idx="0">
                  <c:v>folate no pABA</c:v>
                </c:pt>
              </c:strCache>
            </c:strRef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'vit data'!$AY$5:$AY$221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data'!$BC$5:$BC$221</c:f>
              <c:numCache>
                <c:formatCode>General</c:formatCode>
                <c:ptCount val="217"/>
                <c:pt idx="0">
                  <c:v>1.5000000000000013E-3</c:v>
                </c:pt>
                <c:pt idx="1">
                  <c:v>3.0000000000000027E-3</c:v>
                </c:pt>
                <c:pt idx="2">
                  <c:v>3.0000000000000027E-3</c:v>
                </c:pt>
                <c:pt idx="3">
                  <c:v>3.0000000000000027E-3</c:v>
                </c:pt>
                <c:pt idx="4">
                  <c:v>3.5000000000000031E-3</c:v>
                </c:pt>
                <c:pt idx="5">
                  <c:v>2.5000000000000022E-3</c:v>
                </c:pt>
                <c:pt idx="6">
                  <c:v>4.0000000000000036E-3</c:v>
                </c:pt>
                <c:pt idx="7">
                  <c:v>3.0000000000000027E-3</c:v>
                </c:pt>
                <c:pt idx="8">
                  <c:v>3.0000000000000027E-3</c:v>
                </c:pt>
                <c:pt idx="9">
                  <c:v>3.0000000000000027E-3</c:v>
                </c:pt>
                <c:pt idx="10">
                  <c:v>3.0000000000000027E-3</c:v>
                </c:pt>
                <c:pt idx="11">
                  <c:v>3.0000000000000027E-3</c:v>
                </c:pt>
                <c:pt idx="12">
                  <c:v>3.5000000000000031E-3</c:v>
                </c:pt>
                <c:pt idx="13">
                  <c:v>4.0000000000000036E-3</c:v>
                </c:pt>
                <c:pt idx="14">
                  <c:v>4.0000000000000036E-3</c:v>
                </c:pt>
                <c:pt idx="15">
                  <c:v>4.0000000000000036E-3</c:v>
                </c:pt>
                <c:pt idx="16">
                  <c:v>4.0000000000000036E-3</c:v>
                </c:pt>
                <c:pt idx="17">
                  <c:v>4.0000000000000036E-3</c:v>
                </c:pt>
                <c:pt idx="18">
                  <c:v>4.500000000000004E-3</c:v>
                </c:pt>
                <c:pt idx="19">
                  <c:v>4.0000000000000036E-3</c:v>
                </c:pt>
                <c:pt idx="20">
                  <c:v>4.0000000000000036E-3</c:v>
                </c:pt>
                <c:pt idx="21">
                  <c:v>4.0000000000000036E-3</c:v>
                </c:pt>
                <c:pt idx="22">
                  <c:v>4.0000000000000036E-3</c:v>
                </c:pt>
                <c:pt idx="23">
                  <c:v>4.0000000000000036E-3</c:v>
                </c:pt>
                <c:pt idx="24">
                  <c:v>4.0000000000000036E-3</c:v>
                </c:pt>
                <c:pt idx="25">
                  <c:v>4.0000000000000036E-3</c:v>
                </c:pt>
                <c:pt idx="26">
                  <c:v>3.5000000000000031E-3</c:v>
                </c:pt>
                <c:pt idx="27">
                  <c:v>3.5000000000000031E-3</c:v>
                </c:pt>
                <c:pt idx="28">
                  <c:v>3.5000000000000031E-3</c:v>
                </c:pt>
                <c:pt idx="29">
                  <c:v>3.5000000000000031E-3</c:v>
                </c:pt>
                <c:pt idx="30">
                  <c:v>4.500000000000004E-3</c:v>
                </c:pt>
                <c:pt idx="31">
                  <c:v>3.5000000000000031E-3</c:v>
                </c:pt>
                <c:pt idx="32">
                  <c:v>3.5000000000000031E-3</c:v>
                </c:pt>
                <c:pt idx="33">
                  <c:v>4.500000000000004E-3</c:v>
                </c:pt>
                <c:pt idx="34">
                  <c:v>4.500000000000004E-3</c:v>
                </c:pt>
                <c:pt idx="35">
                  <c:v>3.5000000000000031E-3</c:v>
                </c:pt>
                <c:pt idx="36">
                  <c:v>3.5000000000000031E-3</c:v>
                </c:pt>
                <c:pt idx="37">
                  <c:v>3.5000000000000031E-3</c:v>
                </c:pt>
                <c:pt idx="38">
                  <c:v>4.500000000000004E-3</c:v>
                </c:pt>
                <c:pt idx="39">
                  <c:v>4.500000000000004E-3</c:v>
                </c:pt>
                <c:pt idx="40">
                  <c:v>4.500000000000004E-3</c:v>
                </c:pt>
                <c:pt idx="41">
                  <c:v>4.500000000000004E-3</c:v>
                </c:pt>
                <c:pt idx="42">
                  <c:v>4.500000000000004E-3</c:v>
                </c:pt>
                <c:pt idx="43">
                  <c:v>4.500000000000004E-3</c:v>
                </c:pt>
                <c:pt idx="44">
                  <c:v>4.500000000000004E-3</c:v>
                </c:pt>
                <c:pt idx="45">
                  <c:v>4.500000000000004E-3</c:v>
                </c:pt>
                <c:pt idx="46">
                  <c:v>4.500000000000004E-3</c:v>
                </c:pt>
                <c:pt idx="47">
                  <c:v>4.500000000000004E-3</c:v>
                </c:pt>
                <c:pt idx="48">
                  <c:v>4.500000000000004E-3</c:v>
                </c:pt>
                <c:pt idx="49">
                  <c:v>4.500000000000004E-3</c:v>
                </c:pt>
                <c:pt idx="50">
                  <c:v>4.500000000000004E-3</c:v>
                </c:pt>
                <c:pt idx="51">
                  <c:v>4.500000000000004E-3</c:v>
                </c:pt>
                <c:pt idx="52">
                  <c:v>4.500000000000004E-3</c:v>
                </c:pt>
                <c:pt idx="53">
                  <c:v>4.500000000000004E-3</c:v>
                </c:pt>
                <c:pt idx="54">
                  <c:v>4.500000000000004E-3</c:v>
                </c:pt>
                <c:pt idx="55">
                  <c:v>4.500000000000004E-3</c:v>
                </c:pt>
                <c:pt idx="56">
                  <c:v>4.500000000000004E-3</c:v>
                </c:pt>
                <c:pt idx="57">
                  <c:v>4.500000000000004E-3</c:v>
                </c:pt>
                <c:pt idx="58">
                  <c:v>4.500000000000004E-3</c:v>
                </c:pt>
                <c:pt idx="59">
                  <c:v>4.500000000000004E-3</c:v>
                </c:pt>
                <c:pt idx="60">
                  <c:v>4.500000000000004E-3</c:v>
                </c:pt>
                <c:pt idx="61">
                  <c:v>4.500000000000004E-3</c:v>
                </c:pt>
                <c:pt idx="62">
                  <c:v>4.500000000000004E-3</c:v>
                </c:pt>
                <c:pt idx="63">
                  <c:v>4.500000000000004E-3</c:v>
                </c:pt>
                <c:pt idx="64">
                  <c:v>4.500000000000004E-3</c:v>
                </c:pt>
                <c:pt idx="65">
                  <c:v>4.500000000000004E-3</c:v>
                </c:pt>
                <c:pt idx="66">
                  <c:v>4.500000000000004E-3</c:v>
                </c:pt>
                <c:pt idx="67">
                  <c:v>4.500000000000004E-3</c:v>
                </c:pt>
                <c:pt idx="68">
                  <c:v>4.500000000000004E-3</c:v>
                </c:pt>
                <c:pt idx="69">
                  <c:v>4.500000000000004E-3</c:v>
                </c:pt>
                <c:pt idx="70">
                  <c:v>4.500000000000004E-3</c:v>
                </c:pt>
                <c:pt idx="71">
                  <c:v>4.0000000000000036E-3</c:v>
                </c:pt>
                <c:pt idx="72">
                  <c:v>4.0000000000000036E-3</c:v>
                </c:pt>
                <c:pt idx="73">
                  <c:v>5.0000000000000044E-3</c:v>
                </c:pt>
                <c:pt idx="74">
                  <c:v>5.0000000000000044E-3</c:v>
                </c:pt>
                <c:pt idx="75">
                  <c:v>4.0000000000000036E-3</c:v>
                </c:pt>
                <c:pt idx="76">
                  <c:v>4.0000000000000036E-3</c:v>
                </c:pt>
                <c:pt idx="77">
                  <c:v>4.500000000000004E-3</c:v>
                </c:pt>
                <c:pt idx="78">
                  <c:v>4.0000000000000036E-3</c:v>
                </c:pt>
                <c:pt idx="79">
                  <c:v>4.0000000000000036E-3</c:v>
                </c:pt>
                <c:pt idx="80">
                  <c:v>5.0000000000000044E-3</c:v>
                </c:pt>
                <c:pt idx="81">
                  <c:v>4.500000000000004E-3</c:v>
                </c:pt>
                <c:pt idx="82">
                  <c:v>4.0000000000000036E-3</c:v>
                </c:pt>
                <c:pt idx="83">
                  <c:v>4.0000000000000036E-3</c:v>
                </c:pt>
                <c:pt idx="84">
                  <c:v>5.0000000000000044E-3</c:v>
                </c:pt>
                <c:pt idx="85">
                  <c:v>4.500000000000004E-3</c:v>
                </c:pt>
                <c:pt idx="86">
                  <c:v>4.500000000000004E-3</c:v>
                </c:pt>
                <c:pt idx="87">
                  <c:v>4.0000000000000036E-3</c:v>
                </c:pt>
                <c:pt idx="88">
                  <c:v>5.0000000000000044E-3</c:v>
                </c:pt>
                <c:pt idx="89">
                  <c:v>4.0000000000000036E-3</c:v>
                </c:pt>
                <c:pt idx="90">
                  <c:v>5.0000000000000044E-3</c:v>
                </c:pt>
                <c:pt idx="91">
                  <c:v>4.0000000000000036E-3</c:v>
                </c:pt>
                <c:pt idx="92">
                  <c:v>4.0000000000000036E-3</c:v>
                </c:pt>
                <c:pt idx="93">
                  <c:v>4.0000000000000036E-3</c:v>
                </c:pt>
                <c:pt idx="94">
                  <c:v>4.500000000000004E-3</c:v>
                </c:pt>
                <c:pt idx="95">
                  <c:v>4.500000000000004E-3</c:v>
                </c:pt>
                <c:pt idx="96">
                  <c:v>4.500000000000004E-3</c:v>
                </c:pt>
                <c:pt idx="97">
                  <c:v>4.500000000000004E-3</c:v>
                </c:pt>
                <c:pt idx="98">
                  <c:v>4.500000000000004E-3</c:v>
                </c:pt>
                <c:pt idx="99">
                  <c:v>4.500000000000004E-3</c:v>
                </c:pt>
                <c:pt idx="100">
                  <c:v>4.500000000000004E-3</c:v>
                </c:pt>
                <c:pt idx="101">
                  <c:v>4.500000000000004E-3</c:v>
                </c:pt>
                <c:pt idx="102">
                  <c:v>4.500000000000004E-3</c:v>
                </c:pt>
                <c:pt idx="103">
                  <c:v>4.500000000000004E-3</c:v>
                </c:pt>
                <c:pt idx="104">
                  <c:v>4.500000000000004E-3</c:v>
                </c:pt>
                <c:pt idx="105">
                  <c:v>3.5000000000000031E-3</c:v>
                </c:pt>
                <c:pt idx="106">
                  <c:v>4.500000000000004E-3</c:v>
                </c:pt>
                <c:pt idx="107">
                  <c:v>4.500000000000004E-3</c:v>
                </c:pt>
                <c:pt idx="108">
                  <c:v>4.500000000000004E-3</c:v>
                </c:pt>
                <c:pt idx="109">
                  <c:v>3.5000000000000031E-3</c:v>
                </c:pt>
                <c:pt idx="110">
                  <c:v>3.5000000000000031E-3</c:v>
                </c:pt>
                <c:pt idx="111">
                  <c:v>3.5000000000000031E-3</c:v>
                </c:pt>
                <c:pt idx="112">
                  <c:v>3.5000000000000031E-3</c:v>
                </c:pt>
                <c:pt idx="113">
                  <c:v>3.5000000000000031E-3</c:v>
                </c:pt>
                <c:pt idx="114">
                  <c:v>3.5000000000000031E-3</c:v>
                </c:pt>
                <c:pt idx="115">
                  <c:v>3.5000000000000031E-3</c:v>
                </c:pt>
                <c:pt idx="116">
                  <c:v>3.5000000000000031E-3</c:v>
                </c:pt>
                <c:pt idx="117">
                  <c:v>3.5000000000000031E-3</c:v>
                </c:pt>
                <c:pt idx="118">
                  <c:v>3.5000000000000031E-3</c:v>
                </c:pt>
                <c:pt idx="119">
                  <c:v>3.5000000000000031E-3</c:v>
                </c:pt>
                <c:pt idx="120">
                  <c:v>3.5000000000000031E-3</c:v>
                </c:pt>
                <c:pt idx="121">
                  <c:v>3.5000000000000031E-3</c:v>
                </c:pt>
                <c:pt idx="122">
                  <c:v>4.0000000000000036E-3</c:v>
                </c:pt>
                <c:pt idx="123">
                  <c:v>3.5000000000000031E-3</c:v>
                </c:pt>
                <c:pt idx="124">
                  <c:v>3.5000000000000031E-3</c:v>
                </c:pt>
                <c:pt idx="125">
                  <c:v>4.0000000000000036E-3</c:v>
                </c:pt>
                <c:pt idx="126">
                  <c:v>4.0000000000000036E-3</c:v>
                </c:pt>
                <c:pt idx="127">
                  <c:v>3.5000000000000031E-3</c:v>
                </c:pt>
                <c:pt idx="128">
                  <c:v>4.0000000000000036E-3</c:v>
                </c:pt>
                <c:pt idx="129">
                  <c:v>3.5000000000000031E-3</c:v>
                </c:pt>
                <c:pt idx="130">
                  <c:v>4.0000000000000036E-3</c:v>
                </c:pt>
                <c:pt idx="131">
                  <c:v>4.0000000000000036E-3</c:v>
                </c:pt>
                <c:pt idx="132">
                  <c:v>4.0000000000000036E-3</c:v>
                </c:pt>
                <c:pt idx="133">
                  <c:v>4.0000000000000036E-3</c:v>
                </c:pt>
                <c:pt idx="134">
                  <c:v>3.5000000000000031E-3</c:v>
                </c:pt>
                <c:pt idx="135">
                  <c:v>3.5000000000000031E-3</c:v>
                </c:pt>
                <c:pt idx="136">
                  <c:v>4.0000000000000036E-3</c:v>
                </c:pt>
                <c:pt idx="137">
                  <c:v>3.5000000000000031E-3</c:v>
                </c:pt>
                <c:pt idx="138">
                  <c:v>3.5000000000000031E-3</c:v>
                </c:pt>
                <c:pt idx="139">
                  <c:v>4.0000000000000036E-3</c:v>
                </c:pt>
                <c:pt idx="140">
                  <c:v>3.5000000000000031E-3</c:v>
                </c:pt>
                <c:pt idx="141">
                  <c:v>3.5000000000000031E-3</c:v>
                </c:pt>
                <c:pt idx="142">
                  <c:v>3.5000000000000031E-3</c:v>
                </c:pt>
                <c:pt idx="143">
                  <c:v>4.500000000000004E-3</c:v>
                </c:pt>
                <c:pt idx="144">
                  <c:v>3.5000000000000031E-3</c:v>
                </c:pt>
                <c:pt idx="145">
                  <c:v>3.5000000000000031E-3</c:v>
                </c:pt>
                <c:pt idx="146">
                  <c:v>3.5000000000000031E-3</c:v>
                </c:pt>
                <c:pt idx="147">
                  <c:v>3.5000000000000031E-3</c:v>
                </c:pt>
                <c:pt idx="148">
                  <c:v>3.5000000000000031E-3</c:v>
                </c:pt>
                <c:pt idx="149">
                  <c:v>3.5000000000000031E-3</c:v>
                </c:pt>
                <c:pt idx="150">
                  <c:v>3.5000000000000031E-3</c:v>
                </c:pt>
                <c:pt idx="151">
                  <c:v>4.0000000000000036E-3</c:v>
                </c:pt>
                <c:pt idx="152">
                  <c:v>3.5000000000000031E-3</c:v>
                </c:pt>
                <c:pt idx="153">
                  <c:v>4.500000000000004E-3</c:v>
                </c:pt>
                <c:pt idx="154">
                  <c:v>3.5000000000000031E-3</c:v>
                </c:pt>
                <c:pt idx="155">
                  <c:v>3.5000000000000031E-3</c:v>
                </c:pt>
                <c:pt idx="156">
                  <c:v>3.5000000000000031E-3</c:v>
                </c:pt>
                <c:pt idx="157">
                  <c:v>3.5000000000000031E-3</c:v>
                </c:pt>
                <c:pt idx="158">
                  <c:v>4.0000000000000036E-3</c:v>
                </c:pt>
                <c:pt idx="159">
                  <c:v>3.5000000000000031E-3</c:v>
                </c:pt>
                <c:pt idx="160">
                  <c:v>3.5000000000000031E-3</c:v>
                </c:pt>
                <c:pt idx="161">
                  <c:v>3.5000000000000031E-3</c:v>
                </c:pt>
                <c:pt idx="162">
                  <c:v>3.5000000000000031E-3</c:v>
                </c:pt>
                <c:pt idx="163">
                  <c:v>4.0000000000000036E-3</c:v>
                </c:pt>
                <c:pt idx="164">
                  <c:v>3.5000000000000031E-3</c:v>
                </c:pt>
                <c:pt idx="165">
                  <c:v>3.5000000000000031E-3</c:v>
                </c:pt>
                <c:pt idx="166">
                  <c:v>3.5000000000000031E-3</c:v>
                </c:pt>
                <c:pt idx="167">
                  <c:v>3.5000000000000031E-3</c:v>
                </c:pt>
                <c:pt idx="168">
                  <c:v>3.5000000000000031E-3</c:v>
                </c:pt>
                <c:pt idx="169">
                  <c:v>3.5000000000000031E-3</c:v>
                </c:pt>
                <c:pt idx="170">
                  <c:v>3.5000000000000031E-3</c:v>
                </c:pt>
                <c:pt idx="171">
                  <c:v>4.500000000000004E-3</c:v>
                </c:pt>
                <c:pt idx="172">
                  <c:v>3.5000000000000031E-3</c:v>
                </c:pt>
                <c:pt idx="173">
                  <c:v>4.500000000000004E-3</c:v>
                </c:pt>
                <c:pt idx="174">
                  <c:v>3.5000000000000031E-3</c:v>
                </c:pt>
                <c:pt idx="175">
                  <c:v>4.500000000000004E-3</c:v>
                </c:pt>
                <c:pt idx="176">
                  <c:v>3.5000000000000031E-3</c:v>
                </c:pt>
                <c:pt idx="177">
                  <c:v>3.5000000000000031E-3</c:v>
                </c:pt>
                <c:pt idx="178">
                  <c:v>4.500000000000004E-3</c:v>
                </c:pt>
                <c:pt idx="179">
                  <c:v>4.500000000000004E-3</c:v>
                </c:pt>
                <c:pt idx="180">
                  <c:v>4.500000000000004E-3</c:v>
                </c:pt>
                <c:pt idx="181">
                  <c:v>3.5000000000000031E-3</c:v>
                </c:pt>
                <c:pt idx="182">
                  <c:v>3.5000000000000031E-3</c:v>
                </c:pt>
                <c:pt idx="183">
                  <c:v>3.5000000000000031E-3</c:v>
                </c:pt>
                <c:pt idx="184">
                  <c:v>3.5000000000000031E-3</c:v>
                </c:pt>
                <c:pt idx="185">
                  <c:v>3.5000000000000031E-3</c:v>
                </c:pt>
                <c:pt idx="186">
                  <c:v>3.5000000000000031E-3</c:v>
                </c:pt>
                <c:pt idx="187">
                  <c:v>3.5000000000000031E-3</c:v>
                </c:pt>
                <c:pt idx="188">
                  <c:v>3.5000000000000031E-3</c:v>
                </c:pt>
                <c:pt idx="189">
                  <c:v>4.0000000000000036E-3</c:v>
                </c:pt>
                <c:pt idx="190">
                  <c:v>3.5000000000000031E-3</c:v>
                </c:pt>
                <c:pt idx="191">
                  <c:v>3.5000000000000031E-3</c:v>
                </c:pt>
                <c:pt idx="192">
                  <c:v>3.5000000000000031E-3</c:v>
                </c:pt>
                <c:pt idx="193">
                  <c:v>3.5000000000000031E-3</c:v>
                </c:pt>
                <c:pt idx="194">
                  <c:v>3.5000000000000031E-3</c:v>
                </c:pt>
                <c:pt idx="195">
                  <c:v>4.500000000000004E-3</c:v>
                </c:pt>
                <c:pt idx="196">
                  <c:v>3.5000000000000031E-3</c:v>
                </c:pt>
                <c:pt idx="197">
                  <c:v>3.5000000000000031E-3</c:v>
                </c:pt>
                <c:pt idx="198">
                  <c:v>3.5000000000000031E-3</c:v>
                </c:pt>
                <c:pt idx="199">
                  <c:v>3.5000000000000031E-3</c:v>
                </c:pt>
                <c:pt idx="200">
                  <c:v>3.5000000000000031E-3</c:v>
                </c:pt>
                <c:pt idx="201">
                  <c:v>3.5000000000000031E-3</c:v>
                </c:pt>
                <c:pt idx="202">
                  <c:v>3.5000000000000031E-3</c:v>
                </c:pt>
                <c:pt idx="203">
                  <c:v>3.5000000000000031E-3</c:v>
                </c:pt>
                <c:pt idx="204">
                  <c:v>3.5000000000000031E-3</c:v>
                </c:pt>
                <c:pt idx="205">
                  <c:v>4.500000000000004E-3</c:v>
                </c:pt>
                <c:pt idx="206">
                  <c:v>3.5000000000000031E-3</c:v>
                </c:pt>
                <c:pt idx="207">
                  <c:v>3.5000000000000031E-3</c:v>
                </c:pt>
                <c:pt idx="208">
                  <c:v>3.5000000000000031E-3</c:v>
                </c:pt>
                <c:pt idx="209">
                  <c:v>3.5000000000000031E-3</c:v>
                </c:pt>
                <c:pt idx="210">
                  <c:v>3.5000000000000031E-3</c:v>
                </c:pt>
                <c:pt idx="211">
                  <c:v>3.5000000000000031E-3</c:v>
                </c:pt>
                <c:pt idx="212">
                  <c:v>3.5000000000000031E-3</c:v>
                </c:pt>
                <c:pt idx="213">
                  <c:v>3.5000000000000031E-3</c:v>
                </c:pt>
                <c:pt idx="214">
                  <c:v>3.5000000000000031E-3</c:v>
                </c:pt>
                <c:pt idx="215">
                  <c:v>3.5000000000000031E-3</c:v>
                </c:pt>
                <c:pt idx="216">
                  <c:v>4.0000000000000036E-3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'vit data'!$BD$4</c:f>
              <c:strCache>
                <c:ptCount val="1"/>
                <c:pt idx="0">
                  <c:v>folate + pABA</c:v>
                </c:pt>
              </c:strCache>
            </c:strRef>
          </c:tx>
          <c:spPr>
            <a:ln w="19050" cap="rnd">
              <a:solidFill>
                <a:srgbClr val="0000CC"/>
              </a:solidFill>
              <a:round/>
            </a:ln>
            <a:effectLst/>
          </c:spPr>
          <c:marker>
            <c:symbol val="none"/>
          </c:marker>
          <c:xVal>
            <c:numRef>
              <c:f>'vit data'!$AY$5:$AY$221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data'!$BD$5:$BD$221</c:f>
              <c:numCache>
                <c:formatCode>General</c:formatCode>
                <c:ptCount val="217"/>
                <c:pt idx="0">
                  <c:v>9.4999999999999807E-3</c:v>
                </c:pt>
                <c:pt idx="1">
                  <c:v>1.3499999999999984E-2</c:v>
                </c:pt>
                <c:pt idx="2">
                  <c:v>1.3999999999999985E-2</c:v>
                </c:pt>
                <c:pt idx="3">
                  <c:v>1.4499999999999985E-2</c:v>
                </c:pt>
                <c:pt idx="4">
                  <c:v>1.3499999999999984E-2</c:v>
                </c:pt>
                <c:pt idx="5">
                  <c:v>1.3999999999999985E-2</c:v>
                </c:pt>
                <c:pt idx="6">
                  <c:v>1.4000000000000012E-2</c:v>
                </c:pt>
                <c:pt idx="7">
                  <c:v>1.3500000000000012E-2</c:v>
                </c:pt>
                <c:pt idx="8">
                  <c:v>1.4000000000000012E-2</c:v>
                </c:pt>
                <c:pt idx="9">
                  <c:v>1.3500000000000012E-2</c:v>
                </c:pt>
                <c:pt idx="10">
                  <c:v>1.2500000000000011E-2</c:v>
                </c:pt>
                <c:pt idx="11">
                  <c:v>1.2500000000000011E-2</c:v>
                </c:pt>
                <c:pt idx="12">
                  <c:v>1.2000000000000011E-2</c:v>
                </c:pt>
                <c:pt idx="13">
                  <c:v>1.2500000000000011E-2</c:v>
                </c:pt>
                <c:pt idx="14">
                  <c:v>1.2500000000000011E-2</c:v>
                </c:pt>
                <c:pt idx="15">
                  <c:v>1.100000000000001E-2</c:v>
                </c:pt>
                <c:pt idx="16">
                  <c:v>1.150000000000001E-2</c:v>
                </c:pt>
                <c:pt idx="17">
                  <c:v>1.2000000000000011E-2</c:v>
                </c:pt>
                <c:pt idx="18">
                  <c:v>1.2000000000000011E-2</c:v>
                </c:pt>
                <c:pt idx="19">
                  <c:v>1.100000000000001E-2</c:v>
                </c:pt>
                <c:pt idx="20">
                  <c:v>1.100000000000001E-2</c:v>
                </c:pt>
                <c:pt idx="21">
                  <c:v>1.100000000000001E-2</c:v>
                </c:pt>
                <c:pt idx="22">
                  <c:v>1.100000000000001E-2</c:v>
                </c:pt>
                <c:pt idx="23">
                  <c:v>1.100000000000001E-2</c:v>
                </c:pt>
                <c:pt idx="24">
                  <c:v>1.100000000000001E-2</c:v>
                </c:pt>
                <c:pt idx="25">
                  <c:v>1.100000000000001E-2</c:v>
                </c:pt>
                <c:pt idx="26">
                  <c:v>1.100000000000001E-2</c:v>
                </c:pt>
                <c:pt idx="27">
                  <c:v>1.0000000000000009E-2</c:v>
                </c:pt>
                <c:pt idx="28">
                  <c:v>1.0000000000000009E-2</c:v>
                </c:pt>
                <c:pt idx="29">
                  <c:v>9.5000000000000084E-3</c:v>
                </c:pt>
                <c:pt idx="30">
                  <c:v>9.5000000000000084E-3</c:v>
                </c:pt>
                <c:pt idx="31">
                  <c:v>1.0000000000000009E-2</c:v>
                </c:pt>
                <c:pt idx="32">
                  <c:v>1.0000000000000009E-2</c:v>
                </c:pt>
                <c:pt idx="33">
                  <c:v>9.5000000000000084E-3</c:v>
                </c:pt>
                <c:pt idx="34">
                  <c:v>9.5000000000000084E-3</c:v>
                </c:pt>
                <c:pt idx="35">
                  <c:v>9.000000000000008E-3</c:v>
                </c:pt>
                <c:pt idx="36">
                  <c:v>8.5000000000000075E-3</c:v>
                </c:pt>
                <c:pt idx="37">
                  <c:v>9.000000000000008E-3</c:v>
                </c:pt>
                <c:pt idx="38">
                  <c:v>9.000000000000008E-3</c:v>
                </c:pt>
                <c:pt idx="39">
                  <c:v>9.000000000000008E-3</c:v>
                </c:pt>
                <c:pt idx="40">
                  <c:v>9.000000000000008E-3</c:v>
                </c:pt>
                <c:pt idx="41">
                  <c:v>9.000000000000008E-3</c:v>
                </c:pt>
                <c:pt idx="42">
                  <c:v>8.5000000000000075E-3</c:v>
                </c:pt>
                <c:pt idx="43">
                  <c:v>9.000000000000008E-3</c:v>
                </c:pt>
                <c:pt idx="44">
                  <c:v>9.000000000000008E-3</c:v>
                </c:pt>
                <c:pt idx="45">
                  <c:v>8.5000000000000075E-3</c:v>
                </c:pt>
                <c:pt idx="46">
                  <c:v>9.000000000000008E-3</c:v>
                </c:pt>
                <c:pt idx="47">
                  <c:v>9.000000000000008E-3</c:v>
                </c:pt>
                <c:pt idx="48">
                  <c:v>8.5000000000000075E-3</c:v>
                </c:pt>
                <c:pt idx="49">
                  <c:v>8.5000000000000075E-3</c:v>
                </c:pt>
                <c:pt idx="50">
                  <c:v>8.5000000000000075E-3</c:v>
                </c:pt>
                <c:pt idx="51">
                  <c:v>9.000000000000008E-3</c:v>
                </c:pt>
                <c:pt idx="52">
                  <c:v>9.000000000000008E-3</c:v>
                </c:pt>
                <c:pt idx="53">
                  <c:v>8.5000000000000075E-3</c:v>
                </c:pt>
                <c:pt idx="54">
                  <c:v>8.5000000000000075E-3</c:v>
                </c:pt>
                <c:pt idx="55">
                  <c:v>9.000000000000008E-3</c:v>
                </c:pt>
                <c:pt idx="56">
                  <c:v>9.000000000000008E-3</c:v>
                </c:pt>
                <c:pt idx="57">
                  <c:v>8.0000000000000071E-3</c:v>
                </c:pt>
                <c:pt idx="58">
                  <c:v>8.5000000000000075E-3</c:v>
                </c:pt>
                <c:pt idx="59">
                  <c:v>7.5000000000000067E-3</c:v>
                </c:pt>
                <c:pt idx="60">
                  <c:v>8.0000000000000071E-3</c:v>
                </c:pt>
                <c:pt idx="61">
                  <c:v>7.5000000000000067E-3</c:v>
                </c:pt>
                <c:pt idx="62">
                  <c:v>7.0000000000000062E-3</c:v>
                </c:pt>
                <c:pt idx="63">
                  <c:v>8.0000000000000071E-3</c:v>
                </c:pt>
                <c:pt idx="64">
                  <c:v>8.0000000000000071E-3</c:v>
                </c:pt>
                <c:pt idx="65">
                  <c:v>8.0000000000000071E-3</c:v>
                </c:pt>
                <c:pt idx="66">
                  <c:v>7.0000000000000062E-3</c:v>
                </c:pt>
                <c:pt idx="67">
                  <c:v>7.0000000000000062E-3</c:v>
                </c:pt>
                <c:pt idx="68">
                  <c:v>8.0000000000000071E-3</c:v>
                </c:pt>
                <c:pt idx="69">
                  <c:v>7.0000000000000062E-3</c:v>
                </c:pt>
                <c:pt idx="70">
                  <c:v>7.0000000000000062E-3</c:v>
                </c:pt>
                <c:pt idx="71">
                  <c:v>8.0000000000000071E-3</c:v>
                </c:pt>
                <c:pt idx="72">
                  <c:v>8.0000000000000071E-3</c:v>
                </c:pt>
                <c:pt idx="73">
                  <c:v>8.0000000000000071E-3</c:v>
                </c:pt>
                <c:pt idx="74">
                  <c:v>8.0000000000000071E-3</c:v>
                </c:pt>
                <c:pt idx="75">
                  <c:v>8.0000000000000071E-3</c:v>
                </c:pt>
                <c:pt idx="76">
                  <c:v>8.0000000000000071E-3</c:v>
                </c:pt>
                <c:pt idx="77">
                  <c:v>8.0000000000000071E-3</c:v>
                </c:pt>
                <c:pt idx="78">
                  <c:v>8.0000000000000071E-3</c:v>
                </c:pt>
                <c:pt idx="79">
                  <c:v>8.0000000000000071E-3</c:v>
                </c:pt>
                <c:pt idx="80">
                  <c:v>8.0000000000000071E-3</c:v>
                </c:pt>
                <c:pt idx="81">
                  <c:v>7.0000000000000062E-3</c:v>
                </c:pt>
                <c:pt idx="82">
                  <c:v>8.0000000000000071E-3</c:v>
                </c:pt>
                <c:pt idx="83">
                  <c:v>8.0000000000000071E-3</c:v>
                </c:pt>
                <c:pt idx="84">
                  <c:v>8.0000000000000071E-3</c:v>
                </c:pt>
                <c:pt idx="85">
                  <c:v>7.0000000000000062E-3</c:v>
                </c:pt>
                <c:pt idx="86">
                  <c:v>8.0000000000000071E-3</c:v>
                </c:pt>
                <c:pt idx="87">
                  <c:v>8.0000000000000071E-3</c:v>
                </c:pt>
                <c:pt idx="88">
                  <c:v>8.0000000000000071E-3</c:v>
                </c:pt>
                <c:pt idx="89">
                  <c:v>8.0000000000000071E-3</c:v>
                </c:pt>
                <c:pt idx="90">
                  <c:v>8.0000000000000071E-3</c:v>
                </c:pt>
                <c:pt idx="91">
                  <c:v>8.0000000000000071E-3</c:v>
                </c:pt>
                <c:pt idx="92">
                  <c:v>7.0000000000000062E-3</c:v>
                </c:pt>
                <c:pt idx="93">
                  <c:v>7.0000000000000062E-3</c:v>
                </c:pt>
                <c:pt idx="94">
                  <c:v>7.5000000000000067E-3</c:v>
                </c:pt>
                <c:pt idx="95">
                  <c:v>8.0000000000000071E-3</c:v>
                </c:pt>
                <c:pt idx="96">
                  <c:v>8.0000000000000071E-3</c:v>
                </c:pt>
                <c:pt idx="97">
                  <c:v>7.5000000000000067E-3</c:v>
                </c:pt>
                <c:pt idx="98">
                  <c:v>8.0000000000000071E-3</c:v>
                </c:pt>
                <c:pt idx="99">
                  <c:v>8.0000000000000071E-3</c:v>
                </c:pt>
                <c:pt idx="100">
                  <c:v>8.0000000000000071E-3</c:v>
                </c:pt>
                <c:pt idx="101">
                  <c:v>7.0000000000000062E-3</c:v>
                </c:pt>
                <c:pt idx="102">
                  <c:v>8.0000000000000071E-3</c:v>
                </c:pt>
                <c:pt idx="103">
                  <c:v>7.0000000000000062E-3</c:v>
                </c:pt>
                <c:pt idx="104">
                  <c:v>7.0000000000000062E-3</c:v>
                </c:pt>
                <c:pt idx="105">
                  <c:v>7.0000000000000062E-3</c:v>
                </c:pt>
                <c:pt idx="106">
                  <c:v>7.0000000000000062E-3</c:v>
                </c:pt>
                <c:pt idx="107">
                  <c:v>7.0000000000000062E-3</c:v>
                </c:pt>
                <c:pt idx="108">
                  <c:v>7.0000000000000062E-3</c:v>
                </c:pt>
                <c:pt idx="109">
                  <c:v>7.0000000000000062E-3</c:v>
                </c:pt>
                <c:pt idx="110">
                  <c:v>7.0000000000000062E-3</c:v>
                </c:pt>
                <c:pt idx="111">
                  <c:v>7.0000000000000062E-3</c:v>
                </c:pt>
                <c:pt idx="112">
                  <c:v>7.0000000000000062E-3</c:v>
                </c:pt>
                <c:pt idx="113">
                  <c:v>7.0000000000000062E-3</c:v>
                </c:pt>
                <c:pt idx="114">
                  <c:v>7.0000000000000062E-3</c:v>
                </c:pt>
                <c:pt idx="115">
                  <c:v>7.0000000000000062E-3</c:v>
                </c:pt>
                <c:pt idx="116">
                  <c:v>7.0000000000000062E-3</c:v>
                </c:pt>
                <c:pt idx="117">
                  <c:v>7.0000000000000062E-3</c:v>
                </c:pt>
                <c:pt idx="118">
                  <c:v>7.0000000000000062E-3</c:v>
                </c:pt>
                <c:pt idx="119">
                  <c:v>7.0000000000000062E-3</c:v>
                </c:pt>
                <c:pt idx="120">
                  <c:v>7.0000000000000062E-3</c:v>
                </c:pt>
                <c:pt idx="121">
                  <c:v>7.0000000000000062E-3</c:v>
                </c:pt>
                <c:pt idx="122">
                  <c:v>7.0000000000000062E-3</c:v>
                </c:pt>
                <c:pt idx="123">
                  <c:v>7.5000000000000067E-3</c:v>
                </c:pt>
                <c:pt idx="124">
                  <c:v>7.0000000000000062E-3</c:v>
                </c:pt>
                <c:pt idx="125">
                  <c:v>6.5000000000000058E-3</c:v>
                </c:pt>
                <c:pt idx="126">
                  <c:v>7.0000000000000062E-3</c:v>
                </c:pt>
                <c:pt idx="127">
                  <c:v>7.0000000000000062E-3</c:v>
                </c:pt>
                <c:pt idx="128">
                  <c:v>6.5000000000000058E-3</c:v>
                </c:pt>
                <c:pt idx="129">
                  <c:v>7.5000000000000067E-3</c:v>
                </c:pt>
                <c:pt idx="130">
                  <c:v>7.5000000000000067E-3</c:v>
                </c:pt>
                <c:pt idx="131">
                  <c:v>8.0000000000000071E-3</c:v>
                </c:pt>
                <c:pt idx="132">
                  <c:v>7.5000000000000067E-3</c:v>
                </c:pt>
                <c:pt idx="133">
                  <c:v>6.5000000000000058E-3</c:v>
                </c:pt>
                <c:pt idx="134">
                  <c:v>6.5000000000000058E-3</c:v>
                </c:pt>
                <c:pt idx="135">
                  <c:v>7.0000000000000062E-3</c:v>
                </c:pt>
                <c:pt idx="136">
                  <c:v>7.0000000000000062E-3</c:v>
                </c:pt>
                <c:pt idx="137">
                  <c:v>7.0000000000000062E-3</c:v>
                </c:pt>
                <c:pt idx="138">
                  <c:v>7.0000000000000062E-3</c:v>
                </c:pt>
                <c:pt idx="139">
                  <c:v>6.0000000000000053E-3</c:v>
                </c:pt>
                <c:pt idx="140">
                  <c:v>7.0000000000000062E-3</c:v>
                </c:pt>
                <c:pt idx="141">
                  <c:v>7.0000000000000062E-3</c:v>
                </c:pt>
                <c:pt idx="142">
                  <c:v>7.0000000000000062E-3</c:v>
                </c:pt>
                <c:pt idx="143">
                  <c:v>7.0000000000000062E-3</c:v>
                </c:pt>
                <c:pt idx="144">
                  <c:v>7.0000000000000062E-3</c:v>
                </c:pt>
                <c:pt idx="145">
                  <c:v>7.0000000000000062E-3</c:v>
                </c:pt>
                <c:pt idx="146">
                  <c:v>7.0000000000000062E-3</c:v>
                </c:pt>
                <c:pt idx="147">
                  <c:v>6.0000000000000053E-3</c:v>
                </c:pt>
                <c:pt idx="148">
                  <c:v>7.0000000000000062E-3</c:v>
                </c:pt>
                <c:pt idx="149">
                  <c:v>7.0000000000000062E-3</c:v>
                </c:pt>
                <c:pt idx="150">
                  <c:v>6.5000000000000058E-3</c:v>
                </c:pt>
                <c:pt idx="151">
                  <c:v>6.5000000000000058E-3</c:v>
                </c:pt>
                <c:pt idx="152">
                  <c:v>6.0000000000000053E-3</c:v>
                </c:pt>
                <c:pt idx="153">
                  <c:v>7.0000000000000062E-3</c:v>
                </c:pt>
                <c:pt idx="154">
                  <c:v>6.0000000000000053E-3</c:v>
                </c:pt>
                <c:pt idx="155">
                  <c:v>7.5000000000000067E-3</c:v>
                </c:pt>
                <c:pt idx="156">
                  <c:v>7.5000000000000067E-3</c:v>
                </c:pt>
                <c:pt idx="157">
                  <c:v>7.5000000000000067E-3</c:v>
                </c:pt>
                <c:pt idx="158">
                  <c:v>7.5000000000000067E-3</c:v>
                </c:pt>
                <c:pt idx="159">
                  <c:v>7.0000000000000062E-3</c:v>
                </c:pt>
                <c:pt idx="160">
                  <c:v>7.5000000000000067E-3</c:v>
                </c:pt>
                <c:pt idx="161">
                  <c:v>7.0000000000000062E-3</c:v>
                </c:pt>
                <c:pt idx="162">
                  <c:v>7.5000000000000067E-3</c:v>
                </c:pt>
                <c:pt idx="163">
                  <c:v>6.5000000000000058E-3</c:v>
                </c:pt>
                <c:pt idx="164">
                  <c:v>7.5000000000000067E-3</c:v>
                </c:pt>
                <c:pt idx="165">
                  <c:v>7.5000000000000067E-3</c:v>
                </c:pt>
                <c:pt idx="166">
                  <c:v>7.0000000000000062E-3</c:v>
                </c:pt>
                <c:pt idx="167">
                  <c:v>7.5000000000000067E-3</c:v>
                </c:pt>
                <c:pt idx="168">
                  <c:v>7.0000000000000062E-3</c:v>
                </c:pt>
                <c:pt idx="169">
                  <c:v>7.0000000000000062E-3</c:v>
                </c:pt>
                <c:pt idx="170">
                  <c:v>7.0000000000000062E-3</c:v>
                </c:pt>
                <c:pt idx="171">
                  <c:v>7.0000000000000062E-3</c:v>
                </c:pt>
                <c:pt idx="172">
                  <c:v>7.0000000000000062E-3</c:v>
                </c:pt>
                <c:pt idx="173">
                  <c:v>7.0000000000000062E-3</c:v>
                </c:pt>
                <c:pt idx="174">
                  <c:v>7.0000000000000062E-3</c:v>
                </c:pt>
                <c:pt idx="175">
                  <c:v>7.0000000000000062E-3</c:v>
                </c:pt>
                <c:pt idx="176">
                  <c:v>7.0000000000000062E-3</c:v>
                </c:pt>
                <c:pt idx="177">
                  <c:v>7.0000000000000062E-3</c:v>
                </c:pt>
                <c:pt idx="178">
                  <c:v>7.0000000000000062E-3</c:v>
                </c:pt>
                <c:pt idx="179">
                  <c:v>7.0000000000000062E-3</c:v>
                </c:pt>
                <c:pt idx="180">
                  <c:v>7.0000000000000062E-3</c:v>
                </c:pt>
                <c:pt idx="181">
                  <c:v>7.0000000000000062E-3</c:v>
                </c:pt>
                <c:pt idx="182">
                  <c:v>7.0000000000000062E-3</c:v>
                </c:pt>
                <c:pt idx="183">
                  <c:v>7.0000000000000062E-3</c:v>
                </c:pt>
                <c:pt idx="184">
                  <c:v>7.0000000000000062E-3</c:v>
                </c:pt>
                <c:pt idx="185">
                  <c:v>7.0000000000000062E-3</c:v>
                </c:pt>
                <c:pt idx="186">
                  <c:v>7.5000000000000067E-3</c:v>
                </c:pt>
                <c:pt idx="187">
                  <c:v>7.0000000000000062E-3</c:v>
                </c:pt>
                <c:pt idx="188">
                  <c:v>7.0000000000000062E-3</c:v>
                </c:pt>
                <c:pt idx="189">
                  <c:v>7.5000000000000067E-3</c:v>
                </c:pt>
                <c:pt idx="190">
                  <c:v>7.5000000000000067E-3</c:v>
                </c:pt>
                <c:pt idx="191">
                  <c:v>7.5000000000000067E-3</c:v>
                </c:pt>
                <c:pt idx="192">
                  <c:v>7.0000000000000062E-3</c:v>
                </c:pt>
                <c:pt idx="193">
                  <c:v>7.5000000000000067E-3</c:v>
                </c:pt>
                <c:pt idx="194">
                  <c:v>7.5000000000000067E-3</c:v>
                </c:pt>
                <c:pt idx="195">
                  <c:v>7.5000000000000067E-3</c:v>
                </c:pt>
                <c:pt idx="196">
                  <c:v>7.5000000000000067E-3</c:v>
                </c:pt>
                <c:pt idx="197">
                  <c:v>7.5000000000000067E-3</c:v>
                </c:pt>
                <c:pt idx="198">
                  <c:v>7.5000000000000067E-3</c:v>
                </c:pt>
                <c:pt idx="199">
                  <c:v>7.0000000000000062E-3</c:v>
                </c:pt>
                <c:pt idx="200">
                  <c:v>7.0000000000000062E-3</c:v>
                </c:pt>
                <c:pt idx="201">
                  <c:v>6.5000000000000058E-3</c:v>
                </c:pt>
                <c:pt idx="202">
                  <c:v>6.5000000000000058E-3</c:v>
                </c:pt>
                <c:pt idx="203">
                  <c:v>7.0000000000000062E-3</c:v>
                </c:pt>
                <c:pt idx="204">
                  <c:v>8.0000000000000071E-3</c:v>
                </c:pt>
                <c:pt idx="205">
                  <c:v>7.0000000000000062E-3</c:v>
                </c:pt>
                <c:pt idx="206">
                  <c:v>7.0000000000000062E-3</c:v>
                </c:pt>
                <c:pt idx="207">
                  <c:v>7.5000000000000067E-3</c:v>
                </c:pt>
                <c:pt idx="208">
                  <c:v>7.0000000000000062E-3</c:v>
                </c:pt>
                <c:pt idx="209">
                  <c:v>7.5000000000000067E-3</c:v>
                </c:pt>
                <c:pt idx="210">
                  <c:v>7.5000000000000067E-3</c:v>
                </c:pt>
                <c:pt idx="211">
                  <c:v>7.5000000000000067E-3</c:v>
                </c:pt>
                <c:pt idx="212">
                  <c:v>7.5000000000000067E-3</c:v>
                </c:pt>
                <c:pt idx="213">
                  <c:v>7.0000000000000062E-3</c:v>
                </c:pt>
                <c:pt idx="214">
                  <c:v>7.5000000000000067E-3</c:v>
                </c:pt>
                <c:pt idx="215">
                  <c:v>7.5000000000000067E-3</c:v>
                </c:pt>
                <c:pt idx="216">
                  <c:v>7.5000000000000067E-3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'vit data'!$BE$4</c:f>
              <c:strCache>
                <c:ptCount val="1"/>
                <c:pt idx="0">
                  <c:v>niacin</c:v>
                </c:pt>
              </c:strCache>
            </c:strRef>
          </c:tx>
          <c:spPr>
            <a:ln w="19050" cap="rnd">
              <a:solidFill>
                <a:srgbClr val="996633"/>
              </a:solidFill>
              <a:round/>
            </a:ln>
            <a:effectLst/>
          </c:spPr>
          <c:marker>
            <c:symbol val="none"/>
          </c:marker>
          <c:xVal>
            <c:numRef>
              <c:f>'vit data'!$AY$5:$AY$221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data'!$BE$5:$BE$221</c:f>
              <c:numCache>
                <c:formatCode>General</c:formatCode>
                <c:ptCount val="217"/>
                <c:pt idx="0">
                  <c:v>7.5000000000000067E-3</c:v>
                </c:pt>
                <c:pt idx="1">
                  <c:v>8.5000000000000075E-3</c:v>
                </c:pt>
                <c:pt idx="2">
                  <c:v>8.5000000000000075E-3</c:v>
                </c:pt>
                <c:pt idx="3">
                  <c:v>8.0000000000000071E-3</c:v>
                </c:pt>
                <c:pt idx="4">
                  <c:v>8.0000000000000071E-3</c:v>
                </c:pt>
                <c:pt idx="5">
                  <c:v>7.5000000000000067E-3</c:v>
                </c:pt>
                <c:pt idx="6">
                  <c:v>7.0000000000000062E-3</c:v>
                </c:pt>
                <c:pt idx="7">
                  <c:v>7.0000000000000062E-3</c:v>
                </c:pt>
                <c:pt idx="8">
                  <c:v>6.5000000000000058E-3</c:v>
                </c:pt>
                <c:pt idx="9">
                  <c:v>5.5000000000000049E-3</c:v>
                </c:pt>
                <c:pt idx="10">
                  <c:v>6.5000000000000058E-3</c:v>
                </c:pt>
                <c:pt idx="11">
                  <c:v>6.5000000000000058E-3</c:v>
                </c:pt>
                <c:pt idx="12">
                  <c:v>6.5000000000000058E-3</c:v>
                </c:pt>
                <c:pt idx="13">
                  <c:v>7.0000000000000062E-3</c:v>
                </c:pt>
                <c:pt idx="14">
                  <c:v>6.5000000000000058E-3</c:v>
                </c:pt>
                <c:pt idx="15">
                  <c:v>5.5000000000000049E-3</c:v>
                </c:pt>
                <c:pt idx="16">
                  <c:v>5.5000000000000049E-3</c:v>
                </c:pt>
                <c:pt idx="17">
                  <c:v>5.5000000000000049E-3</c:v>
                </c:pt>
                <c:pt idx="18">
                  <c:v>5.5000000000000049E-3</c:v>
                </c:pt>
                <c:pt idx="19">
                  <c:v>6.0000000000000053E-3</c:v>
                </c:pt>
                <c:pt idx="20">
                  <c:v>6.5000000000000058E-3</c:v>
                </c:pt>
                <c:pt idx="21">
                  <c:v>6.0000000000000053E-3</c:v>
                </c:pt>
                <c:pt idx="22">
                  <c:v>6.0000000000000053E-3</c:v>
                </c:pt>
                <c:pt idx="23">
                  <c:v>6.0000000000000053E-3</c:v>
                </c:pt>
                <c:pt idx="24">
                  <c:v>6.0000000000000053E-3</c:v>
                </c:pt>
                <c:pt idx="25">
                  <c:v>6.0000000000000053E-3</c:v>
                </c:pt>
                <c:pt idx="26">
                  <c:v>6.0000000000000053E-3</c:v>
                </c:pt>
                <c:pt idx="27">
                  <c:v>7.0000000000000062E-3</c:v>
                </c:pt>
                <c:pt idx="28">
                  <c:v>7.5000000000000067E-3</c:v>
                </c:pt>
                <c:pt idx="29">
                  <c:v>7.0000000000000062E-3</c:v>
                </c:pt>
                <c:pt idx="30">
                  <c:v>8.0000000000000071E-3</c:v>
                </c:pt>
                <c:pt idx="31">
                  <c:v>8.0000000000000071E-3</c:v>
                </c:pt>
                <c:pt idx="32">
                  <c:v>8.5000000000000075E-3</c:v>
                </c:pt>
                <c:pt idx="33">
                  <c:v>9.000000000000008E-3</c:v>
                </c:pt>
                <c:pt idx="34">
                  <c:v>9.5000000000000084E-3</c:v>
                </c:pt>
                <c:pt idx="35">
                  <c:v>1.0500000000000009E-2</c:v>
                </c:pt>
                <c:pt idx="36">
                  <c:v>1.0000000000000009E-2</c:v>
                </c:pt>
                <c:pt idx="37">
                  <c:v>1.150000000000001E-2</c:v>
                </c:pt>
                <c:pt idx="38">
                  <c:v>1.2000000000000011E-2</c:v>
                </c:pt>
                <c:pt idx="39">
                  <c:v>1.2500000000000011E-2</c:v>
                </c:pt>
                <c:pt idx="40">
                  <c:v>1.4500000000000013E-2</c:v>
                </c:pt>
                <c:pt idx="41">
                  <c:v>1.5500000000000014E-2</c:v>
                </c:pt>
                <c:pt idx="42">
                  <c:v>1.6000000000000014E-2</c:v>
                </c:pt>
                <c:pt idx="43">
                  <c:v>1.7500000000000016E-2</c:v>
                </c:pt>
                <c:pt idx="44">
                  <c:v>1.9500000000000017E-2</c:v>
                </c:pt>
                <c:pt idx="45">
                  <c:v>2.1499999999999991E-2</c:v>
                </c:pt>
                <c:pt idx="46">
                  <c:v>2.3499999999999993E-2</c:v>
                </c:pt>
                <c:pt idx="47">
                  <c:v>2.5499999999999995E-2</c:v>
                </c:pt>
                <c:pt idx="48">
                  <c:v>2.8499999999999998E-2</c:v>
                </c:pt>
                <c:pt idx="49">
                  <c:v>3.0499999999999999E-2</c:v>
                </c:pt>
                <c:pt idx="50">
                  <c:v>3.4500000000000003E-2</c:v>
                </c:pt>
                <c:pt idx="51">
                  <c:v>3.7500000000000006E-2</c:v>
                </c:pt>
                <c:pt idx="52">
                  <c:v>4.1500000000000009E-2</c:v>
                </c:pt>
                <c:pt idx="53">
                  <c:v>4.5500000000000013E-2</c:v>
                </c:pt>
                <c:pt idx="54">
                  <c:v>5.0500000000000017E-2</c:v>
                </c:pt>
                <c:pt idx="55">
                  <c:v>5.5499999999999994E-2</c:v>
                </c:pt>
                <c:pt idx="56">
                  <c:v>6.0499999999999998E-2</c:v>
                </c:pt>
                <c:pt idx="57">
                  <c:v>7.0500000000000007E-2</c:v>
                </c:pt>
                <c:pt idx="58">
                  <c:v>8.0500000000000016E-2</c:v>
                </c:pt>
                <c:pt idx="59">
                  <c:v>8.7499999999999994E-2</c:v>
                </c:pt>
                <c:pt idx="60">
                  <c:v>9.7500000000000003E-2</c:v>
                </c:pt>
                <c:pt idx="61">
                  <c:v>0.10650000000000001</c:v>
                </c:pt>
                <c:pt idx="62">
                  <c:v>0.11799999999999999</c:v>
                </c:pt>
                <c:pt idx="63">
                  <c:v>0.13</c:v>
                </c:pt>
                <c:pt idx="64">
                  <c:v>0.14550000000000002</c:v>
                </c:pt>
                <c:pt idx="65">
                  <c:v>0.16000000000000003</c:v>
                </c:pt>
                <c:pt idx="66">
                  <c:v>0.17799999999999999</c:v>
                </c:pt>
                <c:pt idx="67">
                  <c:v>0.19600000000000001</c:v>
                </c:pt>
                <c:pt idx="68">
                  <c:v>0.22000000000000003</c:v>
                </c:pt>
                <c:pt idx="69">
                  <c:v>0.24299999999999999</c:v>
                </c:pt>
                <c:pt idx="70">
                  <c:v>0.26600000000000001</c:v>
                </c:pt>
                <c:pt idx="71">
                  <c:v>0.29049999999999998</c:v>
                </c:pt>
                <c:pt idx="72">
                  <c:v>0.32250000000000001</c:v>
                </c:pt>
                <c:pt idx="73">
                  <c:v>0.35549999999999998</c:v>
                </c:pt>
                <c:pt idx="74">
                  <c:v>0.38550000000000001</c:v>
                </c:pt>
                <c:pt idx="75">
                  <c:v>0.41550000000000004</c:v>
                </c:pt>
                <c:pt idx="76">
                  <c:v>0.45149999999999996</c:v>
                </c:pt>
                <c:pt idx="77">
                  <c:v>0.47699999999999998</c:v>
                </c:pt>
                <c:pt idx="78">
                  <c:v>0.51350000000000007</c:v>
                </c:pt>
                <c:pt idx="79">
                  <c:v>0.54700000000000004</c:v>
                </c:pt>
                <c:pt idx="80">
                  <c:v>0.5734999999999999</c:v>
                </c:pt>
                <c:pt idx="81">
                  <c:v>0.60499999999999998</c:v>
                </c:pt>
                <c:pt idx="82">
                  <c:v>0.62949999999999995</c:v>
                </c:pt>
                <c:pt idx="83">
                  <c:v>0.65400000000000003</c:v>
                </c:pt>
                <c:pt idx="84">
                  <c:v>0.67700000000000005</c:v>
                </c:pt>
                <c:pt idx="85">
                  <c:v>0.7004999999999999</c:v>
                </c:pt>
                <c:pt idx="86">
                  <c:v>0.72249999999999992</c:v>
                </c:pt>
                <c:pt idx="87">
                  <c:v>0.74099999999999999</c:v>
                </c:pt>
                <c:pt idx="88">
                  <c:v>0.75849999999999995</c:v>
                </c:pt>
                <c:pt idx="89">
                  <c:v>0.77200000000000002</c:v>
                </c:pt>
                <c:pt idx="90">
                  <c:v>0.77800000000000002</c:v>
                </c:pt>
                <c:pt idx="91">
                  <c:v>0.79200000000000004</c:v>
                </c:pt>
                <c:pt idx="92">
                  <c:v>0.80400000000000005</c:v>
                </c:pt>
                <c:pt idx="93">
                  <c:v>0.8105</c:v>
                </c:pt>
                <c:pt idx="94">
                  <c:v>0.82299999999999995</c:v>
                </c:pt>
                <c:pt idx="95">
                  <c:v>0.83199999999999996</c:v>
                </c:pt>
                <c:pt idx="96">
                  <c:v>0.84349999999999992</c:v>
                </c:pt>
                <c:pt idx="97">
                  <c:v>0.85650000000000004</c:v>
                </c:pt>
                <c:pt idx="98">
                  <c:v>0.85749999999999993</c:v>
                </c:pt>
                <c:pt idx="99">
                  <c:v>0.86050000000000004</c:v>
                </c:pt>
                <c:pt idx="100">
                  <c:v>0.86949999999999994</c:v>
                </c:pt>
                <c:pt idx="101">
                  <c:v>0.87749999999999995</c:v>
                </c:pt>
                <c:pt idx="102">
                  <c:v>0.88149999999999995</c:v>
                </c:pt>
                <c:pt idx="103">
                  <c:v>0.89449999999999985</c:v>
                </c:pt>
                <c:pt idx="104">
                  <c:v>0.89800000000000002</c:v>
                </c:pt>
                <c:pt idx="105">
                  <c:v>0.89699999999999991</c:v>
                </c:pt>
                <c:pt idx="106">
                  <c:v>0.90800000000000003</c:v>
                </c:pt>
                <c:pt idx="107">
                  <c:v>0.90849999999999986</c:v>
                </c:pt>
                <c:pt idx="108">
                  <c:v>0.91499999999999992</c:v>
                </c:pt>
                <c:pt idx="109">
                  <c:v>0.91899999999999993</c:v>
                </c:pt>
                <c:pt idx="110">
                  <c:v>0.92499999999999993</c:v>
                </c:pt>
                <c:pt idx="111">
                  <c:v>0.91800000000000004</c:v>
                </c:pt>
                <c:pt idx="112">
                  <c:v>0.93699999999999994</c:v>
                </c:pt>
                <c:pt idx="113">
                  <c:v>0.93699999999999994</c:v>
                </c:pt>
                <c:pt idx="114">
                  <c:v>0.93099999999999994</c:v>
                </c:pt>
                <c:pt idx="115">
                  <c:v>0.93899999999999995</c:v>
                </c:pt>
                <c:pt idx="116">
                  <c:v>0.94000000000000006</c:v>
                </c:pt>
                <c:pt idx="117">
                  <c:v>0.93699999999999994</c:v>
                </c:pt>
                <c:pt idx="118">
                  <c:v>0.94350000000000001</c:v>
                </c:pt>
                <c:pt idx="119">
                  <c:v>0.93899999999999995</c:v>
                </c:pt>
                <c:pt idx="120">
                  <c:v>0.94899999999999995</c:v>
                </c:pt>
                <c:pt idx="121">
                  <c:v>0.94200000000000006</c:v>
                </c:pt>
                <c:pt idx="122">
                  <c:v>0.94650000000000012</c:v>
                </c:pt>
                <c:pt idx="123">
                  <c:v>0.95099999999999996</c:v>
                </c:pt>
                <c:pt idx="124">
                  <c:v>0.94800000000000006</c:v>
                </c:pt>
                <c:pt idx="125">
                  <c:v>0.95150000000000001</c:v>
                </c:pt>
                <c:pt idx="126">
                  <c:v>0.94800000000000006</c:v>
                </c:pt>
                <c:pt idx="127">
                  <c:v>0.94850000000000012</c:v>
                </c:pt>
                <c:pt idx="128">
                  <c:v>0.95450000000000013</c:v>
                </c:pt>
                <c:pt idx="129">
                  <c:v>0.94899999999999995</c:v>
                </c:pt>
                <c:pt idx="130">
                  <c:v>0.95050000000000012</c:v>
                </c:pt>
                <c:pt idx="131">
                  <c:v>0.95450000000000013</c:v>
                </c:pt>
                <c:pt idx="132">
                  <c:v>0.95099999999999996</c:v>
                </c:pt>
                <c:pt idx="133">
                  <c:v>0.95699999999999996</c:v>
                </c:pt>
                <c:pt idx="134">
                  <c:v>0.95299999999999996</c:v>
                </c:pt>
                <c:pt idx="135">
                  <c:v>0.95800000000000007</c:v>
                </c:pt>
                <c:pt idx="136">
                  <c:v>0.95699999999999996</c:v>
                </c:pt>
                <c:pt idx="137">
                  <c:v>0.95800000000000007</c:v>
                </c:pt>
                <c:pt idx="138">
                  <c:v>0.95899999999999996</c:v>
                </c:pt>
                <c:pt idx="139">
                  <c:v>0.95800000000000007</c:v>
                </c:pt>
                <c:pt idx="140">
                  <c:v>0.95800000000000007</c:v>
                </c:pt>
                <c:pt idx="141">
                  <c:v>0.96000000000000008</c:v>
                </c:pt>
                <c:pt idx="142">
                  <c:v>0.96000000000000008</c:v>
                </c:pt>
                <c:pt idx="143">
                  <c:v>0.96000000000000008</c:v>
                </c:pt>
                <c:pt idx="144">
                  <c:v>0.96400000000000008</c:v>
                </c:pt>
                <c:pt idx="145">
                  <c:v>0.96099999999999997</c:v>
                </c:pt>
                <c:pt idx="146">
                  <c:v>0.96299999999999997</c:v>
                </c:pt>
                <c:pt idx="147">
                  <c:v>0.96299999999999997</c:v>
                </c:pt>
                <c:pt idx="148">
                  <c:v>0.96200000000000008</c:v>
                </c:pt>
                <c:pt idx="149">
                  <c:v>0.96400000000000008</c:v>
                </c:pt>
                <c:pt idx="150">
                  <c:v>0.96499999999999997</c:v>
                </c:pt>
                <c:pt idx="151">
                  <c:v>0.96400000000000008</c:v>
                </c:pt>
                <c:pt idx="152">
                  <c:v>0.96649999999999991</c:v>
                </c:pt>
                <c:pt idx="153">
                  <c:v>0.96800000000000008</c:v>
                </c:pt>
                <c:pt idx="154">
                  <c:v>0.97099999999999997</c:v>
                </c:pt>
                <c:pt idx="155">
                  <c:v>0.97049999999999992</c:v>
                </c:pt>
                <c:pt idx="156">
                  <c:v>0.97099999999999997</c:v>
                </c:pt>
                <c:pt idx="157">
                  <c:v>0.96899999999999997</c:v>
                </c:pt>
                <c:pt idx="158">
                  <c:v>0.96600000000000008</c:v>
                </c:pt>
                <c:pt idx="159">
                  <c:v>0.95600000000000007</c:v>
                </c:pt>
                <c:pt idx="160">
                  <c:v>0.96049999999999991</c:v>
                </c:pt>
                <c:pt idx="161">
                  <c:v>0.95649999999999991</c:v>
                </c:pt>
                <c:pt idx="162">
                  <c:v>0.95699999999999996</c:v>
                </c:pt>
                <c:pt idx="163">
                  <c:v>0.95000000000000007</c:v>
                </c:pt>
                <c:pt idx="164">
                  <c:v>0.94400000000000006</c:v>
                </c:pt>
                <c:pt idx="165">
                  <c:v>0.93899999999999995</c:v>
                </c:pt>
                <c:pt idx="166">
                  <c:v>0.9335</c:v>
                </c:pt>
                <c:pt idx="167">
                  <c:v>0.91699999999999993</c:v>
                </c:pt>
                <c:pt idx="168">
                  <c:v>0.91649999999999987</c:v>
                </c:pt>
                <c:pt idx="169">
                  <c:v>0.90899999999999992</c:v>
                </c:pt>
                <c:pt idx="170">
                  <c:v>0.90049999999999986</c:v>
                </c:pt>
                <c:pt idx="171">
                  <c:v>0.89349999999999996</c:v>
                </c:pt>
                <c:pt idx="172">
                  <c:v>0.88749999999999996</c:v>
                </c:pt>
                <c:pt idx="173">
                  <c:v>0.88200000000000001</c:v>
                </c:pt>
                <c:pt idx="174">
                  <c:v>0.876</c:v>
                </c:pt>
                <c:pt idx="175">
                  <c:v>0.86899999999999999</c:v>
                </c:pt>
                <c:pt idx="176">
                  <c:v>0.86250000000000004</c:v>
                </c:pt>
                <c:pt idx="177">
                  <c:v>0.85949999999999993</c:v>
                </c:pt>
                <c:pt idx="178">
                  <c:v>0.85450000000000004</c:v>
                </c:pt>
                <c:pt idx="179">
                  <c:v>0.84899999999999998</c:v>
                </c:pt>
                <c:pt idx="180">
                  <c:v>0.84650000000000003</c:v>
                </c:pt>
                <c:pt idx="181">
                  <c:v>0.84099999999999997</c:v>
                </c:pt>
                <c:pt idx="182">
                  <c:v>0.83749999999999991</c:v>
                </c:pt>
                <c:pt idx="183">
                  <c:v>0.83299999999999996</c:v>
                </c:pt>
                <c:pt idx="184">
                  <c:v>0.83</c:v>
                </c:pt>
                <c:pt idx="185">
                  <c:v>0.8234999999999999</c:v>
                </c:pt>
                <c:pt idx="186">
                  <c:v>0.82499999999999996</c:v>
                </c:pt>
                <c:pt idx="187">
                  <c:v>0.82050000000000001</c:v>
                </c:pt>
                <c:pt idx="188">
                  <c:v>0.82050000000000001</c:v>
                </c:pt>
                <c:pt idx="189">
                  <c:v>0.8165</c:v>
                </c:pt>
                <c:pt idx="190">
                  <c:v>0.81600000000000006</c:v>
                </c:pt>
                <c:pt idx="191">
                  <c:v>0.81200000000000006</c:v>
                </c:pt>
                <c:pt idx="192">
                  <c:v>0.80800000000000005</c:v>
                </c:pt>
                <c:pt idx="193">
                  <c:v>0.80700000000000005</c:v>
                </c:pt>
                <c:pt idx="194">
                  <c:v>0.8055000000000001</c:v>
                </c:pt>
                <c:pt idx="195">
                  <c:v>0.8035000000000001</c:v>
                </c:pt>
                <c:pt idx="196">
                  <c:v>0.80049999999999999</c:v>
                </c:pt>
                <c:pt idx="197">
                  <c:v>0.79900000000000004</c:v>
                </c:pt>
                <c:pt idx="198">
                  <c:v>0.79700000000000004</c:v>
                </c:pt>
                <c:pt idx="199">
                  <c:v>0.79350000000000009</c:v>
                </c:pt>
                <c:pt idx="200">
                  <c:v>0.79400000000000004</c:v>
                </c:pt>
                <c:pt idx="201">
                  <c:v>0.79150000000000009</c:v>
                </c:pt>
                <c:pt idx="202">
                  <c:v>0.78950000000000009</c:v>
                </c:pt>
                <c:pt idx="203">
                  <c:v>0.78800000000000003</c:v>
                </c:pt>
                <c:pt idx="204">
                  <c:v>0.78800000000000003</c:v>
                </c:pt>
                <c:pt idx="205">
                  <c:v>0.78649999999999998</c:v>
                </c:pt>
                <c:pt idx="206">
                  <c:v>0.78600000000000003</c:v>
                </c:pt>
                <c:pt idx="207">
                  <c:v>0.78400000000000003</c:v>
                </c:pt>
                <c:pt idx="208">
                  <c:v>0.78300000000000003</c:v>
                </c:pt>
                <c:pt idx="209">
                  <c:v>0.78350000000000009</c:v>
                </c:pt>
                <c:pt idx="210">
                  <c:v>0.78200000000000003</c:v>
                </c:pt>
                <c:pt idx="211">
                  <c:v>0.78049999999999997</c:v>
                </c:pt>
                <c:pt idx="212">
                  <c:v>0.77900000000000003</c:v>
                </c:pt>
                <c:pt idx="213">
                  <c:v>0.77849999999999997</c:v>
                </c:pt>
                <c:pt idx="214">
                  <c:v>0.77750000000000008</c:v>
                </c:pt>
                <c:pt idx="215">
                  <c:v>0.77750000000000008</c:v>
                </c:pt>
                <c:pt idx="216">
                  <c:v>0.77550000000000008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'vit data'!$BF$4</c:f>
              <c:strCache>
                <c:ptCount val="1"/>
                <c:pt idx="0">
                  <c:v>pantothenate</c:v>
                </c:pt>
              </c:strCache>
            </c:strRef>
          </c:tx>
          <c:spPr>
            <a:ln w="19050" cap="rnd">
              <a:solidFill>
                <a:srgbClr val="008080"/>
              </a:solidFill>
              <a:round/>
            </a:ln>
            <a:effectLst/>
          </c:spPr>
          <c:marker>
            <c:symbol val="none"/>
          </c:marker>
          <c:xVal>
            <c:numRef>
              <c:f>'vit data'!$AY$5:$AY$221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data'!$BF$5:$BF$221</c:f>
              <c:numCache>
                <c:formatCode>General</c:formatCode>
                <c:ptCount val="217"/>
                <c:pt idx="0">
                  <c:v>1.5000000000000013E-3</c:v>
                </c:pt>
                <c:pt idx="1">
                  <c:v>2.0000000000000018E-3</c:v>
                </c:pt>
                <c:pt idx="2">
                  <c:v>1.0000000000000009E-3</c:v>
                </c:pt>
                <c:pt idx="3">
                  <c:v>1.0000000000000009E-3</c:v>
                </c:pt>
                <c:pt idx="4">
                  <c:v>1.5000000000000013E-3</c:v>
                </c:pt>
                <c:pt idx="5">
                  <c:v>1.5000000000000013E-3</c:v>
                </c:pt>
                <c:pt idx="6">
                  <c:v>1.0000000000000009E-3</c:v>
                </c:pt>
                <c:pt idx="7">
                  <c:v>1.0000000000000009E-3</c:v>
                </c:pt>
                <c:pt idx="8">
                  <c:v>2.0000000000000018E-3</c:v>
                </c:pt>
                <c:pt idx="9">
                  <c:v>1.5000000000000013E-3</c:v>
                </c:pt>
                <c:pt idx="10">
                  <c:v>2.0000000000000018E-3</c:v>
                </c:pt>
                <c:pt idx="11">
                  <c:v>2.0000000000000018E-3</c:v>
                </c:pt>
                <c:pt idx="12">
                  <c:v>2.5000000000000022E-3</c:v>
                </c:pt>
                <c:pt idx="13">
                  <c:v>2.5000000000000022E-3</c:v>
                </c:pt>
                <c:pt idx="14">
                  <c:v>2.0000000000000018E-3</c:v>
                </c:pt>
                <c:pt idx="15">
                  <c:v>2.0000000000000018E-3</c:v>
                </c:pt>
                <c:pt idx="16">
                  <c:v>1.0000000000000009E-3</c:v>
                </c:pt>
                <c:pt idx="17">
                  <c:v>1.5000000000000013E-3</c:v>
                </c:pt>
                <c:pt idx="18">
                  <c:v>1.5000000000000013E-3</c:v>
                </c:pt>
                <c:pt idx="19">
                  <c:v>2.0000000000000018E-3</c:v>
                </c:pt>
                <c:pt idx="20">
                  <c:v>2.0000000000000018E-3</c:v>
                </c:pt>
                <c:pt idx="21">
                  <c:v>1.5000000000000013E-3</c:v>
                </c:pt>
                <c:pt idx="22">
                  <c:v>2.0000000000000018E-3</c:v>
                </c:pt>
                <c:pt idx="23">
                  <c:v>2.0000000000000018E-3</c:v>
                </c:pt>
                <c:pt idx="24">
                  <c:v>2.0000000000000018E-3</c:v>
                </c:pt>
                <c:pt idx="25">
                  <c:v>2.0000000000000018E-3</c:v>
                </c:pt>
                <c:pt idx="26">
                  <c:v>2.0000000000000018E-3</c:v>
                </c:pt>
                <c:pt idx="27">
                  <c:v>3.5000000000000031E-3</c:v>
                </c:pt>
                <c:pt idx="28">
                  <c:v>3.5000000000000031E-3</c:v>
                </c:pt>
                <c:pt idx="29">
                  <c:v>3.5000000000000031E-3</c:v>
                </c:pt>
                <c:pt idx="30">
                  <c:v>3.5000000000000031E-3</c:v>
                </c:pt>
                <c:pt idx="31">
                  <c:v>3.5000000000000031E-3</c:v>
                </c:pt>
                <c:pt idx="32">
                  <c:v>4.500000000000004E-3</c:v>
                </c:pt>
                <c:pt idx="33">
                  <c:v>4.0000000000000036E-3</c:v>
                </c:pt>
                <c:pt idx="34">
                  <c:v>5.0000000000000044E-3</c:v>
                </c:pt>
                <c:pt idx="35">
                  <c:v>5.5000000000000049E-3</c:v>
                </c:pt>
                <c:pt idx="36">
                  <c:v>6.0000000000000053E-3</c:v>
                </c:pt>
                <c:pt idx="37">
                  <c:v>6.5000000000000058E-3</c:v>
                </c:pt>
                <c:pt idx="38">
                  <c:v>7.0000000000000062E-3</c:v>
                </c:pt>
                <c:pt idx="39">
                  <c:v>7.0000000000000062E-3</c:v>
                </c:pt>
                <c:pt idx="40">
                  <c:v>8.5000000000000075E-3</c:v>
                </c:pt>
                <c:pt idx="41">
                  <c:v>9.000000000000008E-3</c:v>
                </c:pt>
                <c:pt idx="42">
                  <c:v>1.0000000000000009E-2</c:v>
                </c:pt>
                <c:pt idx="43">
                  <c:v>1.150000000000001E-2</c:v>
                </c:pt>
                <c:pt idx="44">
                  <c:v>1.3500000000000012E-2</c:v>
                </c:pt>
                <c:pt idx="45">
                  <c:v>1.5000000000000013E-2</c:v>
                </c:pt>
                <c:pt idx="46">
                  <c:v>1.6500000000000015E-2</c:v>
                </c:pt>
                <c:pt idx="47">
                  <c:v>1.8499999999999989E-2</c:v>
                </c:pt>
                <c:pt idx="48">
                  <c:v>2.049999999999999E-2</c:v>
                </c:pt>
                <c:pt idx="49">
                  <c:v>2.2499999999999992E-2</c:v>
                </c:pt>
                <c:pt idx="50">
                  <c:v>2.5499999999999995E-2</c:v>
                </c:pt>
                <c:pt idx="51">
                  <c:v>2.8499999999999998E-2</c:v>
                </c:pt>
                <c:pt idx="52">
                  <c:v>3.15E-2</c:v>
                </c:pt>
                <c:pt idx="53">
                  <c:v>3.5500000000000004E-2</c:v>
                </c:pt>
                <c:pt idx="54">
                  <c:v>3.9500000000000007E-2</c:v>
                </c:pt>
                <c:pt idx="55">
                  <c:v>4.5500000000000013E-2</c:v>
                </c:pt>
                <c:pt idx="56">
                  <c:v>4.9499999999999988E-2</c:v>
                </c:pt>
                <c:pt idx="57">
                  <c:v>5.5499999999999994E-2</c:v>
                </c:pt>
                <c:pt idx="58">
                  <c:v>6.3500000000000001E-2</c:v>
                </c:pt>
                <c:pt idx="59">
                  <c:v>7.0500000000000007E-2</c:v>
                </c:pt>
                <c:pt idx="60">
                  <c:v>7.7500000000000013E-2</c:v>
                </c:pt>
                <c:pt idx="61">
                  <c:v>8.8499999999999995E-2</c:v>
                </c:pt>
                <c:pt idx="62">
                  <c:v>9.8500000000000004E-2</c:v>
                </c:pt>
                <c:pt idx="63">
                  <c:v>0.10850000000000001</c:v>
                </c:pt>
                <c:pt idx="64">
                  <c:v>0.1205</c:v>
                </c:pt>
                <c:pt idx="65">
                  <c:v>0.13450000000000001</c:v>
                </c:pt>
                <c:pt idx="66">
                  <c:v>0.14950000000000002</c:v>
                </c:pt>
                <c:pt idx="67">
                  <c:v>0.16749999999999998</c:v>
                </c:pt>
                <c:pt idx="68">
                  <c:v>0.185</c:v>
                </c:pt>
                <c:pt idx="69">
                  <c:v>0.20400000000000001</c:v>
                </c:pt>
                <c:pt idx="70">
                  <c:v>0.22749999999999998</c:v>
                </c:pt>
                <c:pt idx="71">
                  <c:v>0.251</c:v>
                </c:pt>
                <c:pt idx="72">
                  <c:v>0.27850000000000003</c:v>
                </c:pt>
                <c:pt idx="73">
                  <c:v>0.307</c:v>
                </c:pt>
                <c:pt idx="74">
                  <c:v>0.33700000000000002</c:v>
                </c:pt>
                <c:pt idx="75">
                  <c:v>0.373</c:v>
                </c:pt>
                <c:pt idx="76">
                  <c:v>0.40900000000000003</c:v>
                </c:pt>
                <c:pt idx="77">
                  <c:v>0.43500000000000005</c:v>
                </c:pt>
                <c:pt idx="78">
                  <c:v>0.46399999999999997</c:v>
                </c:pt>
                <c:pt idx="79">
                  <c:v>0.498</c:v>
                </c:pt>
                <c:pt idx="80">
                  <c:v>0.52900000000000003</c:v>
                </c:pt>
                <c:pt idx="81">
                  <c:v>0.55500000000000005</c:v>
                </c:pt>
                <c:pt idx="82">
                  <c:v>0.57699999999999996</c:v>
                </c:pt>
                <c:pt idx="83">
                  <c:v>0.60299999999999998</c:v>
                </c:pt>
                <c:pt idx="84">
                  <c:v>0.624</c:v>
                </c:pt>
                <c:pt idx="85">
                  <c:v>0.64200000000000002</c:v>
                </c:pt>
                <c:pt idx="86">
                  <c:v>0.66100000000000003</c:v>
                </c:pt>
                <c:pt idx="87">
                  <c:v>0.68500000000000005</c:v>
                </c:pt>
                <c:pt idx="88">
                  <c:v>0.70199999999999996</c:v>
                </c:pt>
                <c:pt idx="89">
                  <c:v>0.72</c:v>
                </c:pt>
                <c:pt idx="90">
                  <c:v>0.72899999999999998</c:v>
                </c:pt>
                <c:pt idx="91">
                  <c:v>0.746</c:v>
                </c:pt>
                <c:pt idx="92">
                  <c:v>0.751</c:v>
                </c:pt>
                <c:pt idx="93">
                  <c:v>0.76200000000000001</c:v>
                </c:pt>
                <c:pt idx="94">
                  <c:v>0.77300000000000002</c:v>
                </c:pt>
                <c:pt idx="95">
                  <c:v>0.78950000000000009</c:v>
                </c:pt>
                <c:pt idx="96">
                  <c:v>0.79600000000000004</c:v>
                </c:pt>
                <c:pt idx="97">
                  <c:v>0.81100000000000005</c:v>
                </c:pt>
                <c:pt idx="98">
                  <c:v>0.81599999999999995</c:v>
                </c:pt>
                <c:pt idx="99">
                  <c:v>0.82299999999999995</c:v>
                </c:pt>
                <c:pt idx="100">
                  <c:v>0.83299999999999996</c:v>
                </c:pt>
                <c:pt idx="101">
                  <c:v>0.83699999999999997</c:v>
                </c:pt>
                <c:pt idx="102">
                  <c:v>0.84599999999999997</c:v>
                </c:pt>
                <c:pt idx="103">
                  <c:v>0.85599999999999998</c:v>
                </c:pt>
                <c:pt idx="104">
                  <c:v>0.86499999999999999</c:v>
                </c:pt>
                <c:pt idx="105">
                  <c:v>0.86899999999999999</c:v>
                </c:pt>
                <c:pt idx="106">
                  <c:v>0.876</c:v>
                </c:pt>
                <c:pt idx="107">
                  <c:v>0.88099999999999989</c:v>
                </c:pt>
                <c:pt idx="108">
                  <c:v>0.8869999999999999</c:v>
                </c:pt>
                <c:pt idx="109">
                  <c:v>0.89200000000000002</c:v>
                </c:pt>
                <c:pt idx="110">
                  <c:v>0.89800000000000002</c:v>
                </c:pt>
                <c:pt idx="111">
                  <c:v>0.90299999999999991</c:v>
                </c:pt>
                <c:pt idx="112">
                  <c:v>0.90299999999999991</c:v>
                </c:pt>
                <c:pt idx="113">
                  <c:v>0.91</c:v>
                </c:pt>
                <c:pt idx="114">
                  <c:v>0.91299999999999992</c:v>
                </c:pt>
                <c:pt idx="115">
                  <c:v>0.91299999999999992</c:v>
                </c:pt>
                <c:pt idx="116">
                  <c:v>0.92200000000000004</c:v>
                </c:pt>
                <c:pt idx="117">
                  <c:v>0.9225000000000001</c:v>
                </c:pt>
                <c:pt idx="118">
                  <c:v>0.92200000000000004</c:v>
                </c:pt>
                <c:pt idx="119">
                  <c:v>0.9245000000000001</c:v>
                </c:pt>
                <c:pt idx="120">
                  <c:v>0.92099999999999993</c:v>
                </c:pt>
                <c:pt idx="121">
                  <c:v>0.9245000000000001</c:v>
                </c:pt>
                <c:pt idx="122">
                  <c:v>0.92149999999999999</c:v>
                </c:pt>
                <c:pt idx="123">
                  <c:v>0.92549999999999999</c:v>
                </c:pt>
                <c:pt idx="124">
                  <c:v>0.92949999999999999</c:v>
                </c:pt>
                <c:pt idx="125">
                  <c:v>0.92749999999999999</c:v>
                </c:pt>
                <c:pt idx="126">
                  <c:v>0.93149999999999999</c:v>
                </c:pt>
                <c:pt idx="127">
                  <c:v>0.93450000000000011</c:v>
                </c:pt>
                <c:pt idx="128">
                  <c:v>0.9265000000000001</c:v>
                </c:pt>
                <c:pt idx="129">
                  <c:v>0.93149999999999999</c:v>
                </c:pt>
                <c:pt idx="130">
                  <c:v>0.92549999999999999</c:v>
                </c:pt>
                <c:pt idx="131">
                  <c:v>0.9285000000000001</c:v>
                </c:pt>
                <c:pt idx="132">
                  <c:v>0.92349999999999999</c:v>
                </c:pt>
                <c:pt idx="133">
                  <c:v>0.92549999999999999</c:v>
                </c:pt>
                <c:pt idx="134">
                  <c:v>0.9245000000000001</c:v>
                </c:pt>
                <c:pt idx="135">
                  <c:v>0.9285000000000001</c:v>
                </c:pt>
                <c:pt idx="136">
                  <c:v>0.9285000000000001</c:v>
                </c:pt>
                <c:pt idx="137">
                  <c:v>0.9285000000000001</c:v>
                </c:pt>
                <c:pt idx="138">
                  <c:v>0.92949999999999999</c:v>
                </c:pt>
                <c:pt idx="139">
                  <c:v>0.92749999999999999</c:v>
                </c:pt>
                <c:pt idx="140">
                  <c:v>0.9285000000000001</c:v>
                </c:pt>
                <c:pt idx="141">
                  <c:v>0.92949999999999999</c:v>
                </c:pt>
                <c:pt idx="142">
                  <c:v>0.9265000000000001</c:v>
                </c:pt>
                <c:pt idx="143">
                  <c:v>0.9245000000000001</c:v>
                </c:pt>
                <c:pt idx="144">
                  <c:v>0.92549999999999999</c:v>
                </c:pt>
                <c:pt idx="145">
                  <c:v>0.92400000000000004</c:v>
                </c:pt>
                <c:pt idx="146">
                  <c:v>0.92549999999999999</c:v>
                </c:pt>
                <c:pt idx="147">
                  <c:v>0.92349999999999999</c:v>
                </c:pt>
                <c:pt idx="148">
                  <c:v>0.92949999999999999</c:v>
                </c:pt>
                <c:pt idx="149">
                  <c:v>0.93</c:v>
                </c:pt>
                <c:pt idx="150">
                  <c:v>0.93149999999999999</c:v>
                </c:pt>
                <c:pt idx="151">
                  <c:v>0.9335</c:v>
                </c:pt>
                <c:pt idx="152">
                  <c:v>0.93450000000000011</c:v>
                </c:pt>
                <c:pt idx="153">
                  <c:v>0.9335</c:v>
                </c:pt>
                <c:pt idx="154">
                  <c:v>0.93200000000000005</c:v>
                </c:pt>
                <c:pt idx="155">
                  <c:v>0.92949999999999999</c:v>
                </c:pt>
                <c:pt idx="156">
                  <c:v>0.9245000000000001</c:v>
                </c:pt>
                <c:pt idx="157">
                  <c:v>0.9265000000000001</c:v>
                </c:pt>
                <c:pt idx="158">
                  <c:v>0.9205000000000001</c:v>
                </c:pt>
                <c:pt idx="159">
                  <c:v>0.91349999999999998</c:v>
                </c:pt>
                <c:pt idx="160">
                  <c:v>0.91149999999999998</c:v>
                </c:pt>
                <c:pt idx="161">
                  <c:v>0.90299999999999991</c:v>
                </c:pt>
                <c:pt idx="162">
                  <c:v>0.90050000000000008</c:v>
                </c:pt>
                <c:pt idx="163">
                  <c:v>0.89399999999999991</c:v>
                </c:pt>
                <c:pt idx="164">
                  <c:v>0.88749999999999996</c:v>
                </c:pt>
                <c:pt idx="165">
                  <c:v>0.88</c:v>
                </c:pt>
                <c:pt idx="166">
                  <c:v>0.87349999999999994</c:v>
                </c:pt>
                <c:pt idx="167">
                  <c:v>0.872</c:v>
                </c:pt>
                <c:pt idx="168">
                  <c:v>0.86399999999999999</c:v>
                </c:pt>
                <c:pt idx="169">
                  <c:v>0.85799999999999998</c:v>
                </c:pt>
                <c:pt idx="170">
                  <c:v>0.84899999999999998</c:v>
                </c:pt>
                <c:pt idx="171">
                  <c:v>0.84299999999999997</c:v>
                </c:pt>
                <c:pt idx="172">
                  <c:v>0.83799999999999997</c:v>
                </c:pt>
                <c:pt idx="173">
                  <c:v>0.83699999999999997</c:v>
                </c:pt>
                <c:pt idx="174">
                  <c:v>0.83199999999999996</c:v>
                </c:pt>
                <c:pt idx="175">
                  <c:v>0.82699999999999996</c:v>
                </c:pt>
                <c:pt idx="176">
                  <c:v>0.82</c:v>
                </c:pt>
                <c:pt idx="177">
                  <c:v>0.81699999999999995</c:v>
                </c:pt>
                <c:pt idx="178">
                  <c:v>0.81200000000000006</c:v>
                </c:pt>
                <c:pt idx="179">
                  <c:v>0.80800000000000005</c:v>
                </c:pt>
                <c:pt idx="180">
                  <c:v>0.80600000000000005</c:v>
                </c:pt>
                <c:pt idx="181">
                  <c:v>0.8</c:v>
                </c:pt>
                <c:pt idx="182">
                  <c:v>0.79700000000000004</c:v>
                </c:pt>
                <c:pt idx="183">
                  <c:v>0.79300000000000004</c:v>
                </c:pt>
                <c:pt idx="184">
                  <c:v>0.79</c:v>
                </c:pt>
                <c:pt idx="185">
                  <c:v>0.78800000000000003</c:v>
                </c:pt>
                <c:pt idx="186">
                  <c:v>0.78500000000000003</c:v>
                </c:pt>
                <c:pt idx="187">
                  <c:v>0.78300000000000003</c:v>
                </c:pt>
                <c:pt idx="188">
                  <c:v>0.78100000000000003</c:v>
                </c:pt>
                <c:pt idx="189">
                  <c:v>0.77750000000000008</c:v>
                </c:pt>
                <c:pt idx="190">
                  <c:v>0.77649999999999997</c:v>
                </c:pt>
                <c:pt idx="191">
                  <c:v>0.77249999999999996</c:v>
                </c:pt>
                <c:pt idx="192">
                  <c:v>0.77</c:v>
                </c:pt>
                <c:pt idx="193">
                  <c:v>0.76900000000000002</c:v>
                </c:pt>
                <c:pt idx="194">
                  <c:v>0.76700000000000002</c:v>
                </c:pt>
                <c:pt idx="195">
                  <c:v>0.76649999999999996</c:v>
                </c:pt>
                <c:pt idx="196">
                  <c:v>0.76200000000000001</c:v>
                </c:pt>
                <c:pt idx="197">
                  <c:v>0.76249999999999996</c:v>
                </c:pt>
                <c:pt idx="198">
                  <c:v>0.76</c:v>
                </c:pt>
                <c:pt idx="199">
                  <c:v>0.75950000000000006</c:v>
                </c:pt>
                <c:pt idx="200">
                  <c:v>0.75649999999999995</c:v>
                </c:pt>
                <c:pt idx="201">
                  <c:v>0.75750000000000006</c:v>
                </c:pt>
                <c:pt idx="202">
                  <c:v>0.75550000000000006</c:v>
                </c:pt>
                <c:pt idx="203">
                  <c:v>0.75449999999999995</c:v>
                </c:pt>
                <c:pt idx="204">
                  <c:v>0.75350000000000006</c:v>
                </c:pt>
                <c:pt idx="205">
                  <c:v>0.751</c:v>
                </c:pt>
                <c:pt idx="206">
                  <c:v>0.748</c:v>
                </c:pt>
                <c:pt idx="207">
                  <c:v>0.747</c:v>
                </c:pt>
                <c:pt idx="208">
                  <c:v>0.747</c:v>
                </c:pt>
                <c:pt idx="209">
                  <c:v>0.746</c:v>
                </c:pt>
                <c:pt idx="210">
                  <c:v>0.745</c:v>
                </c:pt>
                <c:pt idx="211">
                  <c:v>0.74299999999999999</c:v>
                </c:pt>
                <c:pt idx="212">
                  <c:v>0.74199999999999999</c:v>
                </c:pt>
                <c:pt idx="213">
                  <c:v>0.74099999999999999</c:v>
                </c:pt>
                <c:pt idx="214">
                  <c:v>0.74</c:v>
                </c:pt>
                <c:pt idx="215">
                  <c:v>0.74</c:v>
                </c:pt>
                <c:pt idx="216">
                  <c:v>0.73899999999999999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'vit data'!$BG$4</c:f>
              <c:strCache>
                <c:ptCount val="1"/>
                <c:pt idx="0">
                  <c:v>pyridoxine</c:v>
                </c:pt>
              </c:strCache>
            </c:strRef>
          </c:tx>
          <c:spPr>
            <a:ln w="19050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xVal>
            <c:numRef>
              <c:f>'vit data'!$AY$5:$AY$221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data'!$BG$5:$BG$221</c:f>
              <c:numCache>
                <c:formatCode>General</c:formatCode>
                <c:ptCount val="217"/>
                <c:pt idx="0">
                  <c:v>1.2500000000000011E-2</c:v>
                </c:pt>
                <c:pt idx="1">
                  <c:v>1.2500000000000011E-2</c:v>
                </c:pt>
                <c:pt idx="2">
                  <c:v>1.150000000000001E-2</c:v>
                </c:pt>
                <c:pt idx="3">
                  <c:v>1.150000000000001E-2</c:v>
                </c:pt>
                <c:pt idx="4">
                  <c:v>1.150000000000001E-2</c:v>
                </c:pt>
                <c:pt idx="5">
                  <c:v>1.100000000000001E-2</c:v>
                </c:pt>
                <c:pt idx="6">
                  <c:v>1.100000000000001E-2</c:v>
                </c:pt>
                <c:pt idx="7">
                  <c:v>1.0000000000000009E-2</c:v>
                </c:pt>
                <c:pt idx="8">
                  <c:v>9.000000000000008E-3</c:v>
                </c:pt>
                <c:pt idx="9">
                  <c:v>9.000000000000008E-3</c:v>
                </c:pt>
                <c:pt idx="10">
                  <c:v>9.000000000000008E-3</c:v>
                </c:pt>
                <c:pt idx="11">
                  <c:v>9.000000000000008E-3</c:v>
                </c:pt>
                <c:pt idx="12">
                  <c:v>1.0000000000000009E-2</c:v>
                </c:pt>
                <c:pt idx="13">
                  <c:v>1.0000000000000009E-2</c:v>
                </c:pt>
                <c:pt idx="14">
                  <c:v>1.0000000000000009E-2</c:v>
                </c:pt>
                <c:pt idx="15">
                  <c:v>1.0000000000000009E-2</c:v>
                </c:pt>
                <c:pt idx="16">
                  <c:v>1.0000000000000009E-2</c:v>
                </c:pt>
                <c:pt idx="17">
                  <c:v>1.0000000000000009E-2</c:v>
                </c:pt>
                <c:pt idx="18">
                  <c:v>9.000000000000008E-3</c:v>
                </c:pt>
                <c:pt idx="19">
                  <c:v>9.000000000000008E-3</c:v>
                </c:pt>
                <c:pt idx="20">
                  <c:v>9.000000000000008E-3</c:v>
                </c:pt>
                <c:pt idx="21">
                  <c:v>9.000000000000008E-3</c:v>
                </c:pt>
                <c:pt idx="22">
                  <c:v>9.000000000000008E-3</c:v>
                </c:pt>
                <c:pt idx="23">
                  <c:v>1.0000000000000009E-2</c:v>
                </c:pt>
                <c:pt idx="24">
                  <c:v>9.000000000000008E-3</c:v>
                </c:pt>
                <c:pt idx="25">
                  <c:v>1.0000000000000009E-2</c:v>
                </c:pt>
                <c:pt idx="26">
                  <c:v>1.0000000000000009E-2</c:v>
                </c:pt>
                <c:pt idx="27">
                  <c:v>1.0000000000000009E-2</c:v>
                </c:pt>
                <c:pt idx="28">
                  <c:v>1.0000000000000009E-2</c:v>
                </c:pt>
                <c:pt idx="29">
                  <c:v>1.0000000000000009E-2</c:v>
                </c:pt>
                <c:pt idx="30">
                  <c:v>1.0000000000000009E-2</c:v>
                </c:pt>
                <c:pt idx="31">
                  <c:v>1.100000000000001E-2</c:v>
                </c:pt>
                <c:pt idx="32">
                  <c:v>1.100000000000001E-2</c:v>
                </c:pt>
                <c:pt idx="33">
                  <c:v>1.0500000000000009E-2</c:v>
                </c:pt>
                <c:pt idx="34">
                  <c:v>1.150000000000001E-2</c:v>
                </c:pt>
                <c:pt idx="35">
                  <c:v>1.150000000000001E-2</c:v>
                </c:pt>
                <c:pt idx="36">
                  <c:v>1.150000000000001E-2</c:v>
                </c:pt>
                <c:pt idx="37">
                  <c:v>1.2500000000000011E-2</c:v>
                </c:pt>
                <c:pt idx="38">
                  <c:v>1.3500000000000012E-2</c:v>
                </c:pt>
                <c:pt idx="39">
                  <c:v>1.3500000000000012E-2</c:v>
                </c:pt>
                <c:pt idx="40">
                  <c:v>1.4500000000000013E-2</c:v>
                </c:pt>
                <c:pt idx="41">
                  <c:v>1.5500000000000014E-2</c:v>
                </c:pt>
                <c:pt idx="42">
                  <c:v>1.6500000000000015E-2</c:v>
                </c:pt>
                <c:pt idx="43">
                  <c:v>1.6500000000000015E-2</c:v>
                </c:pt>
                <c:pt idx="44">
                  <c:v>1.8500000000000016E-2</c:v>
                </c:pt>
                <c:pt idx="45">
                  <c:v>1.9500000000000017E-2</c:v>
                </c:pt>
                <c:pt idx="46">
                  <c:v>2.049999999999999E-2</c:v>
                </c:pt>
                <c:pt idx="47">
                  <c:v>2.2499999999999992E-2</c:v>
                </c:pt>
                <c:pt idx="48">
                  <c:v>2.4499999999999994E-2</c:v>
                </c:pt>
                <c:pt idx="49">
                  <c:v>2.6499999999999996E-2</c:v>
                </c:pt>
                <c:pt idx="50">
                  <c:v>2.8499999999999998E-2</c:v>
                </c:pt>
                <c:pt idx="51">
                  <c:v>3.15E-2</c:v>
                </c:pt>
                <c:pt idx="52">
                  <c:v>3.4500000000000003E-2</c:v>
                </c:pt>
                <c:pt idx="53">
                  <c:v>3.7500000000000006E-2</c:v>
                </c:pt>
                <c:pt idx="54">
                  <c:v>4.1500000000000009E-2</c:v>
                </c:pt>
                <c:pt idx="55">
                  <c:v>4.5500000000000013E-2</c:v>
                </c:pt>
                <c:pt idx="56">
                  <c:v>4.8500000000000015E-2</c:v>
                </c:pt>
                <c:pt idx="57">
                  <c:v>5.4499999999999993E-2</c:v>
                </c:pt>
                <c:pt idx="58">
                  <c:v>6.0499999999999998E-2</c:v>
                </c:pt>
                <c:pt idx="59">
                  <c:v>6.7500000000000004E-2</c:v>
                </c:pt>
                <c:pt idx="60">
                  <c:v>7.4500000000000011E-2</c:v>
                </c:pt>
                <c:pt idx="61">
                  <c:v>8.3499999999999991E-2</c:v>
                </c:pt>
                <c:pt idx="62">
                  <c:v>9.35E-2</c:v>
                </c:pt>
                <c:pt idx="63">
                  <c:v>0.10350000000000001</c:v>
                </c:pt>
                <c:pt idx="64">
                  <c:v>0.11449999999999999</c:v>
                </c:pt>
                <c:pt idx="65">
                  <c:v>0.1275</c:v>
                </c:pt>
                <c:pt idx="66">
                  <c:v>0.14350000000000002</c:v>
                </c:pt>
                <c:pt idx="67">
                  <c:v>0.16000000000000003</c:v>
                </c:pt>
                <c:pt idx="68">
                  <c:v>0.17749999999999999</c:v>
                </c:pt>
                <c:pt idx="69">
                  <c:v>0.19750000000000001</c:v>
                </c:pt>
                <c:pt idx="70">
                  <c:v>0.22100000000000003</c:v>
                </c:pt>
                <c:pt idx="71">
                  <c:v>0.24249999999999999</c:v>
                </c:pt>
                <c:pt idx="72">
                  <c:v>0.26950000000000002</c:v>
                </c:pt>
                <c:pt idx="73">
                  <c:v>0.29949999999999999</c:v>
                </c:pt>
                <c:pt idx="74">
                  <c:v>0.32550000000000001</c:v>
                </c:pt>
                <c:pt idx="75">
                  <c:v>0.35949999999999999</c:v>
                </c:pt>
                <c:pt idx="76">
                  <c:v>0.38750000000000001</c:v>
                </c:pt>
                <c:pt idx="77">
                  <c:v>0.42150000000000004</c:v>
                </c:pt>
                <c:pt idx="78">
                  <c:v>0.45949999999999996</c:v>
                </c:pt>
                <c:pt idx="79">
                  <c:v>0.49349999999999999</c:v>
                </c:pt>
                <c:pt idx="80">
                  <c:v>0.52849999999999997</c:v>
                </c:pt>
                <c:pt idx="81">
                  <c:v>0.55800000000000005</c:v>
                </c:pt>
                <c:pt idx="82">
                  <c:v>0.59250000000000003</c:v>
                </c:pt>
                <c:pt idx="83">
                  <c:v>0.61949999999999994</c:v>
                </c:pt>
                <c:pt idx="84">
                  <c:v>0.64749999999999996</c:v>
                </c:pt>
                <c:pt idx="85">
                  <c:v>0.67149999999999999</c:v>
                </c:pt>
                <c:pt idx="86">
                  <c:v>0.70150000000000001</c:v>
                </c:pt>
                <c:pt idx="87">
                  <c:v>0.72550000000000003</c:v>
                </c:pt>
                <c:pt idx="88">
                  <c:v>0.74750000000000005</c:v>
                </c:pt>
                <c:pt idx="89">
                  <c:v>0.76649999999999996</c:v>
                </c:pt>
                <c:pt idx="90">
                  <c:v>0.78150000000000008</c:v>
                </c:pt>
                <c:pt idx="91">
                  <c:v>0.79150000000000009</c:v>
                </c:pt>
                <c:pt idx="92">
                  <c:v>0.80950000000000011</c:v>
                </c:pt>
                <c:pt idx="93">
                  <c:v>0.83149999999999991</c:v>
                </c:pt>
                <c:pt idx="94">
                  <c:v>0.84499999999999997</c:v>
                </c:pt>
                <c:pt idx="95">
                  <c:v>0.85099999999999998</c:v>
                </c:pt>
                <c:pt idx="96">
                  <c:v>0.87</c:v>
                </c:pt>
                <c:pt idx="97">
                  <c:v>0.88149999999999995</c:v>
                </c:pt>
                <c:pt idx="98">
                  <c:v>0.89349999999999996</c:v>
                </c:pt>
                <c:pt idx="99">
                  <c:v>0.89949999999999997</c:v>
                </c:pt>
                <c:pt idx="100">
                  <c:v>0.91049999999999986</c:v>
                </c:pt>
                <c:pt idx="101">
                  <c:v>0.92149999999999999</c:v>
                </c:pt>
                <c:pt idx="102">
                  <c:v>0.93149999999999999</c:v>
                </c:pt>
                <c:pt idx="103">
                  <c:v>0.9355</c:v>
                </c:pt>
                <c:pt idx="104">
                  <c:v>0.93649999999999989</c:v>
                </c:pt>
                <c:pt idx="105">
                  <c:v>0.9464999999999999</c:v>
                </c:pt>
                <c:pt idx="106">
                  <c:v>0.95350000000000001</c:v>
                </c:pt>
                <c:pt idx="107">
                  <c:v>0.98049999999999993</c:v>
                </c:pt>
                <c:pt idx="108">
                  <c:v>0.98049999999999993</c:v>
                </c:pt>
                <c:pt idx="109">
                  <c:v>1</c:v>
                </c:pt>
                <c:pt idx="110">
                  <c:v>0.99150000000000005</c:v>
                </c:pt>
                <c:pt idx="111">
                  <c:v>0.98649999999999993</c:v>
                </c:pt>
                <c:pt idx="112">
                  <c:v>0.99600000000000011</c:v>
                </c:pt>
                <c:pt idx="113">
                  <c:v>1.0020000000000002</c:v>
                </c:pt>
                <c:pt idx="114">
                  <c:v>1.0070000000000001</c:v>
                </c:pt>
                <c:pt idx="115">
                  <c:v>1.0070000000000001</c:v>
                </c:pt>
                <c:pt idx="116">
                  <c:v>1.0369999999999999</c:v>
                </c:pt>
                <c:pt idx="117">
                  <c:v>1.0329999999999999</c:v>
                </c:pt>
                <c:pt idx="118">
                  <c:v>1.0350000000000001</c:v>
                </c:pt>
                <c:pt idx="119">
                  <c:v>1.0840000000000001</c:v>
                </c:pt>
                <c:pt idx="120">
                  <c:v>1.036</c:v>
                </c:pt>
                <c:pt idx="121">
                  <c:v>1.0310000000000001</c:v>
                </c:pt>
                <c:pt idx="122">
                  <c:v>1.032</c:v>
                </c:pt>
                <c:pt idx="123">
                  <c:v>1.0270000000000001</c:v>
                </c:pt>
                <c:pt idx="124">
                  <c:v>1.0249999999999999</c:v>
                </c:pt>
                <c:pt idx="125">
                  <c:v>1.032</c:v>
                </c:pt>
                <c:pt idx="126">
                  <c:v>1.032</c:v>
                </c:pt>
                <c:pt idx="127">
                  <c:v>1.0289999999999999</c:v>
                </c:pt>
                <c:pt idx="128">
                  <c:v>1.0245</c:v>
                </c:pt>
                <c:pt idx="129">
                  <c:v>1.0350000000000001</c:v>
                </c:pt>
                <c:pt idx="130">
                  <c:v>1.0219999999999998</c:v>
                </c:pt>
                <c:pt idx="131">
                  <c:v>1.0150000000000001</c:v>
                </c:pt>
                <c:pt idx="132">
                  <c:v>1.0299999999999998</c:v>
                </c:pt>
                <c:pt idx="133">
                  <c:v>1.0329999999999999</c:v>
                </c:pt>
                <c:pt idx="134">
                  <c:v>1.0249999999999999</c:v>
                </c:pt>
                <c:pt idx="135">
                  <c:v>1.012</c:v>
                </c:pt>
                <c:pt idx="136">
                  <c:v>1.0329999999999999</c:v>
                </c:pt>
                <c:pt idx="137">
                  <c:v>1.032</c:v>
                </c:pt>
                <c:pt idx="138">
                  <c:v>1.0409999999999999</c:v>
                </c:pt>
                <c:pt idx="139">
                  <c:v>1.0350000000000001</c:v>
                </c:pt>
                <c:pt idx="140">
                  <c:v>1.0710000000000002</c:v>
                </c:pt>
                <c:pt idx="141">
                  <c:v>1.0270000000000001</c:v>
                </c:pt>
                <c:pt idx="142">
                  <c:v>1.0329999999999999</c:v>
                </c:pt>
                <c:pt idx="143">
                  <c:v>1.0409999999999999</c:v>
                </c:pt>
                <c:pt idx="144">
                  <c:v>1.028</c:v>
                </c:pt>
                <c:pt idx="145">
                  <c:v>1.0249999999999999</c:v>
                </c:pt>
                <c:pt idx="146">
                  <c:v>1.0289999999999999</c:v>
                </c:pt>
                <c:pt idx="147">
                  <c:v>1.0179999999999998</c:v>
                </c:pt>
                <c:pt idx="148">
                  <c:v>1.024</c:v>
                </c:pt>
                <c:pt idx="149">
                  <c:v>1.016</c:v>
                </c:pt>
                <c:pt idx="150">
                  <c:v>1.012</c:v>
                </c:pt>
                <c:pt idx="151">
                  <c:v>0.997</c:v>
                </c:pt>
                <c:pt idx="152">
                  <c:v>0.997</c:v>
                </c:pt>
                <c:pt idx="153">
                  <c:v>0.98899999999999999</c:v>
                </c:pt>
                <c:pt idx="154">
                  <c:v>0.9840000000000001</c:v>
                </c:pt>
                <c:pt idx="155">
                  <c:v>0.98000000000000009</c:v>
                </c:pt>
                <c:pt idx="156">
                  <c:v>0.98299999999999998</c:v>
                </c:pt>
                <c:pt idx="157">
                  <c:v>0.98099999999999998</c:v>
                </c:pt>
                <c:pt idx="158">
                  <c:v>0.97299999999999998</c:v>
                </c:pt>
                <c:pt idx="159">
                  <c:v>0.95499999999999996</c:v>
                </c:pt>
                <c:pt idx="160">
                  <c:v>0.95499999999999996</c:v>
                </c:pt>
                <c:pt idx="161">
                  <c:v>0.94699999999999995</c:v>
                </c:pt>
                <c:pt idx="162">
                  <c:v>0.92899999999999994</c:v>
                </c:pt>
                <c:pt idx="163">
                  <c:v>0.92499999999999993</c:v>
                </c:pt>
                <c:pt idx="164">
                  <c:v>0.92299999999999993</c:v>
                </c:pt>
                <c:pt idx="165">
                  <c:v>0.91600000000000004</c:v>
                </c:pt>
                <c:pt idx="166">
                  <c:v>0.90699999999999992</c:v>
                </c:pt>
                <c:pt idx="167">
                  <c:v>0.90049999999999986</c:v>
                </c:pt>
                <c:pt idx="168">
                  <c:v>0.90299999999999991</c:v>
                </c:pt>
                <c:pt idx="169">
                  <c:v>0.89449999999999985</c:v>
                </c:pt>
                <c:pt idx="170">
                  <c:v>0.89049999999999985</c:v>
                </c:pt>
                <c:pt idx="171">
                  <c:v>0.88549999999999995</c:v>
                </c:pt>
                <c:pt idx="172">
                  <c:v>0.87850000000000006</c:v>
                </c:pt>
                <c:pt idx="173">
                  <c:v>0.87149999999999994</c:v>
                </c:pt>
                <c:pt idx="174">
                  <c:v>0.86450000000000005</c:v>
                </c:pt>
                <c:pt idx="175">
                  <c:v>0.85650000000000004</c:v>
                </c:pt>
                <c:pt idx="176">
                  <c:v>0.85450000000000004</c:v>
                </c:pt>
                <c:pt idx="177">
                  <c:v>0.85050000000000003</c:v>
                </c:pt>
                <c:pt idx="178">
                  <c:v>0.84650000000000003</c:v>
                </c:pt>
                <c:pt idx="179">
                  <c:v>0.84549999999999992</c:v>
                </c:pt>
                <c:pt idx="180">
                  <c:v>0.84349999999999992</c:v>
                </c:pt>
                <c:pt idx="181">
                  <c:v>0.83949999999999991</c:v>
                </c:pt>
                <c:pt idx="182">
                  <c:v>0.83650000000000002</c:v>
                </c:pt>
                <c:pt idx="183">
                  <c:v>0.83349999999999991</c:v>
                </c:pt>
                <c:pt idx="184">
                  <c:v>0.83250000000000002</c:v>
                </c:pt>
                <c:pt idx="185">
                  <c:v>0.82250000000000001</c:v>
                </c:pt>
                <c:pt idx="186">
                  <c:v>0.82250000000000001</c:v>
                </c:pt>
                <c:pt idx="187">
                  <c:v>0.82050000000000001</c:v>
                </c:pt>
                <c:pt idx="188">
                  <c:v>0.8194999999999999</c:v>
                </c:pt>
                <c:pt idx="189">
                  <c:v>0.81749999999999989</c:v>
                </c:pt>
                <c:pt idx="190">
                  <c:v>0.81899999999999995</c:v>
                </c:pt>
                <c:pt idx="191">
                  <c:v>0.81550000000000011</c:v>
                </c:pt>
                <c:pt idx="192">
                  <c:v>0.81500000000000006</c:v>
                </c:pt>
                <c:pt idx="193">
                  <c:v>0.81300000000000006</c:v>
                </c:pt>
                <c:pt idx="194">
                  <c:v>0.81</c:v>
                </c:pt>
                <c:pt idx="195">
                  <c:v>0.81200000000000006</c:v>
                </c:pt>
                <c:pt idx="196">
                  <c:v>0.80950000000000011</c:v>
                </c:pt>
                <c:pt idx="197">
                  <c:v>0.80900000000000005</c:v>
                </c:pt>
                <c:pt idx="198">
                  <c:v>0.80800000000000005</c:v>
                </c:pt>
                <c:pt idx="199">
                  <c:v>0.80600000000000005</c:v>
                </c:pt>
                <c:pt idx="200">
                  <c:v>0.80600000000000005</c:v>
                </c:pt>
                <c:pt idx="201">
                  <c:v>0.80500000000000005</c:v>
                </c:pt>
                <c:pt idx="202">
                  <c:v>0.80400000000000005</c:v>
                </c:pt>
                <c:pt idx="203">
                  <c:v>0.80300000000000005</c:v>
                </c:pt>
                <c:pt idx="204">
                  <c:v>0.80100000000000005</c:v>
                </c:pt>
                <c:pt idx="205">
                  <c:v>0.80049999999999999</c:v>
                </c:pt>
                <c:pt idx="206">
                  <c:v>0.79849999999999999</c:v>
                </c:pt>
                <c:pt idx="207">
                  <c:v>0.7995000000000001</c:v>
                </c:pt>
                <c:pt idx="208">
                  <c:v>0.7995000000000001</c:v>
                </c:pt>
                <c:pt idx="209">
                  <c:v>0.79849999999999999</c:v>
                </c:pt>
                <c:pt idx="210">
                  <c:v>0.7975000000000001</c:v>
                </c:pt>
                <c:pt idx="211">
                  <c:v>0.79649999999999999</c:v>
                </c:pt>
                <c:pt idx="212">
                  <c:v>0.79649999999999999</c:v>
                </c:pt>
                <c:pt idx="213">
                  <c:v>0.79449999999999998</c:v>
                </c:pt>
                <c:pt idx="214">
                  <c:v>0.79449999999999998</c:v>
                </c:pt>
                <c:pt idx="215">
                  <c:v>0.79249999999999998</c:v>
                </c:pt>
                <c:pt idx="216">
                  <c:v>0.79049999999999998</c:v>
                </c:pt>
              </c:numCache>
            </c:numRef>
          </c:yVal>
          <c:smooth val="0"/>
        </c:ser>
        <c:ser>
          <c:idx val="8"/>
          <c:order val="8"/>
          <c:tx>
            <c:strRef>
              <c:f>'vit data'!$BH$4</c:f>
              <c:strCache>
                <c:ptCount val="1"/>
                <c:pt idx="0">
                  <c:v>riboflavin</c:v>
                </c:pt>
              </c:strCache>
            </c:strRef>
          </c:tx>
          <c:spPr>
            <a:ln w="1905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xVal>
            <c:numRef>
              <c:f>'vit data'!$AY$5:$AY$221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data'!$BH$5:$BH$221</c:f>
              <c:numCache>
                <c:formatCode>General</c:formatCode>
                <c:ptCount val="217"/>
                <c:pt idx="0">
                  <c:v>2.7499999999999997E-2</c:v>
                </c:pt>
                <c:pt idx="1">
                  <c:v>2.7499999999999997E-2</c:v>
                </c:pt>
                <c:pt idx="2">
                  <c:v>2.7499999999999997E-2</c:v>
                </c:pt>
                <c:pt idx="3">
                  <c:v>2.5999999999999995E-2</c:v>
                </c:pt>
                <c:pt idx="4">
                  <c:v>2.4999999999999994E-2</c:v>
                </c:pt>
                <c:pt idx="5">
                  <c:v>2.5999999999999995E-2</c:v>
                </c:pt>
                <c:pt idx="6">
                  <c:v>2.5999999999999995E-2</c:v>
                </c:pt>
                <c:pt idx="7">
                  <c:v>2.3499999999999993E-2</c:v>
                </c:pt>
                <c:pt idx="8">
                  <c:v>2.4499999999999994E-2</c:v>
                </c:pt>
                <c:pt idx="9">
                  <c:v>2.4499999999999994E-2</c:v>
                </c:pt>
                <c:pt idx="10">
                  <c:v>2.2999999999999993E-2</c:v>
                </c:pt>
                <c:pt idx="11">
                  <c:v>2.2999999999999993E-2</c:v>
                </c:pt>
                <c:pt idx="12">
                  <c:v>2.2999999999999993E-2</c:v>
                </c:pt>
                <c:pt idx="13">
                  <c:v>2.1999999999999992E-2</c:v>
                </c:pt>
                <c:pt idx="14">
                  <c:v>2.1999999999999992E-2</c:v>
                </c:pt>
                <c:pt idx="15">
                  <c:v>2.1999999999999992E-2</c:v>
                </c:pt>
                <c:pt idx="16">
                  <c:v>2.0999999999999991E-2</c:v>
                </c:pt>
                <c:pt idx="17">
                  <c:v>2.0999999999999991E-2</c:v>
                </c:pt>
                <c:pt idx="18">
                  <c:v>2.1499999999999991E-2</c:v>
                </c:pt>
                <c:pt idx="19">
                  <c:v>2.1499999999999991E-2</c:v>
                </c:pt>
                <c:pt idx="20">
                  <c:v>2.049999999999999E-2</c:v>
                </c:pt>
                <c:pt idx="21">
                  <c:v>2.049999999999999E-2</c:v>
                </c:pt>
                <c:pt idx="22">
                  <c:v>2.049999999999999E-2</c:v>
                </c:pt>
                <c:pt idx="23">
                  <c:v>2.049999999999999E-2</c:v>
                </c:pt>
                <c:pt idx="24">
                  <c:v>1.999999999999999E-2</c:v>
                </c:pt>
                <c:pt idx="25">
                  <c:v>1.999999999999999E-2</c:v>
                </c:pt>
                <c:pt idx="26">
                  <c:v>1.949999999999999E-2</c:v>
                </c:pt>
                <c:pt idx="27">
                  <c:v>1.949999999999999E-2</c:v>
                </c:pt>
                <c:pt idx="28">
                  <c:v>2.049999999999999E-2</c:v>
                </c:pt>
                <c:pt idx="29">
                  <c:v>2.049999999999999E-2</c:v>
                </c:pt>
                <c:pt idx="30">
                  <c:v>2.049999999999999E-2</c:v>
                </c:pt>
                <c:pt idx="31">
                  <c:v>2.049999999999999E-2</c:v>
                </c:pt>
                <c:pt idx="32">
                  <c:v>2.1499999999999991E-2</c:v>
                </c:pt>
                <c:pt idx="33">
                  <c:v>2.1499999999999991E-2</c:v>
                </c:pt>
                <c:pt idx="34">
                  <c:v>2.2499999999999992E-2</c:v>
                </c:pt>
                <c:pt idx="35">
                  <c:v>2.3499999999999993E-2</c:v>
                </c:pt>
                <c:pt idx="36">
                  <c:v>2.4499999999999994E-2</c:v>
                </c:pt>
                <c:pt idx="37">
                  <c:v>2.5499999999999995E-2</c:v>
                </c:pt>
                <c:pt idx="38">
                  <c:v>2.5499999999999995E-2</c:v>
                </c:pt>
                <c:pt idx="39">
                  <c:v>2.7499999999999997E-2</c:v>
                </c:pt>
                <c:pt idx="40">
                  <c:v>2.9499999999999998E-2</c:v>
                </c:pt>
                <c:pt idx="41">
                  <c:v>3.15E-2</c:v>
                </c:pt>
                <c:pt idx="42">
                  <c:v>3.4500000000000003E-2</c:v>
                </c:pt>
                <c:pt idx="43">
                  <c:v>3.6500000000000005E-2</c:v>
                </c:pt>
                <c:pt idx="44">
                  <c:v>3.9500000000000007E-2</c:v>
                </c:pt>
                <c:pt idx="45">
                  <c:v>4.3500000000000011E-2</c:v>
                </c:pt>
                <c:pt idx="46">
                  <c:v>4.8499999999999988E-2</c:v>
                </c:pt>
                <c:pt idx="47">
                  <c:v>5.3999999999999992E-2</c:v>
                </c:pt>
                <c:pt idx="48">
                  <c:v>6.0999999999999999E-2</c:v>
                </c:pt>
                <c:pt idx="49">
                  <c:v>7.0000000000000007E-2</c:v>
                </c:pt>
                <c:pt idx="50">
                  <c:v>7.9999999999999988E-2</c:v>
                </c:pt>
                <c:pt idx="51">
                  <c:v>9.2999999999999999E-2</c:v>
                </c:pt>
                <c:pt idx="52">
                  <c:v>0.10800000000000001</c:v>
                </c:pt>
                <c:pt idx="53">
                  <c:v>0.127</c:v>
                </c:pt>
                <c:pt idx="54">
                  <c:v>0.14700000000000002</c:v>
                </c:pt>
                <c:pt idx="55">
                  <c:v>0.16999999999999998</c:v>
                </c:pt>
                <c:pt idx="56">
                  <c:v>0.19550000000000001</c:v>
                </c:pt>
                <c:pt idx="57">
                  <c:v>0.23049999999999998</c:v>
                </c:pt>
                <c:pt idx="58">
                  <c:v>0.26650000000000001</c:v>
                </c:pt>
                <c:pt idx="59">
                  <c:v>0.29899999999999999</c:v>
                </c:pt>
                <c:pt idx="60">
                  <c:v>0.33700000000000002</c:v>
                </c:pt>
                <c:pt idx="61">
                  <c:v>0.38</c:v>
                </c:pt>
                <c:pt idx="62">
                  <c:v>0.42200000000000004</c:v>
                </c:pt>
                <c:pt idx="63">
                  <c:v>0.46799999999999997</c:v>
                </c:pt>
                <c:pt idx="64">
                  <c:v>0.51200000000000001</c:v>
                </c:pt>
                <c:pt idx="65">
                  <c:v>0.55800000000000005</c:v>
                </c:pt>
                <c:pt idx="66">
                  <c:v>0.61549999999999994</c:v>
                </c:pt>
                <c:pt idx="67">
                  <c:v>0.6745000000000001</c:v>
                </c:pt>
                <c:pt idx="68">
                  <c:v>0.72150000000000003</c:v>
                </c:pt>
                <c:pt idx="69">
                  <c:v>0.77049999999999996</c:v>
                </c:pt>
                <c:pt idx="70">
                  <c:v>0.84149999999999991</c:v>
                </c:pt>
                <c:pt idx="71">
                  <c:v>0.93599999999999994</c:v>
                </c:pt>
                <c:pt idx="72">
                  <c:v>1.1299999999999999</c:v>
                </c:pt>
                <c:pt idx="73">
                  <c:v>1.1875</c:v>
                </c:pt>
                <c:pt idx="74">
                  <c:v>1.224</c:v>
                </c:pt>
                <c:pt idx="75">
                  <c:v>1.2475000000000001</c:v>
                </c:pt>
                <c:pt idx="76">
                  <c:v>1.288</c:v>
                </c:pt>
                <c:pt idx="77">
                  <c:v>1.3049999999999999</c:v>
                </c:pt>
                <c:pt idx="78">
                  <c:v>1.3140000000000001</c:v>
                </c:pt>
                <c:pt idx="79">
                  <c:v>1.341</c:v>
                </c:pt>
                <c:pt idx="80">
                  <c:v>1.349</c:v>
                </c:pt>
                <c:pt idx="81">
                  <c:v>1.3780000000000001</c:v>
                </c:pt>
                <c:pt idx="82">
                  <c:v>1.385</c:v>
                </c:pt>
                <c:pt idx="83">
                  <c:v>1.3645</c:v>
                </c:pt>
                <c:pt idx="84">
                  <c:v>1.3959999999999999</c:v>
                </c:pt>
                <c:pt idx="85">
                  <c:v>1.4020000000000001</c:v>
                </c:pt>
                <c:pt idx="86">
                  <c:v>1.3835</c:v>
                </c:pt>
                <c:pt idx="87">
                  <c:v>1.385</c:v>
                </c:pt>
                <c:pt idx="88">
                  <c:v>1.409</c:v>
                </c:pt>
                <c:pt idx="89">
                  <c:v>1.4075</c:v>
                </c:pt>
                <c:pt idx="90">
                  <c:v>1.393</c:v>
                </c:pt>
                <c:pt idx="91">
                  <c:v>1.3864999999999998</c:v>
                </c:pt>
                <c:pt idx="92">
                  <c:v>1.3839999999999999</c:v>
                </c:pt>
                <c:pt idx="93">
                  <c:v>1.38</c:v>
                </c:pt>
                <c:pt idx="94">
                  <c:v>1.3570000000000002</c:v>
                </c:pt>
                <c:pt idx="95">
                  <c:v>1.3460000000000001</c:v>
                </c:pt>
                <c:pt idx="96">
                  <c:v>1.3439999999999999</c:v>
                </c:pt>
                <c:pt idx="97">
                  <c:v>1.3069999999999999</c:v>
                </c:pt>
                <c:pt idx="98">
                  <c:v>1.2890000000000001</c:v>
                </c:pt>
                <c:pt idx="99">
                  <c:v>1.2389999999999999</c:v>
                </c:pt>
                <c:pt idx="100">
                  <c:v>1.2719999999999998</c:v>
                </c:pt>
                <c:pt idx="101">
                  <c:v>1.2250000000000001</c:v>
                </c:pt>
                <c:pt idx="102">
                  <c:v>1.181</c:v>
                </c:pt>
                <c:pt idx="103">
                  <c:v>1.1779999999999999</c:v>
                </c:pt>
                <c:pt idx="104">
                  <c:v>1.175</c:v>
                </c:pt>
                <c:pt idx="105">
                  <c:v>1.1725000000000001</c:v>
                </c:pt>
                <c:pt idx="106">
                  <c:v>1.1870000000000001</c:v>
                </c:pt>
                <c:pt idx="107">
                  <c:v>1.1600000000000001</c:v>
                </c:pt>
                <c:pt idx="108">
                  <c:v>1.1360000000000001</c:v>
                </c:pt>
                <c:pt idx="109">
                  <c:v>1.1160000000000001</c:v>
                </c:pt>
                <c:pt idx="110">
                  <c:v>1.1379999999999999</c:v>
                </c:pt>
                <c:pt idx="111">
                  <c:v>1.109</c:v>
                </c:pt>
                <c:pt idx="112">
                  <c:v>1.115</c:v>
                </c:pt>
                <c:pt idx="113">
                  <c:v>1.1240000000000001</c:v>
                </c:pt>
                <c:pt idx="114">
                  <c:v>1.1379999999999999</c:v>
                </c:pt>
                <c:pt idx="115">
                  <c:v>1.127</c:v>
                </c:pt>
                <c:pt idx="116">
                  <c:v>1.131</c:v>
                </c:pt>
                <c:pt idx="117">
                  <c:v>1.129</c:v>
                </c:pt>
                <c:pt idx="118">
                  <c:v>1.1279999999999999</c:v>
                </c:pt>
                <c:pt idx="119">
                  <c:v>1.115</c:v>
                </c:pt>
                <c:pt idx="120">
                  <c:v>1.1180000000000001</c:v>
                </c:pt>
                <c:pt idx="121">
                  <c:v>1.117</c:v>
                </c:pt>
                <c:pt idx="122">
                  <c:v>1.1200000000000001</c:v>
                </c:pt>
                <c:pt idx="123">
                  <c:v>1.119</c:v>
                </c:pt>
                <c:pt idx="124">
                  <c:v>1.119</c:v>
                </c:pt>
                <c:pt idx="125">
                  <c:v>1.1220000000000001</c:v>
                </c:pt>
                <c:pt idx="126">
                  <c:v>1.1220000000000001</c:v>
                </c:pt>
                <c:pt idx="127">
                  <c:v>1.1180000000000001</c:v>
                </c:pt>
                <c:pt idx="128">
                  <c:v>1.1140000000000001</c:v>
                </c:pt>
                <c:pt idx="129">
                  <c:v>1.1160000000000001</c:v>
                </c:pt>
                <c:pt idx="130">
                  <c:v>1.119</c:v>
                </c:pt>
                <c:pt idx="131">
                  <c:v>1.1240000000000001</c:v>
                </c:pt>
                <c:pt idx="132">
                  <c:v>1.1200000000000001</c:v>
                </c:pt>
                <c:pt idx="133">
                  <c:v>1.1180000000000001</c:v>
                </c:pt>
                <c:pt idx="134">
                  <c:v>1.1220000000000001</c:v>
                </c:pt>
                <c:pt idx="135">
                  <c:v>1.1240000000000001</c:v>
                </c:pt>
                <c:pt idx="136">
                  <c:v>1.127</c:v>
                </c:pt>
                <c:pt idx="137">
                  <c:v>1.1299999999999999</c:v>
                </c:pt>
                <c:pt idx="138">
                  <c:v>1.129</c:v>
                </c:pt>
                <c:pt idx="139">
                  <c:v>1.121</c:v>
                </c:pt>
                <c:pt idx="140">
                  <c:v>1.1220000000000001</c:v>
                </c:pt>
                <c:pt idx="141">
                  <c:v>1.123</c:v>
                </c:pt>
                <c:pt idx="142">
                  <c:v>1.1240000000000001</c:v>
                </c:pt>
                <c:pt idx="143">
                  <c:v>1.125</c:v>
                </c:pt>
                <c:pt idx="144">
                  <c:v>1.125</c:v>
                </c:pt>
                <c:pt idx="145">
                  <c:v>1.1240000000000001</c:v>
                </c:pt>
                <c:pt idx="146">
                  <c:v>1.129</c:v>
                </c:pt>
                <c:pt idx="147">
                  <c:v>1.1299999999999999</c:v>
                </c:pt>
                <c:pt idx="148">
                  <c:v>1.1279999999999999</c:v>
                </c:pt>
                <c:pt idx="149">
                  <c:v>1.1279999999999999</c:v>
                </c:pt>
                <c:pt idx="150">
                  <c:v>1.1260000000000001</c:v>
                </c:pt>
                <c:pt idx="151">
                  <c:v>1.119</c:v>
                </c:pt>
                <c:pt idx="152">
                  <c:v>1.1140000000000001</c:v>
                </c:pt>
                <c:pt idx="153">
                  <c:v>1.1105</c:v>
                </c:pt>
                <c:pt idx="154">
                  <c:v>1.105</c:v>
                </c:pt>
                <c:pt idx="155">
                  <c:v>1.1000000000000001</c:v>
                </c:pt>
                <c:pt idx="156">
                  <c:v>1.097</c:v>
                </c:pt>
                <c:pt idx="157">
                  <c:v>1.093</c:v>
                </c:pt>
                <c:pt idx="158">
                  <c:v>1.089</c:v>
                </c:pt>
                <c:pt idx="159">
                  <c:v>1.0840000000000001</c:v>
                </c:pt>
                <c:pt idx="160">
                  <c:v>1.083</c:v>
                </c:pt>
                <c:pt idx="161">
                  <c:v>1.079</c:v>
                </c:pt>
                <c:pt idx="162">
                  <c:v>1.0760000000000001</c:v>
                </c:pt>
                <c:pt idx="163">
                  <c:v>1.073</c:v>
                </c:pt>
                <c:pt idx="164">
                  <c:v>1.075</c:v>
                </c:pt>
                <c:pt idx="165">
                  <c:v>1.0725</c:v>
                </c:pt>
                <c:pt idx="166">
                  <c:v>1.0685</c:v>
                </c:pt>
                <c:pt idx="167">
                  <c:v>1.0589999999999999</c:v>
                </c:pt>
                <c:pt idx="168">
                  <c:v>1.0625</c:v>
                </c:pt>
                <c:pt idx="169">
                  <c:v>1.0575000000000001</c:v>
                </c:pt>
                <c:pt idx="170">
                  <c:v>1.0545</c:v>
                </c:pt>
                <c:pt idx="171">
                  <c:v>1.0525</c:v>
                </c:pt>
                <c:pt idx="172">
                  <c:v>1.0495000000000001</c:v>
                </c:pt>
                <c:pt idx="173">
                  <c:v>1.0485</c:v>
                </c:pt>
                <c:pt idx="174">
                  <c:v>1.0465</c:v>
                </c:pt>
                <c:pt idx="175">
                  <c:v>1.0445</c:v>
                </c:pt>
                <c:pt idx="176">
                  <c:v>1.0425</c:v>
                </c:pt>
                <c:pt idx="177">
                  <c:v>1.0415000000000001</c:v>
                </c:pt>
                <c:pt idx="178">
                  <c:v>1.0385</c:v>
                </c:pt>
                <c:pt idx="179">
                  <c:v>1.0355000000000001</c:v>
                </c:pt>
                <c:pt idx="180">
                  <c:v>1.0335000000000001</c:v>
                </c:pt>
                <c:pt idx="181">
                  <c:v>1.0315000000000001</c:v>
                </c:pt>
                <c:pt idx="182">
                  <c:v>1.0289999999999999</c:v>
                </c:pt>
                <c:pt idx="183">
                  <c:v>1.0275000000000001</c:v>
                </c:pt>
                <c:pt idx="184">
                  <c:v>1.0255000000000001</c:v>
                </c:pt>
                <c:pt idx="185">
                  <c:v>1.0195000000000001</c:v>
                </c:pt>
                <c:pt idx="186">
                  <c:v>1.0225</c:v>
                </c:pt>
                <c:pt idx="187">
                  <c:v>1.0205</c:v>
                </c:pt>
                <c:pt idx="188">
                  <c:v>1.0185</c:v>
                </c:pt>
                <c:pt idx="189">
                  <c:v>1.0165</c:v>
                </c:pt>
                <c:pt idx="190">
                  <c:v>1.0145</c:v>
                </c:pt>
                <c:pt idx="191">
                  <c:v>1.0125</c:v>
                </c:pt>
                <c:pt idx="192">
                  <c:v>1.0115000000000001</c:v>
                </c:pt>
                <c:pt idx="193">
                  <c:v>1.0095000000000001</c:v>
                </c:pt>
                <c:pt idx="194">
                  <c:v>1.0075000000000001</c:v>
                </c:pt>
                <c:pt idx="195">
                  <c:v>1.0069999999999999</c:v>
                </c:pt>
                <c:pt idx="196">
                  <c:v>1.0055000000000001</c:v>
                </c:pt>
                <c:pt idx="197">
                  <c:v>1.004</c:v>
                </c:pt>
                <c:pt idx="198">
                  <c:v>1.0015000000000001</c:v>
                </c:pt>
                <c:pt idx="199">
                  <c:v>1.002</c:v>
                </c:pt>
                <c:pt idx="200">
                  <c:v>1.0010000000000001</c:v>
                </c:pt>
                <c:pt idx="201">
                  <c:v>0.99850000000000017</c:v>
                </c:pt>
                <c:pt idx="202">
                  <c:v>0.99700000000000011</c:v>
                </c:pt>
                <c:pt idx="203">
                  <c:v>0.996</c:v>
                </c:pt>
                <c:pt idx="204">
                  <c:v>0.99399999999999999</c:v>
                </c:pt>
                <c:pt idx="205">
                  <c:v>0.9920000000000001</c:v>
                </c:pt>
                <c:pt idx="206">
                  <c:v>0.98950000000000005</c:v>
                </c:pt>
                <c:pt idx="207">
                  <c:v>0.98850000000000016</c:v>
                </c:pt>
                <c:pt idx="208">
                  <c:v>0.9880000000000001</c:v>
                </c:pt>
                <c:pt idx="209">
                  <c:v>0.9860000000000001</c:v>
                </c:pt>
                <c:pt idx="210">
                  <c:v>0.98499999999999999</c:v>
                </c:pt>
                <c:pt idx="211">
                  <c:v>0.98299999999999998</c:v>
                </c:pt>
                <c:pt idx="212">
                  <c:v>0.9820000000000001</c:v>
                </c:pt>
                <c:pt idx="213">
                  <c:v>0.98099999999999998</c:v>
                </c:pt>
                <c:pt idx="214">
                  <c:v>0.98099999999999998</c:v>
                </c:pt>
                <c:pt idx="215">
                  <c:v>0.97899999999999998</c:v>
                </c:pt>
                <c:pt idx="216">
                  <c:v>0.97800000000000009</c:v>
                </c:pt>
              </c:numCache>
            </c:numRef>
          </c:yVal>
          <c:smooth val="0"/>
        </c:ser>
        <c:ser>
          <c:idx val="9"/>
          <c:order val="9"/>
          <c:tx>
            <c:strRef>
              <c:f>'vit data'!$BI$4</c:f>
              <c:strCache>
                <c:ptCount val="1"/>
                <c:pt idx="0">
                  <c:v>thiamine</c:v>
                </c:pt>
              </c:strCache>
            </c:strRef>
          </c:tx>
          <c:spPr>
            <a:ln w="19050" cap="rnd">
              <a:solidFill>
                <a:srgbClr val="CC00FF"/>
              </a:solidFill>
              <a:round/>
            </a:ln>
            <a:effectLst/>
          </c:spPr>
          <c:marker>
            <c:symbol val="none"/>
          </c:marker>
          <c:xVal>
            <c:numRef>
              <c:f>'vit data'!$AY$5:$AY$221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data'!$BI$5:$BI$221</c:f>
              <c:numCache>
                <c:formatCode>General</c:formatCode>
                <c:ptCount val="217"/>
                <c:pt idx="0">
                  <c:v>8.4999999999999798E-3</c:v>
                </c:pt>
                <c:pt idx="1">
                  <c:v>8.9999999999999802E-3</c:v>
                </c:pt>
                <c:pt idx="2">
                  <c:v>9.4999999999999807E-3</c:v>
                </c:pt>
                <c:pt idx="3">
                  <c:v>9.000000000000008E-3</c:v>
                </c:pt>
                <c:pt idx="4">
                  <c:v>9.000000000000008E-3</c:v>
                </c:pt>
                <c:pt idx="5">
                  <c:v>8.0000000000000071E-3</c:v>
                </c:pt>
                <c:pt idx="6">
                  <c:v>8.5000000000000075E-3</c:v>
                </c:pt>
                <c:pt idx="7">
                  <c:v>7.5000000000000067E-3</c:v>
                </c:pt>
                <c:pt idx="8">
                  <c:v>6.0000000000000053E-3</c:v>
                </c:pt>
                <c:pt idx="9">
                  <c:v>6.0000000000000053E-3</c:v>
                </c:pt>
                <c:pt idx="10">
                  <c:v>6.5000000000000058E-3</c:v>
                </c:pt>
                <c:pt idx="11">
                  <c:v>7.0000000000000062E-3</c:v>
                </c:pt>
                <c:pt idx="12">
                  <c:v>6.5000000000000058E-3</c:v>
                </c:pt>
                <c:pt idx="13">
                  <c:v>6.5000000000000058E-3</c:v>
                </c:pt>
                <c:pt idx="14">
                  <c:v>6.5000000000000058E-3</c:v>
                </c:pt>
                <c:pt idx="15">
                  <c:v>6.0000000000000053E-3</c:v>
                </c:pt>
                <c:pt idx="16">
                  <c:v>6.0000000000000053E-3</c:v>
                </c:pt>
                <c:pt idx="17">
                  <c:v>6.0000000000000053E-3</c:v>
                </c:pt>
                <c:pt idx="18">
                  <c:v>6.5000000000000058E-3</c:v>
                </c:pt>
                <c:pt idx="19">
                  <c:v>5.5000000000000049E-3</c:v>
                </c:pt>
                <c:pt idx="20">
                  <c:v>6.0000000000000053E-3</c:v>
                </c:pt>
                <c:pt idx="21">
                  <c:v>6.5000000000000058E-3</c:v>
                </c:pt>
                <c:pt idx="22">
                  <c:v>5.5000000000000049E-3</c:v>
                </c:pt>
                <c:pt idx="23">
                  <c:v>5.5000000000000049E-3</c:v>
                </c:pt>
                <c:pt idx="24">
                  <c:v>5.5000000000000049E-3</c:v>
                </c:pt>
                <c:pt idx="25">
                  <c:v>6.0000000000000053E-3</c:v>
                </c:pt>
                <c:pt idx="26">
                  <c:v>6.0000000000000053E-3</c:v>
                </c:pt>
                <c:pt idx="27">
                  <c:v>6.0000000000000053E-3</c:v>
                </c:pt>
                <c:pt idx="28">
                  <c:v>6.0000000000000053E-3</c:v>
                </c:pt>
                <c:pt idx="29">
                  <c:v>5.5000000000000049E-3</c:v>
                </c:pt>
                <c:pt idx="30">
                  <c:v>5.5000000000000049E-3</c:v>
                </c:pt>
                <c:pt idx="31">
                  <c:v>5.5000000000000049E-3</c:v>
                </c:pt>
                <c:pt idx="32">
                  <c:v>5.5000000000000049E-3</c:v>
                </c:pt>
                <c:pt idx="33">
                  <c:v>5.5000000000000049E-3</c:v>
                </c:pt>
                <c:pt idx="34">
                  <c:v>5.5000000000000049E-3</c:v>
                </c:pt>
                <c:pt idx="35">
                  <c:v>4.500000000000004E-3</c:v>
                </c:pt>
                <c:pt idx="36">
                  <c:v>4.0000000000000036E-3</c:v>
                </c:pt>
                <c:pt idx="37">
                  <c:v>4.500000000000004E-3</c:v>
                </c:pt>
                <c:pt idx="38">
                  <c:v>4.500000000000004E-3</c:v>
                </c:pt>
                <c:pt idx="39">
                  <c:v>4.500000000000004E-3</c:v>
                </c:pt>
                <c:pt idx="40">
                  <c:v>4.500000000000004E-3</c:v>
                </c:pt>
                <c:pt idx="41">
                  <c:v>4.500000000000004E-3</c:v>
                </c:pt>
                <c:pt idx="42">
                  <c:v>5.5000000000000049E-3</c:v>
                </c:pt>
                <c:pt idx="43">
                  <c:v>5.0000000000000044E-3</c:v>
                </c:pt>
                <c:pt idx="44">
                  <c:v>5.0000000000000044E-3</c:v>
                </c:pt>
                <c:pt idx="45">
                  <c:v>5.0000000000000044E-3</c:v>
                </c:pt>
                <c:pt idx="46">
                  <c:v>5.0000000000000044E-3</c:v>
                </c:pt>
                <c:pt idx="47">
                  <c:v>5.0000000000000044E-3</c:v>
                </c:pt>
                <c:pt idx="48">
                  <c:v>5.0000000000000044E-3</c:v>
                </c:pt>
                <c:pt idx="49">
                  <c:v>5.0000000000000044E-3</c:v>
                </c:pt>
                <c:pt idx="50">
                  <c:v>6.0000000000000053E-3</c:v>
                </c:pt>
                <c:pt idx="51">
                  <c:v>5.0000000000000044E-3</c:v>
                </c:pt>
                <c:pt idx="52">
                  <c:v>6.5000000000000058E-3</c:v>
                </c:pt>
                <c:pt idx="53">
                  <c:v>6.0000000000000053E-3</c:v>
                </c:pt>
                <c:pt idx="54">
                  <c:v>5.0000000000000044E-3</c:v>
                </c:pt>
                <c:pt idx="55">
                  <c:v>5.5000000000000049E-3</c:v>
                </c:pt>
                <c:pt idx="56">
                  <c:v>5.5000000000000049E-3</c:v>
                </c:pt>
                <c:pt idx="57">
                  <c:v>6.0000000000000053E-3</c:v>
                </c:pt>
                <c:pt idx="58">
                  <c:v>6.0000000000000053E-3</c:v>
                </c:pt>
                <c:pt idx="59">
                  <c:v>6.5000000000000058E-3</c:v>
                </c:pt>
                <c:pt idx="60">
                  <c:v>6.5000000000000058E-3</c:v>
                </c:pt>
                <c:pt idx="61">
                  <c:v>6.5000000000000058E-3</c:v>
                </c:pt>
                <c:pt idx="62">
                  <c:v>6.5000000000000058E-3</c:v>
                </c:pt>
                <c:pt idx="63">
                  <c:v>7.5000000000000067E-3</c:v>
                </c:pt>
                <c:pt idx="64">
                  <c:v>6.5000000000000058E-3</c:v>
                </c:pt>
                <c:pt idx="65">
                  <c:v>6.5000000000000058E-3</c:v>
                </c:pt>
                <c:pt idx="66">
                  <c:v>7.0000000000000062E-3</c:v>
                </c:pt>
                <c:pt idx="67">
                  <c:v>6.5000000000000058E-3</c:v>
                </c:pt>
                <c:pt idx="68">
                  <c:v>6.5000000000000058E-3</c:v>
                </c:pt>
                <c:pt idx="69">
                  <c:v>7.5000000000000067E-3</c:v>
                </c:pt>
                <c:pt idx="70">
                  <c:v>7.0000000000000062E-3</c:v>
                </c:pt>
                <c:pt idx="71">
                  <c:v>7.5000000000000067E-3</c:v>
                </c:pt>
                <c:pt idx="72">
                  <c:v>8.5000000000000075E-3</c:v>
                </c:pt>
                <c:pt idx="73">
                  <c:v>8.5000000000000075E-3</c:v>
                </c:pt>
                <c:pt idx="74">
                  <c:v>8.5000000000000075E-3</c:v>
                </c:pt>
                <c:pt idx="75">
                  <c:v>7.5000000000000067E-3</c:v>
                </c:pt>
                <c:pt idx="76">
                  <c:v>8.5000000000000075E-3</c:v>
                </c:pt>
                <c:pt idx="77">
                  <c:v>7.5000000000000067E-3</c:v>
                </c:pt>
                <c:pt idx="78">
                  <c:v>7.5000000000000067E-3</c:v>
                </c:pt>
                <c:pt idx="79">
                  <c:v>7.5000000000000067E-3</c:v>
                </c:pt>
                <c:pt idx="80">
                  <c:v>8.5000000000000075E-3</c:v>
                </c:pt>
                <c:pt idx="81">
                  <c:v>7.5000000000000067E-3</c:v>
                </c:pt>
                <c:pt idx="82">
                  <c:v>7.5000000000000067E-3</c:v>
                </c:pt>
                <c:pt idx="83">
                  <c:v>7.5000000000000067E-3</c:v>
                </c:pt>
                <c:pt idx="84">
                  <c:v>7.5000000000000067E-3</c:v>
                </c:pt>
                <c:pt idx="85">
                  <c:v>7.5000000000000067E-3</c:v>
                </c:pt>
                <c:pt idx="86">
                  <c:v>8.5000000000000075E-3</c:v>
                </c:pt>
                <c:pt idx="87">
                  <c:v>8.0000000000000071E-3</c:v>
                </c:pt>
                <c:pt idx="88">
                  <c:v>8.0000000000000071E-3</c:v>
                </c:pt>
                <c:pt idx="89">
                  <c:v>8.0000000000000071E-3</c:v>
                </c:pt>
                <c:pt idx="90">
                  <c:v>8.5000000000000075E-3</c:v>
                </c:pt>
                <c:pt idx="91">
                  <c:v>8.5000000000000075E-3</c:v>
                </c:pt>
                <c:pt idx="92">
                  <c:v>8.5000000000000075E-3</c:v>
                </c:pt>
                <c:pt idx="93">
                  <c:v>8.5000000000000075E-3</c:v>
                </c:pt>
                <c:pt idx="94">
                  <c:v>7.5000000000000067E-3</c:v>
                </c:pt>
                <c:pt idx="95">
                  <c:v>7.5000000000000067E-3</c:v>
                </c:pt>
                <c:pt idx="96">
                  <c:v>8.0000000000000071E-3</c:v>
                </c:pt>
                <c:pt idx="97">
                  <c:v>8.5000000000000075E-3</c:v>
                </c:pt>
                <c:pt idx="98">
                  <c:v>8.0000000000000071E-3</c:v>
                </c:pt>
                <c:pt idx="99">
                  <c:v>7.0000000000000062E-3</c:v>
                </c:pt>
                <c:pt idx="100">
                  <c:v>7.5000000000000067E-3</c:v>
                </c:pt>
                <c:pt idx="101">
                  <c:v>7.0000000000000062E-3</c:v>
                </c:pt>
                <c:pt idx="102">
                  <c:v>7.0000000000000062E-3</c:v>
                </c:pt>
                <c:pt idx="103">
                  <c:v>7.5000000000000067E-3</c:v>
                </c:pt>
                <c:pt idx="104">
                  <c:v>7.5000000000000067E-3</c:v>
                </c:pt>
                <c:pt idx="105">
                  <c:v>7.5000000000000067E-3</c:v>
                </c:pt>
                <c:pt idx="106">
                  <c:v>7.5000000000000067E-3</c:v>
                </c:pt>
                <c:pt idx="107">
                  <c:v>7.5000000000000067E-3</c:v>
                </c:pt>
                <c:pt idx="108">
                  <c:v>7.5000000000000067E-3</c:v>
                </c:pt>
                <c:pt idx="109">
                  <c:v>7.5000000000000067E-3</c:v>
                </c:pt>
                <c:pt idx="110">
                  <c:v>7.5000000000000067E-3</c:v>
                </c:pt>
                <c:pt idx="111">
                  <c:v>7.5000000000000067E-3</c:v>
                </c:pt>
                <c:pt idx="112">
                  <c:v>7.5000000000000067E-3</c:v>
                </c:pt>
                <c:pt idx="113">
                  <c:v>7.5000000000000067E-3</c:v>
                </c:pt>
                <c:pt idx="114">
                  <c:v>7.5000000000000067E-3</c:v>
                </c:pt>
                <c:pt idx="115">
                  <c:v>7.5000000000000067E-3</c:v>
                </c:pt>
                <c:pt idx="116">
                  <c:v>7.5000000000000067E-3</c:v>
                </c:pt>
                <c:pt idx="117">
                  <c:v>7.5000000000000067E-3</c:v>
                </c:pt>
                <c:pt idx="118">
                  <c:v>7.5000000000000067E-3</c:v>
                </c:pt>
                <c:pt idx="119">
                  <c:v>7.5000000000000067E-3</c:v>
                </c:pt>
                <c:pt idx="120">
                  <c:v>7.5000000000000067E-3</c:v>
                </c:pt>
                <c:pt idx="121">
                  <c:v>8.0000000000000071E-3</c:v>
                </c:pt>
                <c:pt idx="122">
                  <c:v>8.0000000000000071E-3</c:v>
                </c:pt>
                <c:pt idx="123">
                  <c:v>7.0000000000000062E-3</c:v>
                </c:pt>
                <c:pt idx="124">
                  <c:v>7.5000000000000067E-3</c:v>
                </c:pt>
                <c:pt idx="125">
                  <c:v>7.0000000000000062E-3</c:v>
                </c:pt>
                <c:pt idx="126">
                  <c:v>7.0000000000000062E-3</c:v>
                </c:pt>
                <c:pt idx="127">
                  <c:v>7.0000000000000062E-3</c:v>
                </c:pt>
                <c:pt idx="128">
                  <c:v>7.0000000000000062E-3</c:v>
                </c:pt>
                <c:pt idx="129">
                  <c:v>7.0000000000000062E-3</c:v>
                </c:pt>
                <c:pt idx="130">
                  <c:v>7.0000000000000062E-3</c:v>
                </c:pt>
                <c:pt idx="131">
                  <c:v>8.0000000000000071E-3</c:v>
                </c:pt>
                <c:pt idx="132">
                  <c:v>7.0000000000000062E-3</c:v>
                </c:pt>
                <c:pt idx="133">
                  <c:v>7.0000000000000062E-3</c:v>
                </c:pt>
                <c:pt idx="134">
                  <c:v>7.0000000000000062E-3</c:v>
                </c:pt>
                <c:pt idx="135">
                  <c:v>8.0000000000000071E-3</c:v>
                </c:pt>
                <c:pt idx="136">
                  <c:v>8.0000000000000071E-3</c:v>
                </c:pt>
                <c:pt idx="137">
                  <c:v>8.0000000000000071E-3</c:v>
                </c:pt>
                <c:pt idx="138">
                  <c:v>8.0000000000000071E-3</c:v>
                </c:pt>
                <c:pt idx="139">
                  <c:v>8.0000000000000071E-3</c:v>
                </c:pt>
                <c:pt idx="140">
                  <c:v>8.0000000000000071E-3</c:v>
                </c:pt>
                <c:pt idx="141">
                  <c:v>8.0000000000000071E-3</c:v>
                </c:pt>
                <c:pt idx="142">
                  <c:v>8.0000000000000071E-3</c:v>
                </c:pt>
                <c:pt idx="143">
                  <c:v>8.0000000000000071E-3</c:v>
                </c:pt>
                <c:pt idx="144">
                  <c:v>8.0000000000000071E-3</c:v>
                </c:pt>
                <c:pt idx="145">
                  <c:v>8.0000000000000071E-3</c:v>
                </c:pt>
                <c:pt idx="146">
                  <c:v>8.0000000000000071E-3</c:v>
                </c:pt>
                <c:pt idx="147">
                  <c:v>8.0000000000000071E-3</c:v>
                </c:pt>
                <c:pt idx="148">
                  <c:v>8.0000000000000071E-3</c:v>
                </c:pt>
                <c:pt idx="149">
                  <c:v>8.0000000000000071E-3</c:v>
                </c:pt>
                <c:pt idx="150">
                  <c:v>8.0000000000000071E-3</c:v>
                </c:pt>
                <c:pt idx="151">
                  <c:v>8.0000000000000071E-3</c:v>
                </c:pt>
                <c:pt idx="152">
                  <c:v>8.0000000000000071E-3</c:v>
                </c:pt>
                <c:pt idx="153">
                  <c:v>9.000000000000008E-3</c:v>
                </c:pt>
                <c:pt idx="154">
                  <c:v>8.0000000000000071E-3</c:v>
                </c:pt>
                <c:pt idx="155">
                  <c:v>8.0000000000000071E-3</c:v>
                </c:pt>
                <c:pt idx="156">
                  <c:v>9.000000000000008E-3</c:v>
                </c:pt>
                <c:pt idx="157">
                  <c:v>9.000000000000008E-3</c:v>
                </c:pt>
                <c:pt idx="158">
                  <c:v>8.0000000000000071E-3</c:v>
                </c:pt>
                <c:pt idx="159">
                  <c:v>8.0000000000000071E-3</c:v>
                </c:pt>
                <c:pt idx="160">
                  <c:v>8.0000000000000071E-3</c:v>
                </c:pt>
                <c:pt idx="161">
                  <c:v>9.000000000000008E-3</c:v>
                </c:pt>
                <c:pt idx="162">
                  <c:v>8.0000000000000071E-3</c:v>
                </c:pt>
                <c:pt idx="163">
                  <c:v>8.0000000000000071E-3</c:v>
                </c:pt>
                <c:pt idx="164">
                  <c:v>9.000000000000008E-3</c:v>
                </c:pt>
                <c:pt idx="165">
                  <c:v>9.000000000000008E-3</c:v>
                </c:pt>
                <c:pt idx="166">
                  <c:v>9.000000000000008E-3</c:v>
                </c:pt>
                <c:pt idx="167">
                  <c:v>9.000000000000008E-3</c:v>
                </c:pt>
                <c:pt idx="168">
                  <c:v>9.000000000000008E-3</c:v>
                </c:pt>
                <c:pt idx="169">
                  <c:v>8.5000000000000075E-3</c:v>
                </c:pt>
                <c:pt idx="170">
                  <c:v>9.000000000000008E-3</c:v>
                </c:pt>
                <c:pt idx="171">
                  <c:v>8.5000000000000075E-3</c:v>
                </c:pt>
                <c:pt idx="172">
                  <c:v>8.5000000000000075E-3</c:v>
                </c:pt>
                <c:pt idx="173">
                  <c:v>9.000000000000008E-3</c:v>
                </c:pt>
                <c:pt idx="174">
                  <c:v>8.5000000000000075E-3</c:v>
                </c:pt>
                <c:pt idx="175">
                  <c:v>8.5000000000000075E-3</c:v>
                </c:pt>
                <c:pt idx="176">
                  <c:v>8.5000000000000075E-3</c:v>
                </c:pt>
                <c:pt idx="177">
                  <c:v>8.5000000000000075E-3</c:v>
                </c:pt>
                <c:pt idx="178">
                  <c:v>8.0000000000000071E-3</c:v>
                </c:pt>
                <c:pt idx="179">
                  <c:v>8.5000000000000075E-3</c:v>
                </c:pt>
                <c:pt idx="180">
                  <c:v>9.5000000000000084E-3</c:v>
                </c:pt>
                <c:pt idx="181">
                  <c:v>8.5000000000000075E-3</c:v>
                </c:pt>
                <c:pt idx="182">
                  <c:v>9.5000000000000084E-3</c:v>
                </c:pt>
                <c:pt idx="183">
                  <c:v>9.5000000000000084E-3</c:v>
                </c:pt>
                <c:pt idx="184">
                  <c:v>8.5000000000000075E-3</c:v>
                </c:pt>
                <c:pt idx="185">
                  <c:v>8.5000000000000075E-3</c:v>
                </c:pt>
                <c:pt idx="186">
                  <c:v>9.000000000000008E-3</c:v>
                </c:pt>
                <c:pt idx="187">
                  <c:v>9.000000000000008E-3</c:v>
                </c:pt>
                <c:pt idx="188">
                  <c:v>8.5000000000000075E-3</c:v>
                </c:pt>
                <c:pt idx="189">
                  <c:v>9.000000000000008E-3</c:v>
                </c:pt>
                <c:pt idx="190">
                  <c:v>9.000000000000008E-3</c:v>
                </c:pt>
                <c:pt idx="191">
                  <c:v>8.5000000000000075E-3</c:v>
                </c:pt>
                <c:pt idx="192">
                  <c:v>8.5000000000000075E-3</c:v>
                </c:pt>
                <c:pt idx="193">
                  <c:v>9.000000000000008E-3</c:v>
                </c:pt>
                <c:pt idx="194">
                  <c:v>9.000000000000008E-3</c:v>
                </c:pt>
                <c:pt idx="195">
                  <c:v>9.000000000000008E-3</c:v>
                </c:pt>
                <c:pt idx="196">
                  <c:v>8.5000000000000075E-3</c:v>
                </c:pt>
                <c:pt idx="197">
                  <c:v>9.000000000000008E-3</c:v>
                </c:pt>
                <c:pt idx="198">
                  <c:v>8.5000000000000075E-3</c:v>
                </c:pt>
                <c:pt idx="199">
                  <c:v>9.000000000000008E-3</c:v>
                </c:pt>
                <c:pt idx="200">
                  <c:v>9.000000000000008E-3</c:v>
                </c:pt>
                <c:pt idx="201">
                  <c:v>9.000000000000008E-3</c:v>
                </c:pt>
                <c:pt idx="202">
                  <c:v>9.000000000000008E-3</c:v>
                </c:pt>
                <c:pt idx="203">
                  <c:v>9.000000000000008E-3</c:v>
                </c:pt>
                <c:pt idx="204">
                  <c:v>9.000000000000008E-3</c:v>
                </c:pt>
                <c:pt idx="205">
                  <c:v>8.5000000000000075E-3</c:v>
                </c:pt>
                <c:pt idx="206">
                  <c:v>8.5000000000000075E-3</c:v>
                </c:pt>
                <c:pt idx="207">
                  <c:v>8.5000000000000075E-3</c:v>
                </c:pt>
                <c:pt idx="208">
                  <c:v>8.5000000000000075E-3</c:v>
                </c:pt>
                <c:pt idx="209">
                  <c:v>8.5000000000000075E-3</c:v>
                </c:pt>
                <c:pt idx="210">
                  <c:v>8.5000000000000075E-3</c:v>
                </c:pt>
                <c:pt idx="211">
                  <c:v>8.5000000000000075E-3</c:v>
                </c:pt>
                <c:pt idx="212">
                  <c:v>8.5000000000000075E-3</c:v>
                </c:pt>
                <c:pt idx="213">
                  <c:v>8.5000000000000075E-3</c:v>
                </c:pt>
                <c:pt idx="214">
                  <c:v>8.5000000000000075E-3</c:v>
                </c:pt>
                <c:pt idx="215">
                  <c:v>8.5000000000000075E-3</c:v>
                </c:pt>
                <c:pt idx="216">
                  <c:v>8.5000000000000075E-3</c:v>
                </c:pt>
              </c:numCache>
            </c:numRef>
          </c:yVal>
          <c:smooth val="0"/>
        </c:ser>
        <c:ser>
          <c:idx val="10"/>
          <c:order val="10"/>
          <c:tx>
            <c:strRef>
              <c:f>'vit data'!$BJ$4</c:f>
              <c:strCache>
                <c:ptCount val="1"/>
                <c:pt idx="0">
                  <c:v>menaquinone</c:v>
                </c:pt>
              </c:strCache>
            </c:strRef>
          </c:tx>
          <c:spPr>
            <a:ln w="1905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xVal>
            <c:numRef>
              <c:f>'vit data'!$AY$5:$AY$221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data'!$BJ$5:$BJ$221</c:f>
              <c:numCache>
                <c:formatCode>General</c:formatCode>
                <c:ptCount val="217"/>
                <c:pt idx="0">
                  <c:v>5.0000000000000044E-4</c:v>
                </c:pt>
                <c:pt idx="1">
                  <c:v>4.0000000000000036E-3</c:v>
                </c:pt>
                <c:pt idx="2">
                  <c:v>3.5000000000000031E-3</c:v>
                </c:pt>
                <c:pt idx="3">
                  <c:v>6.0000000000000053E-3</c:v>
                </c:pt>
                <c:pt idx="4">
                  <c:v>5.5000000000000049E-3</c:v>
                </c:pt>
                <c:pt idx="5">
                  <c:v>5.0000000000000044E-3</c:v>
                </c:pt>
                <c:pt idx="6">
                  <c:v>8.0000000000000071E-3</c:v>
                </c:pt>
                <c:pt idx="7">
                  <c:v>8.9999999999999802E-3</c:v>
                </c:pt>
                <c:pt idx="8">
                  <c:v>9.4999999999999807E-3</c:v>
                </c:pt>
                <c:pt idx="9">
                  <c:v>9.4999999999999807E-3</c:v>
                </c:pt>
                <c:pt idx="10">
                  <c:v>1.0499999999999982E-2</c:v>
                </c:pt>
                <c:pt idx="11">
                  <c:v>1.0499999999999982E-2</c:v>
                </c:pt>
                <c:pt idx="12">
                  <c:v>9.4999999999999807E-3</c:v>
                </c:pt>
                <c:pt idx="13">
                  <c:v>1.0499999999999982E-2</c:v>
                </c:pt>
                <c:pt idx="14">
                  <c:v>1.0999999999999982E-2</c:v>
                </c:pt>
                <c:pt idx="15">
                  <c:v>1.1499999999999982E-2</c:v>
                </c:pt>
                <c:pt idx="16">
                  <c:v>1.0499999999999982E-2</c:v>
                </c:pt>
                <c:pt idx="17">
                  <c:v>1.1499999999999982E-2</c:v>
                </c:pt>
                <c:pt idx="18">
                  <c:v>1.1499999999999982E-2</c:v>
                </c:pt>
                <c:pt idx="19">
                  <c:v>1.1999999999999983E-2</c:v>
                </c:pt>
                <c:pt idx="20">
                  <c:v>1.2499999999999983E-2</c:v>
                </c:pt>
                <c:pt idx="21">
                  <c:v>1.2499999999999983E-2</c:v>
                </c:pt>
                <c:pt idx="22">
                  <c:v>1.3499999999999984E-2</c:v>
                </c:pt>
                <c:pt idx="23">
                  <c:v>1.3499999999999984E-2</c:v>
                </c:pt>
                <c:pt idx="24">
                  <c:v>1.4499999999999985E-2</c:v>
                </c:pt>
                <c:pt idx="25">
                  <c:v>1.5999999999999986E-2</c:v>
                </c:pt>
                <c:pt idx="26">
                  <c:v>1.6499999999999987E-2</c:v>
                </c:pt>
                <c:pt idx="27">
                  <c:v>1.7999999999999988E-2</c:v>
                </c:pt>
                <c:pt idx="28">
                  <c:v>1.8999999999999989E-2</c:v>
                </c:pt>
                <c:pt idx="29">
                  <c:v>1.999999999999999E-2</c:v>
                </c:pt>
                <c:pt idx="30">
                  <c:v>2.1999999999999992E-2</c:v>
                </c:pt>
                <c:pt idx="31">
                  <c:v>2.4499999999999994E-2</c:v>
                </c:pt>
                <c:pt idx="32">
                  <c:v>2.6499999999999996E-2</c:v>
                </c:pt>
                <c:pt idx="33">
                  <c:v>2.9499999999999998E-2</c:v>
                </c:pt>
                <c:pt idx="34">
                  <c:v>3.2500000000000001E-2</c:v>
                </c:pt>
                <c:pt idx="35">
                  <c:v>3.5000000000000003E-2</c:v>
                </c:pt>
                <c:pt idx="36">
                  <c:v>3.949999999999998E-2</c:v>
                </c:pt>
                <c:pt idx="37">
                  <c:v>4.2499999999999982E-2</c:v>
                </c:pt>
                <c:pt idx="38">
                  <c:v>4.6999999999999986E-2</c:v>
                </c:pt>
                <c:pt idx="39">
                  <c:v>5.2999999999999992E-2</c:v>
                </c:pt>
                <c:pt idx="40">
                  <c:v>5.8499999999999996E-2</c:v>
                </c:pt>
                <c:pt idx="41">
                  <c:v>6.4500000000000002E-2</c:v>
                </c:pt>
                <c:pt idx="42">
                  <c:v>7.099999999999998E-2</c:v>
                </c:pt>
                <c:pt idx="43">
                  <c:v>7.6999999999999985E-2</c:v>
                </c:pt>
                <c:pt idx="44">
                  <c:v>8.8499999999999995E-2</c:v>
                </c:pt>
                <c:pt idx="45">
                  <c:v>9.6500000000000002E-2</c:v>
                </c:pt>
                <c:pt idx="46">
                  <c:v>0.10749999999999998</c:v>
                </c:pt>
                <c:pt idx="47">
                  <c:v>0.11749999999999999</c:v>
                </c:pt>
                <c:pt idx="48">
                  <c:v>0.13200000000000001</c:v>
                </c:pt>
                <c:pt idx="49">
                  <c:v>0.14600000000000002</c:v>
                </c:pt>
                <c:pt idx="50">
                  <c:v>0.16099999999999998</c:v>
                </c:pt>
                <c:pt idx="51">
                  <c:v>0.17899999999999999</c:v>
                </c:pt>
                <c:pt idx="52">
                  <c:v>0.19700000000000001</c:v>
                </c:pt>
                <c:pt idx="53">
                  <c:v>0.21749999999999997</c:v>
                </c:pt>
                <c:pt idx="54">
                  <c:v>0.23849999999999999</c:v>
                </c:pt>
                <c:pt idx="55">
                  <c:v>0.26250000000000001</c:v>
                </c:pt>
                <c:pt idx="56">
                  <c:v>0.27749999999999997</c:v>
                </c:pt>
                <c:pt idx="57">
                  <c:v>0.30449999999999999</c:v>
                </c:pt>
                <c:pt idx="58">
                  <c:v>0.33150000000000002</c:v>
                </c:pt>
                <c:pt idx="59">
                  <c:v>0.35599999999999998</c:v>
                </c:pt>
                <c:pt idx="60">
                  <c:v>0.38900000000000001</c:v>
                </c:pt>
                <c:pt idx="61">
                  <c:v>0.42100000000000004</c:v>
                </c:pt>
                <c:pt idx="62">
                  <c:v>0.44399999999999995</c:v>
                </c:pt>
                <c:pt idx="63">
                  <c:v>0.46899999999999997</c:v>
                </c:pt>
                <c:pt idx="64">
                  <c:v>0.49199999999999999</c:v>
                </c:pt>
                <c:pt idx="65">
                  <c:v>0.51900000000000002</c:v>
                </c:pt>
                <c:pt idx="66">
                  <c:v>0.53800000000000003</c:v>
                </c:pt>
                <c:pt idx="67">
                  <c:v>0.55499999999999994</c:v>
                </c:pt>
                <c:pt idx="68">
                  <c:v>0.58250000000000002</c:v>
                </c:pt>
                <c:pt idx="69">
                  <c:v>0.59799999999999998</c:v>
                </c:pt>
                <c:pt idx="70">
                  <c:v>0.62149999999999994</c:v>
                </c:pt>
                <c:pt idx="71">
                  <c:v>0.63400000000000001</c:v>
                </c:pt>
                <c:pt idx="72">
                  <c:v>0.65450000000000008</c:v>
                </c:pt>
                <c:pt idx="73">
                  <c:v>0.66349999999999998</c:v>
                </c:pt>
                <c:pt idx="74">
                  <c:v>0.67699999999999994</c:v>
                </c:pt>
                <c:pt idx="75">
                  <c:v>0.68599999999999994</c:v>
                </c:pt>
                <c:pt idx="76">
                  <c:v>0.69899999999999995</c:v>
                </c:pt>
                <c:pt idx="77">
                  <c:v>0.71150000000000002</c:v>
                </c:pt>
                <c:pt idx="78">
                  <c:v>0.71350000000000002</c:v>
                </c:pt>
                <c:pt idx="79">
                  <c:v>0.72950000000000004</c:v>
                </c:pt>
                <c:pt idx="80">
                  <c:v>0.73150000000000004</c:v>
                </c:pt>
                <c:pt idx="81">
                  <c:v>0.749</c:v>
                </c:pt>
                <c:pt idx="82">
                  <c:v>0.75700000000000001</c:v>
                </c:pt>
                <c:pt idx="83">
                  <c:v>0.76400000000000001</c:v>
                </c:pt>
                <c:pt idx="84">
                  <c:v>0.77</c:v>
                </c:pt>
                <c:pt idx="85">
                  <c:v>0.77</c:v>
                </c:pt>
                <c:pt idx="86">
                  <c:v>0.77800000000000002</c:v>
                </c:pt>
                <c:pt idx="87">
                  <c:v>0.79150000000000009</c:v>
                </c:pt>
                <c:pt idx="88">
                  <c:v>0.79849999999999999</c:v>
                </c:pt>
                <c:pt idx="89">
                  <c:v>0.79849999999999999</c:v>
                </c:pt>
                <c:pt idx="90">
                  <c:v>0.80549999999999988</c:v>
                </c:pt>
                <c:pt idx="91">
                  <c:v>0.8125</c:v>
                </c:pt>
                <c:pt idx="92">
                  <c:v>0.81299999999999994</c:v>
                </c:pt>
                <c:pt idx="93">
                  <c:v>0.82299999999999995</c:v>
                </c:pt>
                <c:pt idx="94">
                  <c:v>0.83050000000000002</c:v>
                </c:pt>
                <c:pt idx="95">
                  <c:v>0.83099999999999996</c:v>
                </c:pt>
                <c:pt idx="96">
                  <c:v>0.83199999999999996</c:v>
                </c:pt>
                <c:pt idx="97">
                  <c:v>0.84</c:v>
                </c:pt>
                <c:pt idx="98">
                  <c:v>0.84799999999999998</c:v>
                </c:pt>
                <c:pt idx="99">
                  <c:v>0.85299999999999998</c:v>
                </c:pt>
                <c:pt idx="100">
                  <c:v>0.85650000000000004</c:v>
                </c:pt>
                <c:pt idx="101">
                  <c:v>0.85549999999999993</c:v>
                </c:pt>
                <c:pt idx="102">
                  <c:v>0.86450000000000005</c:v>
                </c:pt>
                <c:pt idx="103">
                  <c:v>0.86050000000000004</c:v>
                </c:pt>
                <c:pt idx="104">
                  <c:v>0.85949999999999993</c:v>
                </c:pt>
                <c:pt idx="105">
                  <c:v>0.87149999999999994</c:v>
                </c:pt>
                <c:pt idx="106">
                  <c:v>0.87849999999999984</c:v>
                </c:pt>
                <c:pt idx="107">
                  <c:v>0.86299999999999999</c:v>
                </c:pt>
                <c:pt idx="108">
                  <c:v>0.87099999999999989</c:v>
                </c:pt>
                <c:pt idx="109">
                  <c:v>0.872</c:v>
                </c:pt>
                <c:pt idx="110">
                  <c:v>0.87899999999999989</c:v>
                </c:pt>
                <c:pt idx="111">
                  <c:v>0.87899999999999989</c:v>
                </c:pt>
                <c:pt idx="112">
                  <c:v>0.87949999999999995</c:v>
                </c:pt>
                <c:pt idx="113">
                  <c:v>0.87949999999999995</c:v>
                </c:pt>
                <c:pt idx="114">
                  <c:v>0.877</c:v>
                </c:pt>
                <c:pt idx="115">
                  <c:v>0.88300000000000001</c:v>
                </c:pt>
                <c:pt idx="116">
                  <c:v>0.88100000000000001</c:v>
                </c:pt>
                <c:pt idx="117">
                  <c:v>0.8839999999999999</c:v>
                </c:pt>
                <c:pt idx="118">
                  <c:v>0.875</c:v>
                </c:pt>
                <c:pt idx="119">
                  <c:v>0.877</c:v>
                </c:pt>
                <c:pt idx="120">
                  <c:v>0.8839999999999999</c:v>
                </c:pt>
                <c:pt idx="121">
                  <c:v>0.87999999999999989</c:v>
                </c:pt>
                <c:pt idx="122">
                  <c:v>0.88300000000000001</c:v>
                </c:pt>
                <c:pt idx="123">
                  <c:v>0.87749999999999995</c:v>
                </c:pt>
                <c:pt idx="124">
                  <c:v>0.87249999999999983</c:v>
                </c:pt>
                <c:pt idx="125">
                  <c:v>0.86050000000000004</c:v>
                </c:pt>
                <c:pt idx="126">
                  <c:v>0.86850000000000005</c:v>
                </c:pt>
                <c:pt idx="127">
                  <c:v>0.86949999999999994</c:v>
                </c:pt>
                <c:pt idx="128">
                  <c:v>0.87249999999999983</c:v>
                </c:pt>
                <c:pt idx="129">
                  <c:v>0.87549999999999994</c:v>
                </c:pt>
                <c:pt idx="130">
                  <c:v>0.86850000000000005</c:v>
                </c:pt>
                <c:pt idx="131">
                  <c:v>0.87749999999999995</c:v>
                </c:pt>
                <c:pt idx="132">
                  <c:v>0.87049999999999983</c:v>
                </c:pt>
                <c:pt idx="133">
                  <c:v>0.86949999999999994</c:v>
                </c:pt>
                <c:pt idx="134">
                  <c:v>0.86549999999999994</c:v>
                </c:pt>
                <c:pt idx="135">
                  <c:v>0.87049999999999983</c:v>
                </c:pt>
                <c:pt idx="136">
                  <c:v>0.86949999999999994</c:v>
                </c:pt>
                <c:pt idx="137">
                  <c:v>0.86850000000000005</c:v>
                </c:pt>
                <c:pt idx="138">
                  <c:v>0.86399999999999999</c:v>
                </c:pt>
                <c:pt idx="139">
                  <c:v>0.86250000000000004</c:v>
                </c:pt>
                <c:pt idx="140">
                  <c:v>0.85799999999999998</c:v>
                </c:pt>
                <c:pt idx="141">
                  <c:v>0.84899999999999998</c:v>
                </c:pt>
                <c:pt idx="142">
                  <c:v>0.84599999999999997</c:v>
                </c:pt>
                <c:pt idx="143">
                  <c:v>0.83949999999999991</c:v>
                </c:pt>
                <c:pt idx="144">
                  <c:v>0.83250000000000002</c:v>
                </c:pt>
                <c:pt idx="145">
                  <c:v>0.82499999999999996</c:v>
                </c:pt>
                <c:pt idx="146">
                  <c:v>0.81549999999999989</c:v>
                </c:pt>
                <c:pt idx="147">
                  <c:v>0.81349999999999989</c:v>
                </c:pt>
                <c:pt idx="148">
                  <c:v>0.80449999999999999</c:v>
                </c:pt>
                <c:pt idx="149">
                  <c:v>0.79849999999999999</c:v>
                </c:pt>
                <c:pt idx="150">
                  <c:v>0.79150000000000009</c:v>
                </c:pt>
                <c:pt idx="151">
                  <c:v>0.78950000000000009</c:v>
                </c:pt>
                <c:pt idx="152">
                  <c:v>0.78350000000000009</c:v>
                </c:pt>
                <c:pt idx="153">
                  <c:v>0.77700000000000002</c:v>
                </c:pt>
                <c:pt idx="154">
                  <c:v>0.77249999999999996</c:v>
                </c:pt>
                <c:pt idx="155">
                  <c:v>0.76550000000000007</c:v>
                </c:pt>
                <c:pt idx="156">
                  <c:v>0.75849999999999995</c:v>
                </c:pt>
                <c:pt idx="157">
                  <c:v>0.75750000000000006</c:v>
                </c:pt>
                <c:pt idx="158">
                  <c:v>0.75249999999999995</c:v>
                </c:pt>
                <c:pt idx="159">
                  <c:v>0.74750000000000005</c:v>
                </c:pt>
                <c:pt idx="160">
                  <c:v>0.74449999999999994</c:v>
                </c:pt>
                <c:pt idx="161">
                  <c:v>0.74049999999999994</c:v>
                </c:pt>
                <c:pt idx="162">
                  <c:v>0.73849999999999993</c:v>
                </c:pt>
                <c:pt idx="163">
                  <c:v>0.73550000000000004</c:v>
                </c:pt>
                <c:pt idx="164">
                  <c:v>0.73150000000000004</c:v>
                </c:pt>
                <c:pt idx="165">
                  <c:v>0.73150000000000004</c:v>
                </c:pt>
                <c:pt idx="166">
                  <c:v>0.72849999999999993</c:v>
                </c:pt>
                <c:pt idx="167">
                  <c:v>0.72599999999999998</c:v>
                </c:pt>
                <c:pt idx="168">
                  <c:v>0.72350000000000003</c:v>
                </c:pt>
                <c:pt idx="169">
                  <c:v>0.72199999999999998</c:v>
                </c:pt>
                <c:pt idx="170">
                  <c:v>0.72</c:v>
                </c:pt>
                <c:pt idx="171">
                  <c:v>0.71799999999999997</c:v>
                </c:pt>
                <c:pt idx="172">
                  <c:v>0.71899999999999997</c:v>
                </c:pt>
                <c:pt idx="173">
                  <c:v>0.72150000000000003</c:v>
                </c:pt>
                <c:pt idx="174">
                  <c:v>0.71750000000000003</c:v>
                </c:pt>
                <c:pt idx="175">
                  <c:v>0.71399999999999997</c:v>
                </c:pt>
                <c:pt idx="176">
                  <c:v>0.71150000000000002</c:v>
                </c:pt>
                <c:pt idx="177">
                  <c:v>0.71049999999999991</c:v>
                </c:pt>
                <c:pt idx="178">
                  <c:v>0.71099999999999997</c:v>
                </c:pt>
                <c:pt idx="179">
                  <c:v>0.70699999999999996</c:v>
                </c:pt>
                <c:pt idx="180">
                  <c:v>0.71049999999999991</c:v>
                </c:pt>
                <c:pt idx="181">
                  <c:v>0.71099999999999997</c:v>
                </c:pt>
                <c:pt idx="182">
                  <c:v>0.71</c:v>
                </c:pt>
                <c:pt idx="183">
                  <c:v>0.71</c:v>
                </c:pt>
                <c:pt idx="184">
                  <c:v>0.71099999999999997</c:v>
                </c:pt>
                <c:pt idx="185">
                  <c:v>0.70550000000000002</c:v>
                </c:pt>
                <c:pt idx="186">
                  <c:v>0.70799999999999996</c:v>
                </c:pt>
                <c:pt idx="187">
                  <c:v>0.70499999999999996</c:v>
                </c:pt>
                <c:pt idx="188">
                  <c:v>0.70599999999999996</c:v>
                </c:pt>
                <c:pt idx="189">
                  <c:v>0.70499999999999996</c:v>
                </c:pt>
                <c:pt idx="190">
                  <c:v>0.70499999999999996</c:v>
                </c:pt>
                <c:pt idx="191">
                  <c:v>0.70299999999999996</c:v>
                </c:pt>
                <c:pt idx="192">
                  <c:v>0.70299999999999996</c:v>
                </c:pt>
                <c:pt idx="193">
                  <c:v>0.70350000000000001</c:v>
                </c:pt>
                <c:pt idx="194">
                  <c:v>0.7024999999999999</c:v>
                </c:pt>
                <c:pt idx="195">
                  <c:v>0.7024999999999999</c:v>
                </c:pt>
                <c:pt idx="196">
                  <c:v>0.70150000000000001</c:v>
                </c:pt>
                <c:pt idx="197">
                  <c:v>0.7004999999999999</c:v>
                </c:pt>
                <c:pt idx="198">
                  <c:v>0.7004999999999999</c:v>
                </c:pt>
                <c:pt idx="199">
                  <c:v>0.6984999999999999</c:v>
                </c:pt>
                <c:pt idx="200">
                  <c:v>0.6984999999999999</c:v>
                </c:pt>
                <c:pt idx="201">
                  <c:v>0.69950000000000001</c:v>
                </c:pt>
                <c:pt idx="202">
                  <c:v>0.6984999999999999</c:v>
                </c:pt>
                <c:pt idx="203">
                  <c:v>0.69750000000000001</c:v>
                </c:pt>
                <c:pt idx="204">
                  <c:v>0.6984999999999999</c:v>
                </c:pt>
                <c:pt idx="205">
                  <c:v>0.69799999999999995</c:v>
                </c:pt>
                <c:pt idx="206">
                  <c:v>0.6984999999999999</c:v>
                </c:pt>
                <c:pt idx="207">
                  <c:v>0.69599999999999995</c:v>
                </c:pt>
                <c:pt idx="208">
                  <c:v>0.69599999999999995</c:v>
                </c:pt>
                <c:pt idx="209">
                  <c:v>0.69699999999999995</c:v>
                </c:pt>
                <c:pt idx="210">
                  <c:v>0.69499999999999995</c:v>
                </c:pt>
                <c:pt idx="211">
                  <c:v>0.69499999999999995</c:v>
                </c:pt>
                <c:pt idx="212">
                  <c:v>0.69499999999999995</c:v>
                </c:pt>
                <c:pt idx="213">
                  <c:v>0.69499999999999995</c:v>
                </c:pt>
                <c:pt idx="214">
                  <c:v>0.69299999999999995</c:v>
                </c:pt>
                <c:pt idx="215">
                  <c:v>0.69299999999999995</c:v>
                </c:pt>
                <c:pt idx="216">
                  <c:v>0.69399999999999995</c:v>
                </c:pt>
              </c:numCache>
            </c:numRef>
          </c:yVal>
          <c:smooth val="0"/>
        </c:ser>
        <c:ser>
          <c:idx val="11"/>
          <c:order val="11"/>
          <c:tx>
            <c:strRef>
              <c:f>'vit data'!$BK$4</c:f>
              <c:strCache>
                <c:ptCount val="1"/>
                <c:pt idx="0">
                  <c:v>no vit.</c:v>
                </c:pt>
              </c:strCache>
            </c:strRef>
          </c:tx>
          <c:spPr>
            <a:ln w="1905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'vit data'!$AY$5:$AY$221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data'!$BK$5:$BK$221</c:f>
              <c:numCache>
                <c:formatCode>General</c:formatCode>
                <c:ptCount val="217"/>
                <c:pt idx="0">
                  <c:v>4.0000000000000036E-3</c:v>
                </c:pt>
                <c:pt idx="1">
                  <c:v>4.0000000000000036E-3</c:v>
                </c:pt>
                <c:pt idx="2">
                  <c:v>4.0000000000000036E-3</c:v>
                </c:pt>
                <c:pt idx="3">
                  <c:v>2.0000000000000018E-3</c:v>
                </c:pt>
                <c:pt idx="4">
                  <c:v>3.0000000000000027E-3</c:v>
                </c:pt>
                <c:pt idx="5">
                  <c:v>3.0000000000000027E-3</c:v>
                </c:pt>
                <c:pt idx="6">
                  <c:v>3.0000000000000027E-3</c:v>
                </c:pt>
                <c:pt idx="7">
                  <c:v>3.0000000000000027E-3</c:v>
                </c:pt>
                <c:pt idx="8">
                  <c:v>3.0000000000000027E-3</c:v>
                </c:pt>
                <c:pt idx="9">
                  <c:v>3.0000000000000027E-3</c:v>
                </c:pt>
                <c:pt idx="10">
                  <c:v>3.0000000000000027E-3</c:v>
                </c:pt>
                <c:pt idx="11">
                  <c:v>3.0000000000000027E-3</c:v>
                </c:pt>
                <c:pt idx="12">
                  <c:v>3.0000000000000027E-3</c:v>
                </c:pt>
                <c:pt idx="13">
                  <c:v>3.0000000000000027E-3</c:v>
                </c:pt>
                <c:pt idx="14">
                  <c:v>3.0000000000000027E-3</c:v>
                </c:pt>
                <c:pt idx="15">
                  <c:v>3.0000000000000027E-3</c:v>
                </c:pt>
                <c:pt idx="16">
                  <c:v>3.0000000000000027E-3</c:v>
                </c:pt>
                <c:pt idx="17">
                  <c:v>3.0000000000000027E-3</c:v>
                </c:pt>
                <c:pt idx="18">
                  <c:v>3.0000000000000027E-3</c:v>
                </c:pt>
                <c:pt idx="19">
                  <c:v>3.0000000000000027E-3</c:v>
                </c:pt>
                <c:pt idx="20">
                  <c:v>3.0000000000000027E-3</c:v>
                </c:pt>
                <c:pt idx="21">
                  <c:v>3.0000000000000027E-3</c:v>
                </c:pt>
                <c:pt idx="22">
                  <c:v>3.0000000000000027E-3</c:v>
                </c:pt>
                <c:pt idx="23">
                  <c:v>4.0000000000000036E-3</c:v>
                </c:pt>
                <c:pt idx="24">
                  <c:v>3.0000000000000027E-3</c:v>
                </c:pt>
                <c:pt idx="25">
                  <c:v>3.0000000000000027E-3</c:v>
                </c:pt>
                <c:pt idx="26">
                  <c:v>3.0000000000000027E-3</c:v>
                </c:pt>
                <c:pt idx="27">
                  <c:v>4.0000000000000036E-3</c:v>
                </c:pt>
                <c:pt idx="28">
                  <c:v>4.0000000000000036E-3</c:v>
                </c:pt>
                <c:pt idx="29">
                  <c:v>4.0000000000000036E-3</c:v>
                </c:pt>
                <c:pt idx="30">
                  <c:v>4.0000000000000036E-3</c:v>
                </c:pt>
                <c:pt idx="31">
                  <c:v>4.0000000000000036E-3</c:v>
                </c:pt>
                <c:pt idx="32">
                  <c:v>4.0000000000000036E-3</c:v>
                </c:pt>
                <c:pt idx="33">
                  <c:v>4.0000000000000036E-3</c:v>
                </c:pt>
                <c:pt idx="34">
                  <c:v>4.0000000000000036E-3</c:v>
                </c:pt>
                <c:pt idx="35">
                  <c:v>4.0000000000000036E-3</c:v>
                </c:pt>
                <c:pt idx="36">
                  <c:v>4.0000000000000036E-3</c:v>
                </c:pt>
                <c:pt idx="37">
                  <c:v>4.0000000000000036E-3</c:v>
                </c:pt>
                <c:pt idx="38">
                  <c:v>4.0000000000000036E-3</c:v>
                </c:pt>
                <c:pt idx="39">
                  <c:v>5.0000000000000044E-3</c:v>
                </c:pt>
                <c:pt idx="40">
                  <c:v>4.0000000000000036E-3</c:v>
                </c:pt>
                <c:pt idx="41">
                  <c:v>5.0000000000000044E-3</c:v>
                </c:pt>
                <c:pt idx="42">
                  <c:v>5.0000000000000044E-3</c:v>
                </c:pt>
                <c:pt idx="43">
                  <c:v>5.0000000000000044E-3</c:v>
                </c:pt>
                <c:pt idx="44">
                  <c:v>5.0000000000000044E-3</c:v>
                </c:pt>
                <c:pt idx="45">
                  <c:v>5.0000000000000044E-3</c:v>
                </c:pt>
                <c:pt idx="46">
                  <c:v>5.0000000000000044E-3</c:v>
                </c:pt>
                <c:pt idx="47">
                  <c:v>5.0000000000000044E-3</c:v>
                </c:pt>
                <c:pt idx="48">
                  <c:v>5.0000000000000044E-3</c:v>
                </c:pt>
                <c:pt idx="49">
                  <c:v>5.0000000000000044E-3</c:v>
                </c:pt>
                <c:pt idx="50">
                  <c:v>5.0000000000000044E-3</c:v>
                </c:pt>
                <c:pt idx="51">
                  <c:v>5.0000000000000044E-3</c:v>
                </c:pt>
                <c:pt idx="52">
                  <c:v>5.0000000000000044E-3</c:v>
                </c:pt>
                <c:pt idx="53">
                  <c:v>5.0000000000000044E-3</c:v>
                </c:pt>
                <c:pt idx="54">
                  <c:v>5.0000000000000044E-3</c:v>
                </c:pt>
                <c:pt idx="55">
                  <c:v>5.0000000000000044E-3</c:v>
                </c:pt>
                <c:pt idx="56">
                  <c:v>5.0000000000000044E-3</c:v>
                </c:pt>
                <c:pt idx="57">
                  <c:v>5.0000000000000044E-3</c:v>
                </c:pt>
                <c:pt idx="58">
                  <c:v>5.0000000000000044E-3</c:v>
                </c:pt>
                <c:pt idx="59">
                  <c:v>5.0000000000000044E-3</c:v>
                </c:pt>
                <c:pt idx="60">
                  <c:v>5.0000000000000044E-3</c:v>
                </c:pt>
                <c:pt idx="61">
                  <c:v>5.0000000000000044E-3</c:v>
                </c:pt>
                <c:pt idx="62">
                  <c:v>5.0000000000000044E-3</c:v>
                </c:pt>
                <c:pt idx="63">
                  <c:v>5.0000000000000044E-3</c:v>
                </c:pt>
                <c:pt idx="64">
                  <c:v>5.0000000000000044E-3</c:v>
                </c:pt>
                <c:pt idx="65">
                  <c:v>5.0000000000000044E-3</c:v>
                </c:pt>
                <c:pt idx="66">
                  <c:v>5.0000000000000044E-3</c:v>
                </c:pt>
                <c:pt idx="67">
                  <c:v>5.0000000000000044E-3</c:v>
                </c:pt>
                <c:pt idx="68">
                  <c:v>6.0000000000000053E-3</c:v>
                </c:pt>
                <c:pt idx="69">
                  <c:v>6.0000000000000053E-3</c:v>
                </c:pt>
                <c:pt idx="70">
                  <c:v>5.0000000000000044E-3</c:v>
                </c:pt>
                <c:pt idx="71">
                  <c:v>5.0000000000000044E-3</c:v>
                </c:pt>
                <c:pt idx="72">
                  <c:v>6.0000000000000053E-3</c:v>
                </c:pt>
                <c:pt idx="73">
                  <c:v>6.0000000000000053E-3</c:v>
                </c:pt>
                <c:pt idx="74">
                  <c:v>6.0000000000000053E-3</c:v>
                </c:pt>
                <c:pt idx="75">
                  <c:v>5.0000000000000044E-3</c:v>
                </c:pt>
                <c:pt idx="76">
                  <c:v>6.0000000000000053E-3</c:v>
                </c:pt>
                <c:pt idx="77">
                  <c:v>6.0000000000000053E-3</c:v>
                </c:pt>
                <c:pt idx="78">
                  <c:v>6.0000000000000053E-3</c:v>
                </c:pt>
                <c:pt idx="79">
                  <c:v>5.0000000000000044E-3</c:v>
                </c:pt>
                <c:pt idx="80">
                  <c:v>6.0000000000000053E-3</c:v>
                </c:pt>
                <c:pt idx="81">
                  <c:v>6.0000000000000053E-3</c:v>
                </c:pt>
                <c:pt idx="82">
                  <c:v>5.0000000000000044E-3</c:v>
                </c:pt>
                <c:pt idx="83">
                  <c:v>5.0000000000000044E-3</c:v>
                </c:pt>
                <c:pt idx="84">
                  <c:v>5.0000000000000044E-3</c:v>
                </c:pt>
                <c:pt idx="85">
                  <c:v>6.0000000000000053E-3</c:v>
                </c:pt>
                <c:pt idx="86">
                  <c:v>5.0000000000000044E-3</c:v>
                </c:pt>
                <c:pt idx="87">
                  <c:v>6.0000000000000053E-3</c:v>
                </c:pt>
                <c:pt idx="88">
                  <c:v>6.0000000000000053E-3</c:v>
                </c:pt>
                <c:pt idx="89">
                  <c:v>6.0000000000000053E-3</c:v>
                </c:pt>
                <c:pt idx="90">
                  <c:v>6.0000000000000053E-3</c:v>
                </c:pt>
                <c:pt idx="91">
                  <c:v>6.0000000000000053E-3</c:v>
                </c:pt>
                <c:pt idx="92">
                  <c:v>5.0000000000000044E-3</c:v>
                </c:pt>
                <c:pt idx="93">
                  <c:v>5.0000000000000044E-3</c:v>
                </c:pt>
                <c:pt idx="94">
                  <c:v>5.0000000000000044E-3</c:v>
                </c:pt>
                <c:pt idx="95">
                  <c:v>6.0000000000000053E-3</c:v>
                </c:pt>
                <c:pt idx="96">
                  <c:v>5.0000000000000044E-3</c:v>
                </c:pt>
                <c:pt idx="97">
                  <c:v>5.0000000000000044E-3</c:v>
                </c:pt>
                <c:pt idx="98">
                  <c:v>5.0000000000000044E-3</c:v>
                </c:pt>
                <c:pt idx="99">
                  <c:v>5.0000000000000044E-3</c:v>
                </c:pt>
                <c:pt idx="100">
                  <c:v>5.0000000000000044E-3</c:v>
                </c:pt>
                <c:pt idx="101">
                  <c:v>5.0000000000000044E-3</c:v>
                </c:pt>
                <c:pt idx="102">
                  <c:v>5.0000000000000044E-3</c:v>
                </c:pt>
                <c:pt idx="103">
                  <c:v>5.0000000000000044E-3</c:v>
                </c:pt>
                <c:pt idx="104">
                  <c:v>5.0000000000000044E-3</c:v>
                </c:pt>
                <c:pt idx="105">
                  <c:v>5.0000000000000044E-3</c:v>
                </c:pt>
                <c:pt idx="106">
                  <c:v>5.0000000000000044E-3</c:v>
                </c:pt>
                <c:pt idx="107">
                  <c:v>5.0000000000000044E-3</c:v>
                </c:pt>
                <c:pt idx="108">
                  <c:v>5.0000000000000044E-3</c:v>
                </c:pt>
                <c:pt idx="109">
                  <c:v>5.0000000000000044E-3</c:v>
                </c:pt>
                <c:pt idx="110">
                  <c:v>5.0000000000000044E-3</c:v>
                </c:pt>
                <c:pt idx="111">
                  <c:v>6.0000000000000053E-3</c:v>
                </c:pt>
                <c:pt idx="112">
                  <c:v>6.0000000000000053E-3</c:v>
                </c:pt>
                <c:pt idx="113">
                  <c:v>5.0000000000000044E-3</c:v>
                </c:pt>
                <c:pt idx="114">
                  <c:v>5.0000000000000044E-3</c:v>
                </c:pt>
                <c:pt idx="115">
                  <c:v>5.0000000000000044E-3</c:v>
                </c:pt>
                <c:pt idx="116">
                  <c:v>5.0000000000000044E-3</c:v>
                </c:pt>
                <c:pt idx="117">
                  <c:v>5.0000000000000044E-3</c:v>
                </c:pt>
                <c:pt idx="118">
                  <c:v>5.0000000000000044E-3</c:v>
                </c:pt>
                <c:pt idx="119">
                  <c:v>5.0000000000000044E-3</c:v>
                </c:pt>
                <c:pt idx="120">
                  <c:v>5.0000000000000044E-3</c:v>
                </c:pt>
                <c:pt idx="121">
                  <c:v>5.0000000000000044E-3</c:v>
                </c:pt>
                <c:pt idx="122">
                  <c:v>5.0000000000000044E-3</c:v>
                </c:pt>
                <c:pt idx="123">
                  <c:v>5.0000000000000044E-3</c:v>
                </c:pt>
                <c:pt idx="124">
                  <c:v>5.0000000000000044E-3</c:v>
                </c:pt>
                <c:pt idx="125">
                  <c:v>5.0000000000000044E-3</c:v>
                </c:pt>
                <c:pt idx="126">
                  <c:v>5.0000000000000044E-3</c:v>
                </c:pt>
                <c:pt idx="127">
                  <c:v>5.0000000000000044E-3</c:v>
                </c:pt>
                <c:pt idx="128">
                  <c:v>5.0000000000000044E-3</c:v>
                </c:pt>
                <c:pt idx="129">
                  <c:v>5.0000000000000044E-3</c:v>
                </c:pt>
                <c:pt idx="130">
                  <c:v>5.0000000000000044E-3</c:v>
                </c:pt>
                <c:pt idx="131">
                  <c:v>5.0000000000000044E-3</c:v>
                </c:pt>
                <c:pt idx="132">
                  <c:v>5.0000000000000044E-3</c:v>
                </c:pt>
                <c:pt idx="133">
                  <c:v>5.0000000000000044E-3</c:v>
                </c:pt>
                <c:pt idx="134">
                  <c:v>5.0000000000000044E-3</c:v>
                </c:pt>
                <c:pt idx="135">
                  <c:v>5.0000000000000044E-3</c:v>
                </c:pt>
                <c:pt idx="136">
                  <c:v>5.0000000000000044E-3</c:v>
                </c:pt>
                <c:pt idx="137">
                  <c:v>5.0000000000000044E-3</c:v>
                </c:pt>
                <c:pt idx="138">
                  <c:v>5.0000000000000044E-3</c:v>
                </c:pt>
                <c:pt idx="139">
                  <c:v>5.0000000000000044E-3</c:v>
                </c:pt>
                <c:pt idx="140">
                  <c:v>5.0000000000000044E-3</c:v>
                </c:pt>
                <c:pt idx="141">
                  <c:v>5.0000000000000044E-3</c:v>
                </c:pt>
                <c:pt idx="142">
                  <c:v>5.0000000000000044E-3</c:v>
                </c:pt>
                <c:pt idx="143">
                  <c:v>5.0000000000000044E-3</c:v>
                </c:pt>
                <c:pt idx="144">
                  <c:v>5.0000000000000044E-3</c:v>
                </c:pt>
                <c:pt idx="145">
                  <c:v>5.0000000000000044E-3</c:v>
                </c:pt>
                <c:pt idx="146">
                  <c:v>5.0000000000000044E-3</c:v>
                </c:pt>
                <c:pt idx="147">
                  <c:v>5.0000000000000044E-3</c:v>
                </c:pt>
                <c:pt idx="148">
                  <c:v>5.0000000000000044E-3</c:v>
                </c:pt>
                <c:pt idx="149">
                  <c:v>5.0000000000000044E-3</c:v>
                </c:pt>
                <c:pt idx="150">
                  <c:v>5.0000000000000044E-3</c:v>
                </c:pt>
                <c:pt idx="151">
                  <c:v>5.0000000000000044E-3</c:v>
                </c:pt>
                <c:pt idx="152">
                  <c:v>5.0000000000000044E-3</c:v>
                </c:pt>
                <c:pt idx="153">
                  <c:v>5.0000000000000044E-3</c:v>
                </c:pt>
                <c:pt idx="154">
                  <c:v>5.0000000000000044E-3</c:v>
                </c:pt>
                <c:pt idx="155">
                  <c:v>5.0000000000000044E-3</c:v>
                </c:pt>
                <c:pt idx="156">
                  <c:v>5.0000000000000044E-3</c:v>
                </c:pt>
                <c:pt idx="157">
                  <c:v>5.0000000000000044E-3</c:v>
                </c:pt>
                <c:pt idx="158">
                  <c:v>5.0000000000000044E-3</c:v>
                </c:pt>
                <c:pt idx="159">
                  <c:v>5.0000000000000044E-3</c:v>
                </c:pt>
                <c:pt idx="160">
                  <c:v>5.0000000000000044E-3</c:v>
                </c:pt>
                <c:pt idx="161">
                  <c:v>5.0000000000000044E-3</c:v>
                </c:pt>
                <c:pt idx="162">
                  <c:v>5.0000000000000044E-3</c:v>
                </c:pt>
                <c:pt idx="163">
                  <c:v>5.0000000000000044E-3</c:v>
                </c:pt>
                <c:pt idx="164">
                  <c:v>5.0000000000000044E-3</c:v>
                </c:pt>
                <c:pt idx="165">
                  <c:v>5.0000000000000044E-3</c:v>
                </c:pt>
                <c:pt idx="166">
                  <c:v>5.0000000000000044E-3</c:v>
                </c:pt>
                <c:pt idx="167">
                  <c:v>5.0000000000000044E-3</c:v>
                </c:pt>
                <c:pt idx="168">
                  <c:v>5.0000000000000044E-3</c:v>
                </c:pt>
                <c:pt idx="169">
                  <c:v>4.0000000000000036E-3</c:v>
                </c:pt>
                <c:pt idx="170">
                  <c:v>5.0000000000000044E-3</c:v>
                </c:pt>
                <c:pt idx="171">
                  <c:v>4.0000000000000036E-3</c:v>
                </c:pt>
                <c:pt idx="172">
                  <c:v>4.0000000000000036E-3</c:v>
                </c:pt>
                <c:pt idx="173">
                  <c:v>4.0000000000000036E-3</c:v>
                </c:pt>
                <c:pt idx="174">
                  <c:v>4.0000000000000036E-3</c:v>
                </c:pt>
                <c:pt idx="175">
                  <c:v>4.0000000000000036E-3</c:v>
                </c:pt>
                <c:pt idx="176">
                  <c:v>4.0000000000000036E-3</c:v>
                </c:pt>
                <c:pt idx="177">
                  <c:v>4.0000000000000036E-3</c:v>
                </c:pt>
                <c:pt idx="178">
                  <c:v>5.0000000000000044E-3</c:v>
                </c:pt>
                <c:pt idx="179">
                  <c:v>4.0000000000000036E-3</c:v>
                </c:pt>
                <c:pt idx="180">
                  <c:v>5.0000000000000044E-3</c:v>
                </c:pt>
                <c:pt idx="181">
                  <c:v>4.0000000000000036E-3</c:v>
                </c:pt>
                <c:pt idx="182">
                  <c:v>4.0000000000000036E-3</c:v>
                </c:pt>
                <c:pt idx="183">
                  <c:v>4.0000000000000036E-3</c:v>
                </c:pt>
                <c:pt idx="184">
                  <c:v>4.0000000000000036E-3</c:v>
                </c:pt>
                <c:pt idx="185">
                  <c:v>4.0000000000000036E-3</c:v>
                </c:pt>
                <c:pt idx="186">
                  <c:v>5.0000000000000044E-3</c:v>
                </c:pt>
                <c:pt idx="187">
                  <c:v>4.0000000000000036E-3</c:v>
                </c:pt>
                <c:pt idx="188">
                  <c:v>4.0000000000000036E-3</c:v>
                </c:pt>
                <c:pt idx="189">
                  <c:v>5.0000000000000044E-3</c:v>
                </c:pt>
                <c:pt idx="190">
                  <c:v>5.0000000000000044E-3</c:v>
                </c:pt>
                <c:pt idx="191">
                  <c:v>5.0000000000000044E-3</c:v>
                </c:pt>
                <c:pt idx="192">
                  <c:v>5.0000000000000044E-3</c:v>
                </c:pt>
                <c:pt idx="193">
                  <c:v>5.0000000000000044E-3</c:v>
                </c:pt>
                <c:pt idx="194">
                  <c:v>5.0000000000000044E-3</c:v>
                </c:pt>
                <c:pt idx="195">
                  <c:v>5.0000000000000044E-3</c:v>
                </c:pt>
                <c:pt idx="196">
                  <c:v>5.0000000000000044E-3</c:v>
                </c:pt>
                <c:pt idx="197">
                  <c:v>5.0000000000000044E-3</c:v>
                </c:pt>
                <c:pt idx="198">
                  <c:v>5.0000000000000044E-3</c:v>
                </c:pt>
                <c:pt idx="199">
                  <c:v>5.0000000000000044E-3</c:v>
                </c:pt>
                <c:pt idx="200">
                  <c:v>5.0000000000000044E-3</c:v>
                </c:pt>
                <c:pt idx="201">
                  <c:v>5.0000000000000044E-3</c:v>
                </c:pt>
                <c:pt idx="202">
                  <c:v>5.0000000000000044E-3</c:v>
                </c:pt>
                <c:pt idx="203">
                  <c:v>5.0000000000000044E-3</c:v>
                </c:pt>
                <c:pt idx="204">
                  <c:v>5.0000000000000044E-3</c:v>
                </c:pt>
                <c:pt idx="205">
                  <c:v>5.0000000000000044E-3</c:v>
                </c:pt>
                <c:pt idx="206">
                  <c:v>5.0000000000000044E-3</c:v>
                </c:pt>
                <c:pt idx="207">
                  <c:v>4.0000000000000036E-3</c:v>
                </c:pt>
                <c:pt idx="208">
                  <c:v>5.0000000000000044E-3</c:v>
                </c:pt>
                <c:pt idx="209">
                  <c:v>4.0000000000000036E-3</c:v>
                </c:pt>
                <c:pt idx="210">
                  <c:v>4.0000000000000036E-3</c:v>
                </c:pt>
                <c:pt idx="211">
                  <c:v>4.0000000000000036E-3</c:v>
                </c:pt>
                <c:pt idx="212">
                  <c:v>4.0000000000000036E-3</c:v>
                </c:pt>
                <c:pt idx="213">
                  <c:v>4.0000000000000036E-3</c:v>
                </c:pt>
                <c:pt idx="214">
                  <c:v>4.0000000000000036E-3</c:v>
                </c:pt>
                <c:pt idx="215">
                  <c:v>5.0000000000000044E-3</c:v>
                </c:pt>
                <c:pt idx="216">
                  <c:v>5.0000000000000044E-3</c:v>
                </c:pt>
              </c:numCache>
            </c:numRef>
          </c:yVal>
          <c:smooth val="0"/>
        </c:ser>
        <c:ser>
          <c:idx val="12"/>
          <c:order val="12"/>
          <c:tx>
            <c:strRef>
              <c:f>'vit data'!$BL$4</c:f>
              <c:strCache>
                <c:ptCount val="1"/>
                <c:pt idx="0">
                  <c:v>all vit.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'vit data'!$AY$5:$AY$221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data'!$BL$5:$BL$221</c:f>
              <c:numCache>
                <c:formatCode>General</c:formatCode>
                <c:ptCount val="217"/>
                <c:pt idx="0">
                  <c:v>-1.5000000000000013E-3</c:v>
                </c:pt>
                <c:pt idx="1">
                  <c:v>-5.0000000000000044E-4</c:v>
                </c:pt>
                <c:pt idx="2">
                  <c:v>0</c:v>
                </c:pt>
                <c:pt idx="3">
                  <c:v>1.5000000000000013E-3</c:v>
                </c:pt>
                <c:pt idx="4">
                  <c:v>2.0000000000000018E-3</c:v>
                </c:pt>
                <c:pt idx="5">
                  <c:v>2.5000000000000022E-3</c:v>
                </c:pt>
                <c:pt idx="6">
                  <c:v>3.5000000000000031E-3</c:v>
                </c:pt>
                <c:pt idx="7">
                  <c:v>3.5000000000000031E-3</c:v>
                </c:pt>
                <c:pt idx="8">
                  <c:v>2.5000000000000022E-3</c:v>
                </c:pt>
                <c:pt idx="9">
                  <c:v>3.5000000000000031E-3</c:v>
                </c:pt>
                <c:pt idx="10">
                  <c:v>4.500000000000004E-3</c:v>
                </c:pt>
                <c:pt idx="11">
                  <c:v>4.0000000000000036E-3</c:v>
                </c:pt>
                <c:pt idx="12">
                  <c:v>4.0000000000000036E-3</c:v>
                </c:pt>
                <c:pt idx="13">
                  <c:v>4.0000000000000036E-3</c:v>
                </c:pt>
                <c:pt idx="14">
                  <c:v>4.0000000000000036E-3</c:v>
                </c:pt>
                <c:pt idx="15">
                  <c:v>4.0000000000000036E-3</c:v>
                </c:pt>
                <c:pt idx="16">
                  <c:v>4.500000000000004E-3</c:v>
                </c:pt>
                <c:pt idx="17">
                  <c:v>5.0000000000000044E-3</c:v>
                </c:pt>
                <c:pt idx="18">
                  <c:v>5.0000000000000044E-3</c:v>
                </c:pt>
                <c:pt idx="19">
                  <c:v>4.0000000000000036E-3</c:v>
                </c:pt>
                <c:pt idx="20">
                  <c:v>4.0000000000000036E-3</c:v>
                </c:pt>
                <c:pt idx="21">
                  <c:v>4.0000000000000036E-3</c:v>
                </c:pt>
                <c:pt idx="22">
                  <c:v>4.0000000000000036E-3</c:v>
                </c:pt>
                <c:pt idx="23">
                  <c:v>5.0000000000000044E-3</c:v>
                </c:pt>
                <c:pt idx="24">
                  <c:v>5.0000000000000044E-3</c:v>
                </c:pt>
                <c:pt idx="25">
                  <c:v>5.0000000000000044E-3</c:v>
                </c:pt>
                <c:pt idx="26">
                  <c:v>5.0000000000000044E-3</c:v>
                </c:pt>
                <c:pt idx="27">
                  <c:v>5.0000000000000044E-3</c:v>
                </c:pt>
                <c:pt idx="28">
                  <c:v>5.0000000000000044E-3</c:v>
                </c:pt>
                <c:pt idx="29">
                  <c:v>6.0000000000000053E-3</c:v>
                </c:pt>
                <c:pt idx="30">
                  <c:v>6.5000000000000058E-3</c:v>
                </c:pt>
                <c:pt idx="31">
                  <c:v>6.5000000000000058E-3</c:v>
                </c:pt>
                <c:pt idx="32">
                  <c:v>7.5000000000000067E-3</c:v>
                </c:pt>
                <c:pt idx="33">
                  <c:v>7.5000000000000067E-3</c:v>
                </c:pt>
                <c:pt idx="34">
                  <c:v>8.0000000000000071E-3</c:v>
                </c:pt>
                <c:pt idx="35">
                  <c:v>9.5000000000000084E-3</c:v>
                </c:pt>
                <c:pt idx="36">
                  <c:v>1.0500000000000009E-2</c:v>
                </c:pt>
                <c:pt idx="37">
                  <c:v>1.0500000000000009E-2</c:v>
                </c:pt>
                <c:pt idx="38">
                  <c:v>1.150000000000001E-2</c:v>
                </c:pt>
                <c:pt idx="39">
                  <c:v>1.3500000000000012E-2</c:v>
                </c:pt>
                <c:pt idx="40">
                  <c:v>1.4500000000000013E-2</c:v>
                </c:pt>
                <c:pt idx="41">
                  <c:v>1.6500000000000015E-2</c:v>
                </c:pt>
                <c:pt idx="42">
                  <c:v>1.8499999999999989E-2</c:v>
                </c:pt>
                <c:pt idx="43">
                  <c:v>1.949999999999999E-2</c:v>
                </c:pt>
                <c:pt idx="44">
                  <c:v>2.2499999999999992E-2</c:v>
                </c:pt>
                <c:pt idx="45">
                  <c:v>2.5499999999999995E-2</c:v>
                </c:pt>
                <c:pt idx="46">
                  <c:v>2.8499999999999998E-2</c:v>
                </c:pt>
                <c:pt idx="47">
                  <c:v>3.3500000000000002E-2</c:v>
                </c:pt>
                <c:pt idx="48">
                  <c:v>3.8500000000000006E-2</c:v>
                </c:pt>
                <c:pt idx="49">
                  <c:v>4.3500000000000011E-2</c:v>
                </c:pt>
                <c:pt idx="50">
                  <c:v>5.0499999999999989E-2</c:v>
                </c:pt>
                <c:pt idx="51">
                  <c:v>5.8499999999999996E-2</c:v>
                </c:pt>
                <c:pt idx="52">
                  <c:v>6.7500000000000004E-2</c:v>
                </c:pt>
                <c:pt idx="53">
                  <c:v>7.7000000000000013E-2</c:v>
                </c:pt>
                <c:pt idx="54">
                  <c:v>9.0999999999999998E-2</c:v>
                </c:pt>
                <c:pt idx="55">
                  <c:v>0.10550000000000001</c:v>
                </c:pt>
                <c:pt idx="56">
                  <c:v>0.11899999999999999</c:v>
                </c:pt>
                <c:pt idx="57">
                  <c:v>0.14300000000000002</c:v>
                </c:pt>
                <c:pt idx="58">
                  <c:v>0.16699999999999998</c:v>
                </c:pt>
                <c:pt idx="59">
                  <c:v>0.19900000000000001</c:v>
                </c:pt>
                <c:pt idx="60">
                  <c:v>0.22949999999999998</c:v>
                </c:pt>
                <c:pt idx="61">
                  <c:v>0.26500000000000001</c:v>
                </c:pt>
                <c:pt idx="62">
                  <c:v>0.307</c:v>
                </c:pt>
                <c:pt idx="63">
                  <c:v>0.35499999999999998</c:v>
                </c:pt>
                <c:pt idx="64">
                  <c:v>0.40350000000000003</c:v>
                </c:pt>
                <c:pt idx="65">
                  <c:v>0.45299999999999996</c:v>
                </c:pt>
                <c:pt idx="66">
                  <c:v>0.4975</c:v>
                </c:pt>
                <c:pt idx="67">
                  <c:v>0.53849999999999998</c:v>
                </c:pt>
                <c:pt idx="68">
                  <c:v>0.59199999999999997</c:v>
                </c:pt>
                <c:pt idx="69">
                  <c:v>0.63900000000000001</c:v>
                </c:pt>
                <c:pt idx="70">
                  <c:v>0.68850000000000011</c:v>
                </c:pt>
                <c:pt idx="71">
                  <c:v>0.73799999999999999</c:v>
                </c:pt>
                <c:pt idx="72">
                  <c:v>0.78600000000000003</c:v>
                </c:pt>
                <c:pt idx="73">
                  <c:v>0.82599999999999996</c:v>
                </c:pt>
                <c:pt idx="74">
                  <c:v>0.85699999999999998</c:v>
                </c:pt>
                <c:pt idx="75">
                  <c:v>0.90800000000000003</c:v>
                </c:pt>
                <c:pt idx="76">
                  <c:v>0.94800000000000006</c:v>
                </c:pt>
                <c:pt idx="77">
                  <c:v>0.97800000000000009</c:v>
                </c:pt>
                <c:pt idx="78">
                  <c:v>1.028</c:v>
                </c:pt>
                <c:pt idx="79">
                  <c:v>1.1110000000000002</c:v>
                </c:pt>
                <c:pt idx="80">
                  <c:v>1.1509999999999998</c:v>
                </c:pt>
                <c:pt idx="81">
                  <c:v>1.1779999999999999</c:v>
                </c:pt>
                <c:pt idx="82">
                  <c:v>1.246</c:v>
                </c:pt>
                <c:pt idx="83">
                  <c:v>1.2770000000000001</c:v>
                </c:pt>
                <c:pt idx="84">
                  <c:v>1.23</c:v>
                </c:pt>
                <c:pt idx="85">
                  <c:v>1.2945</c:v>
                </c:pt>
                <c:pt idx="86">
                  <c:v>1.3279999999999998</c:v>
                </c:pt>
                <c:pt idx="87">
                  <c:v>1.3439999999999999</c:v>
                </c:pt>
                <c:pt idx="88">
                  <c:v>1.3620000000000001</c:v>
                </c:pt>
                <c:pt idx="89">
                  <c:v>1.367</c:v>
                </c:pt>
                <c:pt idx="90">
                  <c:v>1.3620000000000001</c:v>
                </c:pt>
                <c:pt idx="91">
                  <c:v>1.3660000000000001</c:v>
                </c:pt>
                <c:pt idx="92">
                  <c:v>1.3635000000000002</c:v>
                </c:pt>
                <c:pt idx="93">
                  <c:v>1.3719999999999999</c:v>
                </c:pt>
                <c:pt idx="94">
                  <c:v>1.3755000000000002</c:v>
                </c:pt>
                <c:pt idx="95">
                  <c:v>1.377</c:v>
                </c:pt>
                <c:pt idx="96">
                  <c:v>1.371</c:v>
                </c:pt>
                <c:pt idx="97">
                  <c:v>1.361</c:v>
                </c:pt>
                <c:pt idx="98">
                  <c:v>1.347</c:v>
                </c:pt>
                <c:pt idx="99">
                  <c:v>1.341</c:v>
                </c:pt>
                <c:pt idx="100">
                  <c:v>1.331</c:v>
                </c:pt>
                <c:pt idx="101">
                  <c:v>1.26</c:v>
                </c:pt>
                <c:pt idx="102">
                  <c:v>1.256</c:v>
                </c:pt>
                <c:pt idx="103">
                  <c:v>1.2</c:v>
                </c:pt>
                <c:pt idx="104">
                  <c:v>1.2270000000000001</c:v>
                </c:pt>
                <c:pt idx="105">
                  <c:v>1.2190000000000001</c:v>
                </c:pt>
                <c:pt idx="106">
                  <c:v>1.194</c:v>
                </c:pt>
                <c:pt idx="107">
                  <c:v>1.194</c:v>
                </c:pt>
                <c:pt idx="108">
                  <c:v>1.1910000000000001</c:v>
                </c:pt>
                <c:pt idx="109">
                  <c:v>1.2010000000000001</c:v>
                </c:pt>
                <c:pt idx="110">
                  <c:v>1.222</c:v>
                </c:pt>
                <c:pt idx="111">
                  <c:v>1.179</c:v>
                </c:pt>
                <c:pt idx="112">
                  <c:v>1.17</c:v>
                </c:pt>
                <c:pt idx="113">
                  <c:v>1.1579999999999999</c:v>
                </c:pt>
                <c:pt idx="114">
                  <c:v>1.151</c:v>
                </c:pt>
                <c:pt idx="115">
                  <c:v>1.1419999999999999</c:v>
                </c:pt>
                <c:pt idx="116">
                  <c:v>1.1439999999999999</c:v>
                </c:pt>
                <c:pt idx="117">
                  <c:v>1.1315</c:v>
                </c:pt>
                <c:pt idx="118">
                  <c:v>1.1319999999999999</c:v>
                </c:pt>
                <c:pt idx="119">
                  <c:v>1.1339999999999999</c:v>
                </c:pt>
                <c:pt idx="120">
                  <c:v>1.1339999999999999</c:v>
                </c:pt>
                <c:pt idx="121">
                  <c:v>1.135</c:v>
                </c:pt>
                <c:pt idx="122">
                  <c:v>1.1279999999999999</c:v>
                </c:pt>
                <c:pt idx="123">
                  <c:v>1.1279999999999999</c:v>
                </c:pt>
                <c:pt idx="124">
                  <c:v>1.1299999999999999</c:v>
                </c:pt>
                <c:pt idx="125">
                  <c:v>1.1319999999999999</c:v>
                </c:pt>
                <c:pt idx="126">
                  <c:v>1.1319999999999999</c:v>
                </c:pt>
                <c:pt idx="127">
                  <c:v>1.133</c:v>
                </c:pt>
                <c:pt idx="128">
                  <c:v>1.135</c:v>
                </c:pt>
                <c:pt idx="129">
                  <c:v>1.133</c:v>
                </c:pt>
                <c:pt idx="130">
                  <c:v>1.133</c:v>
                </c:pt>
                <c:pt idx="131">
                  <c:v>1.131</c:v>
                </c:pt>
                <c:pt idx="132">
                  <c:v>1.1319999999999999</c:v>
                </c:pt>
                <c:pt idx="133">
                  <c:v>1.1335</c:v>
                </c:pt>
                <c:pt idx="134">
                  <c:v>1.1335</c:v>
                </c:pt>
                <c:pt idx="135">
                  <c:v>1.133</c:v>
                </c:pt>
                <c:pt idx="136">
                  <c:v>1.137</c:v>
                </c:pt>
                <c:pt idx="137">
                  <c:v>1.137</c:v>
                </c:pt>
                <c:pt idx="138">
                  <c:v>1.139</c:v>
                </c:pt>
                <c:pt idx="139">
                  <c:v>1.1395</c:v>
                </c:pt>
                <c:pt idx="140">
                  <c:v>1.141</c:v>
                </c:pt>
                <c:pt idx="141">
                  <c:v>1.1379999999999999</c:v>
                </c:pt>
                <c:pt idx="142">
                  <c:v>1.137</c:v>
                </c:pt>
                <c:pt idx="143">
                  <c:v>1.1379999999999999</c:v>
                </c:pt>
                <c:pt idx="144">
                  <c:v>1.1459999999999999</c:v>
                </c:pt>
                <c:pt idx="145">
                  <c:v>1.139</c:v>
                </c:pt>
                <c:pt idx="146">
                  <c:v>1.137</c:v>
                </c:pt>
                <c:pt idx="147">
                  <c:v>1.1399999999999999</c:v>
                </c:pt>
                <c:pt idx="148">
                  <c:v>1.143</c:v>
                </c:pt>
                <c:pt idx="149">
                  <c:v>1.1479999999999999</c:v>
                </c:pt>
                <c:pt idx="150">
                  <c:v>1.1495</c:v>
                </c:pt>
                <c:pt idx="151">
                  <c:v>1.1399999999999999</c:v>
                </c:pt>
                <c:pt idx="152">
                  <c:v>1.139</c:v>
                </c:pt>
                <c:pt idx="153">
                  <c:v>1.139</c:v>
                </c:pt>
                <c:pt idx="154">
                  <c:v>1.1355</c:v>
                </c:pt>
                <c:pt idx="155">
                  <c:v>1.1319999999999999</c:v>
                </c:pt>
                <c:pt idx="156">
                  <c:v>1.131</c:v>
                </c:pt>
                <c:pt idx="157">
                  <c:v>1.1254999999999999</c:v>
                </c:pt>
                <c:pt idx="158">
                  <c:v>1.119</c:v>
                </c:pt>
                <c:pt idx="159">
                  <c:v>1.1134999999999999</c:v>
                </c:pt>
                <c:pt idx="160">
                  <c:v>1.1085</c:v>
                </c:pt>
                <c:pt idx="161">
                  <c:v>1.1035000000000001</c:v>
                </c:pt>
                <c:pt idx="162">
                  <c:v>1.1020000000000001</c:v>
                </c:pt>
                <c:pt idx="163">
                  <c:v>1.1000000000000001</c:v>
                </c:pt>
                <c:pt idx="164">
                  <c:v>1.091</c:v>
                </c:pt>
                <c:pt idx="165">
                  <c:v>1.0914999999999999</c:v>
                </c:pt>
                <c:pt idx="166">
                  <c:v>1.0860000000000001</c:v>
                </c:pt>
                <c:pt idx="167">
                  <c:v>1.079</c:v>
                </c:pt>
                <c:pt idx="168">
                  <c:v>1.0760000000000001</c:v>
                </c:pt>
                <c:pt idx="169">
                  <c:v>1.073</c:v>
                </c:pt>
                <c:pt idx="170">
                  <c:v>1.07</c:v>
                </c:pt>
                <c:pt idx="171">
                  <c:v>1.0660000000000001</c:v>
                </c:pt>
                <c:pt idx="172">
                  <c:v>1.0649999999999999</c:v>
                </c:pt>
                <c:pt idx="173">
                  <c:v>1.0620000000000001</c:v>
                </c:pt>
                <c:pt idx="174">
                  <c:v>1.0569999999999999</c:v>
                </c:pt>
                <c:pt idx="175">
                  <c:v>1.054</c:v>
                </c:pt>
                <c:pt idx="176">
                  <c:v>1.0509999999999999</c:v>
                </c:pt>
                <c:pt idx="177">
                  <c:v>1.048</c:v>
                </c:pt>
                <c:pt idx="178">
                  <c:v>1.044</c:v>
                </c:pt>
                <c:pt idx="179">
                  <c:v>1.042</c:v>
                </c:pt>
                <c:pt idx="180">
                  <c:v>1.0409999999999999</c:v>
                </c:pt>
                <c:pt idx="181">
                  <c:v>1.0369999999999999</c:v>
                </c:pt>
                <c:pt idx="182">
                  <c:v>1.036</c:v>
                </c:pt>
                <c:pt idx="183">
                  <c:v>1.0329999999999999</c:v>
                </c:pt>
                <c:pt idx="184">
                  <c:v>1.032</c:v>
                </c:pt>
                <c:pt idx="185">
                  <c:v>1.0229999999999999</c:v>
                </c:pt>
                <c:pt idx="186">
                  <c:v>1.028</c:v>
                </c:pt>
                <c:pt idx="187">
                  <c:v>1.0249999999999999</c:v>
                </c:pt>
                <c:pt idx="188">
                  <c:v>1.024</c:v>
                </c:pt>
                <c:pt idx="189">
                  <c:v>1.022</c:v>
                </c:pt>
                <c:pt idx="190">
                  <c:v>1.02</c:v>
                </c:pt>
                <c:pt idx="191">
                  <c:v>1.0169999999999999</c:v>
                </c:pt>
                <c:pt idx="192">
                  <c:v>1.0149999999999999</c:v>
                </c:pt>
                <c:pt idx="193">
                  <c:v>1.0129999999999999</c:v>
                </c:pt>
                <c:pt idx="194">
                  <c:v>1.01</c:v>
                </c:pt>
                <c:pt idx="195">
                  <c:v>1.0089999999999999</c:v>
                </c:pt>
                <c:pt idx="196">
                  <c:v>1.008</c:v>
                </c:pt>
                <c:pt idx="197">
                  <c:v>1.0055000000000001</c:v>
                </c:pt>
                <c:pt idx="198">
                  <c:v>1.0044999999999999</c:v>
                </c:pt>
                <c:pt idx="199">
                  <c:v>1.0024999999999999</c:v>
                </c:pt>
                <c:pt idx="200">
                  <c:v>1.0020000000000002</c:v>
                </c:pt>
                <c:pt idx="201">
                  <c:v>1.0010000000000001</c:v>
                </c:pt>
                <c:pt idx="202">
                  <c:v>0.998</c:v>
                </c:pt>
                <c:pt idx="203">
                  <c:v>0.99649999999999994</c:v>
                </c:pt>
                <c:pt idx="204">
                  <c:v>0.99399999999999999</c:v>
                </c:pt>
                <c:pt idx="205">
                  <c:v>0.99150000000000005</c:v>
                </c:pt>
                <c:pt idx="206">
                  <c:v>0.99249999999999994</c:v>
                </c:pt>
                <c:pt idx="207">
                  <c:v>0.99</c:v>
                </c:pt>
                <c:pt idx="208">
                  <c:v>0.98799999999999999</c:v>
                </c:pt>
                <c:pt idx="209">
                  <c:v>0.98599999999999999</c:v>
                </c:pt>
                <c:pt idx="210">
                  <c:v>0.98550000000000004</c:v>
                </c:pt>
                <c:pt idx="211">
                  <c:v>0.9850000000000001</c:v>
                </c:pt>
                <c:pt idx="212">
                  <c:v>0.9830000000000001</c:v>
                </c:pt>
                <c:pt idx="213">
                  <c:v>0.9830000000000001</c:v>
                </c:pt>
                <c:pt idx="214">
                  <c:v>0.98</c:v>
                </c:pt>
                <c:pt idx="215">
                  <c:v>0.98050000000000015</c:v>
                </c:pt>
                <c:pt idx="216">
                  <c:v>0.97799999999999998</c:v>
                </c:pt>
              </c:numCache>
            </c:numRef>
          </c:yVal>
          <c:smooth val="0"/>
        </c:ser>
        <c:ser>
          <c:idx val="13"/>
          <c:order val="13"/>
          <c:tx>
            <c:strRef>
              <c:f>'vit data'!$BM$4</c:f>
              <c:strCache>
                <c:ptCount val="1"/>
                <c:pt idx="0">
                  <c:v>biotin</c:v>
                </c:pt>
              </c:strCache>
            </c:strRef>
          </c:tx>
          <c:spPr>
            <a:ln w="19050" cap="rnd">
              <a:solidFill>
                <a:srgbClr val="FF6600"/>
              </a:solidFill>
              <a:round/>
            </a:ln>
            <a:effectLst/>
          </c:spPr>
          <c:marker>
            <c:symbol val="none"/>
          </c:marker>
          <c:xVal>
            <c:numRef>
              <c:f>'vit data'!$AY$5:$AY$221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data'!$BM$5:$BM$221</c:f>
              <c:numCache>
                <c:formatCode>General</c:formatCode>
                <c:ptCount val="217"/>
                <c:pt idx="0">
                  <c:v>-3.5000000000000031E-3</c:v>
                </c:pt>
                <c:pt idx="1">
                  <c:v>-4.0000000000000036E-3</c:v>
                </c:pt>
                <c:pt idx="2">
                  <c:v>-6.0000000000000053E-3</c:v>
                </c:pt>
                <c:pt idx="3">
                  <c:v>-5.5000000000000049E-3</c:v>
                </c:pt>
                <c:pt idx="4">
                  <c:v>-6.0000000000000053E-3</c:v>
                </c:pt>
                <c:pt idx="5">
                  <c:v>-7.5000000000000067E-3</c:v>
                </c:pt>
                <c:pt idx="6">
                  <c:v>-7.0000000000000062E-3</c:v>
                </c:pt>
                <c:pt idx="7">
                  <c:v>-6.5000000000000058E-3</c:v>
                </c:pt>
                <c:pt idx="8">
                  <c:v>-7.0000000000000062E-3</c:v>
                </c:pt>
                <c:pt idx="9">
                  <c:v>-8.0000000000000071E-3</c:v>
                </c:pt>
                <c:pt idx="10">
                  <c:v>-7.5000000000000067E-3</c:v>
                </c:pt>
                <c:pt idx="11">
                  <c:v>-8.0000000000000071E-3</c:v>
                </c:pt>
                <c:pt idx="12">
                  <c:v>-7.5000000000000067E-3</c:v>
                </c:pt>
                <c:pt idx="13">
                  <c:v>-8.0000000000000071E-3</c:v>
                </c:pt>
                <c:pt idx="14">
                  <c:v>-8.0000000000000071E-3</c:v>
                </c:pt>
                <c:pt idx="15">
                  <c:v>-8.0000000000000071E-3</c:v>
                </c:pt>
                <c:pt idx="16">
                  <c:v>-8.0000000000000071E-3</c:v>
                </c:pt>
                <c:pt idx="17">
                  <c:v>-8.0000000000000071E-3</c:v>
                </c:pt>
                <c:pt idx="18">
                  <c:v>-8.5000000000000075E-3</c:v>
                </c:pt>
                <c:pt idx="19">
                  <c:v>-8.0000000000000071E-3</c:v>
                </c:pt>
                <c:pt idx="20">
                  <c:v>-8.0000000000000071E-3</c:v>
                </c:pt>
                <c:pt idx="21">
                  <c:v>-8.0000000000000071E-3</c:v>
                </c:pt>
                <c:pt idx="22">
                  <c:v>-8.5000000000000075E-3</c:v>
                </c:pt>
                <c:pt idx="23">
                  <c:v>-7.0000000000000062E-3</c:v>
                </c:pt>
                <c:pt idx="24">
                  <c:v>-7.5000000000000067E-3</c:v>
                </c:pt>
                <c:pt idx="25">
                  <c:v>-7.5000000000000067E-3</c:v>
                </c:pt>
                <c:pt idx="26">
                  <c:v>-7.5000000000000067E-3</c:v>
                </c:pt>
                <c:pt idx="27">
                  <c:v>-7.5000000000000067E-3</c:v>
                </c:pt>
                <c:pt idx="28">
                  <c:v>-6.5000000000000058E-3</c:v>
                </c:pt>
                <c:pt idx="29">
                  <c:v>-6.5000000000000058E-3</c:v>
                </c:pt>
                <c:pt idx="30">
                  <c:v>-6.0000000000000053E-3</c:v>
                </c:pt>
                <c:pt idx="31">
                  <c:v>-6.0000000000000053E-3</c:v>
                </c:pt>
                <c:pt idx="32">
                  <c:v>-5.0000000000000044E-3</c:v>
                </c:pt>
                <c:pt idx="33">
                  <c:v>-5.0000000000000044E-3</c:v>
                </c:pt>
                <c:pt idx="34">
                  <c:v>-4.0000000000000036E-3</c:v>
                </c:pt>
                <c:pt idx="35">
                  <c:v>-3.0000000000000027E-3</c:v>
                </c:pt>
                <c:pt idx="36">
                  <c:v>-2.0000000000000018E-3</c:v>
                </c:pt>
                <c:pt idx="37">
                  <c:v>-2.0000000000000018E-3</c:v>
                </c:pt>
                <c:pt idx="38">
                  <c:v>-5.0000000000000044E-4</c:v>
                </c:pt>
                <c:pt idx="39">
                  <c:v>0</c:v>
                </c:pt>
                <c:pt idx="40">
                  <c:v>2.0000000000000018E-3</c:v>
                </c:pt>
                <c:pt idx="41">
                  <c:v>3.5000000000000031E-3</c:v>
                </c:pt>
                <c:pt idx="42">
                  <c:v>5.0000000000000044E-3</c:v>
                </c:pt>
                <c:pt idx="43">
                  <c:v>6.5000000000000058E-3</c:v>
                </c:pt>
                <c:pt idx="44">
                  <c:v>8.4999999999999798E-3</c:v>
                </c:pt>
                <c:pt idx="45">
                  <c:v>1.0999999999999982E-2</c:v>
                </c:pt>
                <c:pt idx="46">
                  <c:v>1.2999999999999984E-2</c:v>
                </c:pt>
                <c:pt idx="47">
                  <c:v>1.5499999999999986E-2</c:v>
                </c:pt>
                <c:pt idx="48">
                  <c:v>1.7999999999999988E-2</c:v>
                </c:pt>
                <c:pt idx="49">
                  <c:v>2.1499999999999991E-2</c:v>
                </c:pt>
                <c:pt idx="50">
                  <c:v>2.4499999999999994E-2</c:v>
                </c:pt>
                <c:pt idx="51">
                  <c:v>2.7499999999999997E-2</c:v>
                </c:pt>
                <c:pt idx="52">
                  <c:v>3.15E-2</c:v>
                </c:pt>
                <c:pt idx="53">
                  <c:v>3.5000000000000003E-2</c:v>
                </c:pt>
                <c:pt idx="54">
                  <c:v>3.8999999999999979E-2</c:v>
                </c:pt>
                <c:pt idx="55">
                  <c:v>4.2999999999999983E-2</c:v>
                </c:pt>
                <c:pt idx="56">
                  <c:v>4.5999999999999985E-2</c:v>
                </c:pt>
                <c:pt idx="57">
                  <c:v>5.0499999999999989E-2</c:v>
                </c:pt>
                <c:pt idx="58">
                  <c:v>5.5499999999999994E-2</c:v>
                </c:pt>
                <c:pt idx="59">
                  <c:v>5.8999999999999997E-2</c:v>
                </c:pt>
                <c:pt idx="60">
                  <c:v>6.3E-2</c:v>
                </c:pt>
                <c:pt idx="61">
                  <c:v>6.6000000000000003E-2</c:v>
                </c:pt>
                <c:pt idx="62">
                  <c:v>6.9499999999999978E-2</c:v>
                </c:pt>
                <c:pt idx="63">
                  <c:v>7.2499999999999981E-2</c:v>
                </c:pt>
                <c:pt idx="64">
                  <c:v>7.5499999999999984E-2</c:v>
                </c:pt>
                <c:pt idx="65">
                  <c:v>7.7499999999999986E-2</c:v>
                </c:pt>
                <c:pt idx="66">
                  <c:v>8.0499999999999988E-2</c:v>
                </c:pt>
                <c:pt idx="67">
                  <c:v>8.249999999999999E-2</c:v>
                </c:pt>
                <c:pt idx="68">
                  <c:v>8.4499999999999992E-2</c:v>
                </c:pt>
                <c:pt idx="69">
                  <c:v>8.5499999999999993E-2</c:v>
                </c:pt>
                <c:pt idx="70">
                  <c:v>8.6999999999999994E-2</c:v>
                </c:pt>
                <c:pt idx="71">
                  <c:v>8.6999999999999994E-2</c:v>
                </c:pt>
                <c:pt idx="72">
                  <c:v>8.8999999999999996E-2</c:v>
                </c:pt>
                <c:pt idx="73">
                  <c:v>0.09</c:v>
                </c:pt>
                <c:pt idx="74">
                  <c:v>0.09</c:v>
                </c:pt>
                <c:pt idx="75">
                  <c:v>0.09</c:v>
                </c:pt>
                <c:pt idx="76">
                  <c:v>9.0999999999999998E-2</c:v>
                </c:pt>
                <c:pt idx="77">
                  <c:v>8.9499999999999996E-2</c:v>
                </c:pt>
                <c:pt idx="78">
                  <c:v>8.9499999999999996E-2</c:v>
                </c:pt>
                <c:pt idx="79">
                  <c:v>9.0499999999999997E-2</c:v>
                </c:pt>
                <c:pt idx="80">
                  <c:v>9.0499999999999997E-2</c:v>
                </c:pt>
                <c:pt idx="81">
                  <c:v>9.1999999999999998E-2</c:v>
                </c:pt>
                <c:pt idx="82">
                  <c:v>9.1999999999999998E-2</c:v>
                </c:pt>
                <c:pt idx="83">
                  <c:v>9.1499999999999998E-2</c:v>
                </c:pt>
                <c:pt idx="84">
                  <c:v>9.0499999999999997E-2</c:v>
                </c:pt>
                <c:pt idx="85">
                  <c:v>9.1499999999999998E-2</c:v>
                </c:pt>
                <c:pt idx="86">
                  <c:v>8.9499999999999996E-2</c:v>
                </c:pt>
                <c:pt idx="87">
                  <c:v>8.9499999999999996E-2</c:v>
                </c:pt>
                <c:pt idx="88">
                  <c:v>8.9499999999999996E-2</c:v>
                </c:pt>
                <c:pt idx="89">
                  <c:v>8.8499999999999995E-2</c:v>
                </c:pt>
                <c:pt idx="90">
                  <c:v>8.7499999999999994E-2</c:v>
                </c:pt>
                <c:pt idx="91">
                  <c:v>8.6999999999999994E-2</c:v>
                </c:pt>
                <c:pt idx="92">
                  <c:v>8.7499999999999994E-2</c:v>
                </c:pt>
                <c:pt idx="93">
                  <c:v>8.5999999999999993E-2</c:v>
                </c:pt>
                <c:pt idx="94">
                  <c:v>8.5499999999999993E-2</c:v>
                </c:pt>
                <c:pt idx="95">
                  <c:v>8.4499999999999992E-2</c:v>
                </c:pt>
                <c:pt idx="96">
                  <c:v>8.3499999999999991E-2</c:v>
                </c:pt>
                <c:pt idx="97">
                  <c:v>8.3999999999999991E-2</c:v>
                </c:pt>
                <c:pt idx="98">
                  <c:v>8.249999999999999E-2</c:v>
                </c:pt>
                <c:pt idx="99">
                  <c:v>8.299999999999999E-2</c:v>
                </c:pt>
                <c:pt idx="100">
                  <c:v>8.1499999999999989E-2</c:v>
                </c:pt>
                <c:pt idx="101">
                  <c:v>8.0999999999999989E-2</c:v>
                </c:pt>
                <c:pt idx="102">
                  <c:v>7.9499999999999987E-2</c:v>
                </c:pt>
                <c:pt idx="103">
                  <c:v>7.8499999999999986E-2</c:v>
                </c:pt>
                <c:pt idx="104">
                  <c:v>7.8999999999999987E-2</c:v>
                </c:pt>
                <c:pt idx="105">
                  <c:v>7.6499999999999985E-2</c:v>
                </c:pt>
                <c:pt idx="106">
                  <c:v>7.6999999999999985E-2</c:v>
                </c:pt>
                <c:pt idx="107">
                  <c:v>7.5999999999999984E-2</c:v>
                </c:pt>
                <c:pt idx="108">
                  <c:v>7.4999999999999983E-2</c:v>
                </c:pt>
                <c:pt idx="109">
                  <c:v>7.3999999999999982E-2</c:v>
                </c:pt>
                <c:pt idx="110">
                  <c:v>7.2999999999999982E-2</c:v>
                </c:pt>
                <c:pt idx="111">
                  <c:v>7.1999999999999981E-2</c:v>
                </c:pt>
                <c:pt idx="112">
                  <c:v>7.099999999999998E-2</c:v>
                </c:pt>
                <c:pt idx="113">
                  <c:v>7.099999999999998E-2</c:v>
                </c:pt>
                <c:pt idx="114">
                  <c:v>6.8999999999999978E-2</c:v>
                </c:pt>
                <c:pt idx="115">
                  <c:v>6.8999999999999978E-2</c:v>
                </c:pt>
                <c:pt idx="116">
                  <c:v>6.8000000000000005E-2</c:v>
                </c:pt>
                <c:pt idx="117">
                  <c:v>6.8000000000000005E-2</c:v>
                </c:pt>
                <c:pt idx="118">
                  <c:v>6.7500000000000004E-2</c:v>
                </c:pt>
                <c:pt idx="119">
                  <c:v>6.7000000000000004E-2</c:v>
                </c:pt>
                <c:pt idx="120">
                  <c:v>6.6500000000000004E-2</c:v>
                </c:pt>
                <c:pt idx="121">
                  <c:v>6.6000000000000003E-2</c:v>
                </c:pt>
                <c:pt idx="122">
                  <c:v>6.5500000000000003E-2</c:v>
                </c:pt>
                <c:pt idx="123">
                  <c:v>6.5500000000000003E-2</c:v>
                </c:pt>
                <c:pt idx="124">
                  <c:v>6.6000000000000003E-2</c:v>
                </c:pt>
                <c:pt idx="125">
                  <c:v>6.6000000000000003E-2</c:v>
                </c:pt>
                <c:pt idx="126">
                  <c:v>6.6000000000000003E-2</c:v>
                </c:pt>
                <c:pt idx="127">
                  <c:v>6.5500000000000003E-2</c:v>
                </c:pt>
                <c:pt idx="128">
                  <c:v>6.6000000000000003E-2</c:v>
                </c:pt>
                <c:pt idx="129">
                  <c:v>6.7000000000000004E-2</c:v>
                </c:pt>
                <c:pt idx="130">
                  <c:v>6.7000000000000004E-2</c:v>
                </c:pt>
                <c:pt idx="131">
                  <c:v>6.7000000000000004E-2</c:v>
                </c:pt>
                <c:pt idx="132">
                  <c:v>6.7000000000000004E-2</c:v>
                </c:pt>
                <c:pt idx="133">
                  <c:v>6.7000000000000004E-2</c:v>
                </c:pt>
                <c:pt idx="134">
                  <c:v>6.6500000000000004E-2</c:v>
                </c:pt>
                <c:pt idx="135">
                  <c:v>6.8000000000000005E-2</c:v>
                </c:pt>
                <c:pt idx="136">
                  <c:v>6.8000000000000005E-2</c:v>
                </c:pt>
                <c:pt idx="137">
                  <c:v>6.8000000000000005E-2</c:v>
                </c:pt>
                <c:pt idx="138">
                  <c:v>6.8499999999999978E-2</c:v>
                </c:pt>
                <c:pt idx="139">
                  <c:v>6.8499999999999978E-2</c:v>
                </c:pt>
                <c:pt idx="140">
                  <c:v>6.8999999999999978E-2</c:v>
                </c:pt>
                <c:pt idx="141">
                  <c:v>6.8999999999999978E-2</c:v>
                </c:pt>
                <c:pt idx="142">
                  <c:v>6.8999999999999978E-2</c:v>
                </c:pt>
                <c:pt idx="143">
                  <c:v>6.9999999999999979E-2</c:v>
                </c:pt>
                <c:pt idx="144">
                  <c:v>6.9999999999999979E-2</c:v>
                </c:pt>
                <c:pt idx="145">
                  <c:v>6.9499999999999978E-2</c:v>
                </c:pt>
                <c:pt idx="146">
                  <c:v>6.9499999999999978E-2</c:v>
                </c:pt>
                <c:pt idx="147">
                  <c:v>6.9999999999999979E-2</c:v>
                </c:pt>
                <c:pt idx="148">
                  <c:v>6.9499999999999978E-2</c:v>
                </c:pt>
                <c:pt idx="149">
                  <c:v>6.9499999999999978E-2</c:v>
                </c:pt>
                <c:pt idx="150">
                  <c:v>6.9499999999999978E-2</c:v>
                </c:pt>
                <c:pt idx="151">
                  <c:v>6.9999999999999979E-2</c:v>
                </c:pt>
                <c:pt idx="152">
                  <c:v>6.9999999999999979E-2</c:v>
                </c:pt>
                <c:pt idx="153">
                  <c:v>6.8499999999999978E-2</c:v>
                </c:pt>
                <c:pt idx="154">
                  <c:v>6.7999999999999977E-2</c:v>
                </c:pt>
                <c:pt idx="155">
                  <c:v>6.8999999999999978E-2</c:v>
                </c:pt>
                <c:pt idx="156">
                  <c:v>6.8999999999999978E-2</c:v>
                </c:pt>
                <c:pt idx="157">
                  <c:v>6.7500000000000004E-2</c:v>
                </c:pt>
                <c:pt idx="158">
                  <c:v>6.7500000000000004E-2</c:v>
                </c:pt>
                <c:pt idx="159">
                  <c:v>6.7500000000000004E-2</c:v>
                </c:pt>
                <c:pt idx="160">
                  <c:v>6.8000000000000005E-2</c:v>
                </c:pt>
                <c:pt idx="161">
                  <c:v>6.7000000000000004E-2</c:v>
                </c:pt>
                <c:pt idx="162">
                  <c:v>6.6500000000000004E-2</c:v>
                </c:pt>
                <c:pt idx="163">
                  <c:v>6.7500000000000004E-2</c:v>
                </c:pt>
                <c:pt idx="164">
                  <c:v>6.5000000000000002E-2</c:v>
                </c:pt>
                <c:pt idx="165">
                  <c:v>6.5500000000000003E-2</c:v>
                </c:pt>
                <c:pt idx="166">
                  <c:v>6.5500000000000003E-2</c:v>
                </c:pt>
                <c:pt idx="167">
                  <c:v>6.4500000000000002E-2</c:v>
                </c:pt>
                <c:pt idx="168">
                  <c:v>6.4500000000000002E-2</c:v>
                </c:pt>
                <c:pt idx="169">
                  <c:v>6.4500000000000002E-2</c:v>
                </c:pt>
                <c:pt idx="170">
                  <c:v>6.3500000000000001E-2</c:v>
                </c:pt>
                <c:pt idx="171">
                  <c:v>6.3500000000000001E-2</c:v>
                </c:pt>
                <c:pt idx="172">
                  <c:v>6.25E-2</c:v>
                </c:pt>
                <c:pt idx="173">
                  <c:v>6.25E-2</c:v>
                </c:pt>
                <c:pt idx="174">
                  <c:v>6.25E-2</c:v>
                </c:pt>
                <c:pt idx="175">
                  <c:v>6.1499999999999999E-2</c:v>
                </c:pt>
                <c:pt idx="176">
                  <c:v>6.1499999999999999E-2</c:v>
                </c:pt>
                <c:pt idx="177">
                  <c:v>6.1499999999999999E-2</c:v>
                </c:pt>
                <c:pt idx="178">
                  <c:v>6.0499999999999998E-2</c:v>
                </c:pt>
                <c:pt idx="179">
                  <c:v>6.0499999999999998E-2</c:v>
                </c:pt>
                <c:pt idx="180">
                  <c:v>6.0499999999999998E-2</c:v>
                </c:pt>
                <c:pt idx="181">
                  <c:v>5.9499999999999997E-2</c:v>
                </c:pt>
                <c:pt idx="182">
                  <c:v>5.9499999999999997E-2</c:v>
                </c:pt>
                <c:pt idx="183">
                  <c:v>5.9499999999999997E-2</c:v>
                </c:pt>
                <c:pt idx="184">
                  <c:v>5.8499999999999996E-2</c:v>
                </c:pt>
                <c:pt idx="185">
                  <c:v>5.7999999999999996E-2</c:v>
                </c:pt>
                <c:pt idx="186">
                  <c:v>5.8499999999999996E-2</c:v>
                </c:pt>
                <c:pt idx="187">
                  <c:v>5.7499999999999996E-2</c:v>
                </c:pt>
                <c:pt idx="188">
                  <c:v>5.7499999999999996E-2</c:v>
                </c:pt>
                <c:pt idx="189">
                  <c:v>5.7999999999999996E-2</c:v>
                </c:pt>
                <c:pt idx="190">
                  <c:v>5.7999999999999996E-2</c:v>
                </c:pt>
                <c:pt idx="191">
                  <c:v>5.6499999999999995E-2</c:v>
                </c:pt>
                <c:pt idx="192">
                  <c:v>5.6499999999999995E-2</c:v>
                </c:pt>
                <c:pt idx="193">
                  <c:v>5.6999999999999995E-2</c:v>
                </c:pt>
                <c:pt idx="194">
                  <c:v>5.7499999999999996E-2</c:v>
                </c:pt>
                <c:pt idx="195">
                  <c:v>5.5499999999999994E-2</c:v>
                </c:pt>
                <c:pt idx="196">
                  <c:v>5.5999999999999994E-2</c:v>
                </c:pt>
                <c:pt idx="197">
                  <c:v>5.5499999999999994E-2</c:v>
                </c:pt>
                <c:pt idx="198">
                  <c:v>5.5999999999999994E-2</c:v>
                </c:pt>
                <c:pt idx="199">
                  <c:v>5.4999999999999993E-2</c:v>
                </c:pt>
                <c:pt idx="200">
                  <c:v>5.4499999999999993E-2</c:v>
                </c:pt>
                <c:pt idx="201">
                  <c:v>5.4499999999999993E-2</c:v>
                </c:pt>
                <c:pt idx="202">
                  <c:v>5.4499999999999993E-2</c:v>
                </c:pt>
                <c:pt idx="203">
                  <c:v>5.3999999999999992E-2</c:v>
                </c:pt>
                <c:pt idx="204">
                  <c:v>5.3999999999999992E-2</c:v>
                </c:pt>
                <c:pt idx="205">
                  <c:v>5.3999999999999992E-2</c:v>
                </c:pt>
                <c:pt idx="206">
                  <c:v>5.3999999999999992E-2</c:v>
                </c:pt>
                <c:pt idx="207">
                  <c:v>5.3499999999999992E-2</c:v>
                </c:pt>
                <c:pt idx="208">
                  <c:v>5.3999999999999992E-2</c:v>
                </c:pt>
                <c:pt idx="209">
                  <c:v>5.2999999999999992E-2</c:v>
                </c:pt>
                <c:pt idx="210">
                  <c:v>5.2999999999999992E-2</c:v>
                </c:pt>
                <c:pt idx="211">
                  <c:v>5.2999999999999992E-2</c:v>
                </c:pt>
                <c:pt idx="212">
                  <c:v>5.2999999999999992E-2</c:v>
                </c:pt>
                <c:pt idx="213">
                  <c:v>5.2999999999999992E-2</c:v>
                </c:pt>
                <c:pt idx="214">
                  <c:v>5.2999999999999992E-2</c:v>
                </c:pt>
                <c:pt idx="215">
                  <c:v>5.2499999999999991E-2</c:v>
                </c:pt>
                <c:pt idx="216">
                  <c:v>5.2999999999999992E-2</c:v>
                </c:pt>
              </c:numCache>
            </c:numRef>
          </c:yVal>
          <c:smooth val="0"/>
        </c:ser>
        <c:ser>
          <c:idx val="14"/>
          <c:order val="14"/>
          <c:tx>
            <c:strRef>
              <c:f>'vit data'!$BN$4</c:f>
              <c:strCache>
                <c:ptCount val="1"/>
                <c:pt idx="0">
                  <c:v>cobalamin</c:v>
                </c:pt>
              </c:strCache>
            </c:strRef>
          </c:tx>
          <c:spPr>
            <a:ln w="19050" cap="rnd">
              <a:solidFill>
                <a:srgbClr val="CC0000"/>
              </a:solidFill>
              <a:round/>
            </a:ln>
            <a:effectLst/>
          </c:spPr>
          <c:marker>
            <c:symbol val="none"/>
          </c:marker>
          <c:xVal>
            <c:numRef>
              <c:f>'vit data'!$AY$5:$AY$221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data'!$BN$5:$BN$221</c:f>
              <c:numCache>
                <c:formatCode>General</c:formatCode>
                <c:ptCount val="217"/>
                <c:pt idx="0">
                  <c:v>2.5000000000000022E-3</c:v>
                </c:pt>
                <c:pt idx="1">
                  <c:v>2.5000000000000022E-3</c:v>
                </c:pt>
                <c:pt idx="2">
                  <c:v>2.0000000000000018E-3</c:v>
                </c:pt>
                <c:pt idx="3">
                  <c:v>3.5000000000000031E-3</c:v>
                </c:pt>
                <c:pt idx="4">
                  <c:v>4.0000000000000036E-3</c:v>
                </c:pt>
                <c:pt idx="5">
                  <c:v>4.500000000000004E-3</c:v>
                </c:pt>
                <c:pt idx="6">
                  <c:v>5.5000000000000049E-3</c:v>
                </c:pt>
                <c:pt idx="7">
                  <c:v>6.0000000000000053E-3</c:v>
                </c:pt>
                <c:pt idx="8">
                  <c:v>6.5000000000000058E-3</c:v>
                </c:pt>
                <c:pt idx="9">
                  <c:v>6.5000000000000058E-3</c:v>
                </c:pt>
                <c:pt idx="10">
                  <c:v>7.0000000000000062E-3</c:v>
                </c:pt>
                <c:pt idx="11">
                  <c:v>7.0000000000000062E-3</c:v>
                </c:pt>
                <c:pt idx="12">
                  <c:v>7.0000000000000062E-3</c:v>
                </c:pt>
                <c:pt idx="13">
                  <c:v>7.5000000000000067E-3</c:v>
                </c:pt>
                <c:pt idx="14">
                  <c:v>7.5000000000000067E-3</c:v>
                </c:pt>
                <c:pt idx="15">
                  <c:v>7.5000000000000067E-3</c:v>
                </c:pt>
                <c:pt idx="16">
                  <c:v>7.5000000000000067E-3</c:v>
                </c:pt>
                <c:pt idx="17">
                  <c:v>8.0000000000000071E-3</c:v>
                </c:pt>
                <c:pt idx="18">
                  <c:v>8.0000000000000071E-3</c:v>
                </c:pt>
                <c:pt idx="19">
                  <c:v>9.000000000000008E-3</c:v>
                </c:pt>
                <c:pt idx="20">
                  <c:v>9.5000000000000084E-3</c:v>
                </c:pt>
                <c:pt idx="21">
                  <c:v>1.0500000000000009E-2</c:v>
                </c:pt>
                <c:pt idx="22">
                  <c:v>1.0500000000000009E-2</c:v>
                </c:pt>
                <c:pt idx="23">
                  <c:v>1.150000000000001E-2</c:v>
                </c:pt>
                <c:pt idx="24">
                  <c:v>1.150000000000001E-2</c:v>
                </c:pt>
                <c:pt idx="25">
                  <c:v>1.2500000000000011E-2</c:v>
                </c:pt>
                <c:pt idx="26">
                  <c:v>1.3500000000000012E-2</c:v>
                </c:pt>
                <c:pt idx="27">
                  <c:v>1.4500000000000013E-2</c:v>
                </c:pt>
                <c:pt idx="28">
                  <c:v>1.5500000000000014E-2</c:v>
                </c:pt>
                <c:pt idx="29">
                  <c:v>1.6500000000000015E-2</c:v>
                </c:pt>
                <c:pt idx="30">
                  <c:v>1.8499999999999989E-2</c:v>
                </c:pt>
                <c:pt idx="31">
                  <c:v>1.999999999999999E-2</c:v>
                </c:pt>
                <c:pt idx="32">
                  <c:v>2.1999999999999992E-2</c:v>
                </c:pt>
                <c:pt idx="33">
                  <c:v>2.3999999999999994E-2</c:v>
                </c:pt>
                <c:pt idx="34">
                  <c:v>2.5999999999999995E-2</c:v>
                </c:pt>
                <c:pt idx="35">
                  <c:v>2.8999999999999998E-2</c:v>
                </c:pt>
                <c:pt idx="36">
                  <c:v>3.2000000000000001E-2</c:v>
                </c:pt>
                <c:pt idx="37">
                  <c:v>3.5000000000000003E-2</c:v>
                </c:pt>
                <c:pt idx="38">
                  <c:v>3.9000000000000007E-2</c:v>
                </c:pt>
                <c:pt idx="39">
                  <c:v>4.200000000000001E-2</c:v>
                </c:pt>
                <c:pt idx="40">
                  <c:v>4.7000000000000014E-2</c:v>
                </c:pt>
                <c:pt idx="41">
                  <c:v>5.2999999999999992E-2</c:v>
                </c:pt>
                <c:pt idx="42">
                  <c:v>5.7999999999999996E-2</c:v>
                </c:pt>
                <c:pt idx="43">
                  <c:v>6.4000000000000001E-2</c:v>
                </c:pt>
                <c:pt idx="44">
                  <c:v>7.2000000000000008E-2</c:v>
                </c:pt>
                <c:pt idx="45">
                  <c:v>8.1000000000000016E-2</c:v>
                </c:pt>
                <c:pt idx="46">
                  <c:v>9.0999999999999998E-2</c:v>
                </c:pt>
                <c:pt idx="47">
                  <c:v>0.10200000000000001</c:v>
                </c:pt>
                <c:pt idx="48">
                  <c:v>0.11399999999999999</c:v>
                </c:pt>
                <c:pt idx="49">
                  <c:v>0.129</c:v>
                </c:pt>
                <c:pt idx="50">
                  <c:v>0.14500000000000002</c:v>
                </c:pt>
                <c:pt idx="51">
                  <c:v>0.16299999999999998</c:v>
                </c:pt>
                <c:pt idx="52">
                  <c:v>0.188</c:v>
                </c:pt>
                <c:pt idx="53">
                  <c:v>0.21200000000000002</c:v>
                </c:pt>
                <c:pt idx="54">
                  <c:v>0.23799999999999999</c:v>
                </c:pt>
                <c:pt idx="55">
                  <c:v>0.26600000000000001</c:v>
                </c:pt>
                <c:pt idx="56">
                  <c:v>0.29299999999999998</c:v>
                </c:pt>
                <c:pt idx="57">
                  <c:v>0.33200000000000002</c:v>
                </c:pt>
                <c:pt idx="58">
                  <c:v>0.36699999999999999</c:v>
                </c:pt>
                <c:pt idx="59">
                  <c:v>0.40500000000000003</c:v>
                </c:pt>
                <c:pt idx="60">
                  <c:v>0.44249999999999995</c:v>
                </c:pt>
                <c:pt idx="61">
                  <c:v>0.48349999999999999</c:v>
                </c:pt>
                <c:pt idx="62">
                  <c:v>0.52649999999999997</c:v>
                </c:pt>
                <c:pt idx="63">
                  <c:v>0.5645</c:v>
                </c:pt>
                <c:pt idx="64">
                  <c:v>0.60250000000000004</c:v>
                </c:pt>
                <c:pt idx="65">
                  <c:v>0.63749999999999996</c:v>
                </c:pt>
                <c:pt idx="66">
                  <c:v>0.67300000000000004</c:v>
                </c:pt>
                <c:pt idx="67">
                  <c:v>0.7004999999999999</c:v>
                </c:pt>
                <c:pt idx="68">
                  <c:v>0.73899999999999999</c:v>
                </c:pt>
                <c:pt idx="69">
                  <c:v>0.76849999999999996</c:v>
                </c:pt>
                <c:pt idx="70">
                  <c:v>0.79350000000000009</c:v>
                </c:pt>
                <c:pt idx="71">
                  <c:v>0.81150000000000011</c:v>
                </c:pt>
                <c:pt idx="72">
                  <c:v>0.82899999999999996</c:v>
                </c:pt>
                <c:pt idx="73">
                  <c:v>0.84549999999999992</c:v>
                </c:pt>
                <c:pt idx="74">
                  <c:v>0.86199999999999999</c:v>
                </c:pt>
                <c:pt idx="75">
                  <c:v>0.86899999999999999</c:v>
                </c:pt>
                <c:pt idx="76">
                  <c:v>0.88</c:v>
                </c:pt>
                <c:pt idx="77">
                  <c:v>0.90149999999999997</c:v>
                </c:pt>
                <c:pt idx="78">
                  <c:v>0.89850000000000008</c:v>
                </c:pt>
                <c:pt idx="79">
                  <c:v>0.91349999999999998</c:v>
                </c:pt>
                <c:pt idx="80">
                  <c:v>0.92349999999999999</c:v>
                </c:pt>
                <c:pt idx="81">
                  <c:v>0.93149999999999999</c:v>
                </c:pt>
                <c:pt idx="82">
                  <c:v>0.9395</c:v>
                </c:pt>
                <c:pt idx="83">
                  <c:v>0.94950000000000001</c:v>
                </c:pt>
                <c:pt idx="84">
                  <c:v>0.95850000000000013</c:v>
                </c:pt>
                <c:pt idx="85">
                  <c:v>0.96750000000000003</c:v>
                </c:pt>
                <c:pt idx="86">
                  <c:v>0.97150000000000003</c:v>
                </c:pt>
                <c:pt idx="87">
                  <c:v>0.97350000000000003</c:v>
                </c:pt>
                <c:pt idx="88">
                  <c:v>0.98350000000000004</c:v>
                </c:pt>
                <c:pt idx="89">
                  <c:v>0.98750000000000004</c:v>
                </c:pt>
                <c:pt idx="90">
                  <c:v>0.98550000000000004</c:v>
                </c:pt>
                <c:pt idx="91">
                  <c:v>0.99550000000000005</c:v>
                </c:pt>
                <c:pt idx="92">
                  <c:v>1.0015000000000001</c:v>
                </c:pt>
                <c:pt idx="93">
                  <c:v>1.0065</c:v>
                </c:pt>
                <c:pt idx="94">
                  <c:v>1.0105</c:v>
                </c:pt>
                <c:pt idx="95">
                  <c:v>1.0125</c:v>
                </c:pt>
                <c:pt idx="96">
                  <c:v>1.0155000000000001</c:v>
                </c:pt>
                <c:pt idx="97">
                  <c:v>1.0115000000000001</c:v>
                </c:pt>
                <c:pt idx="98">
                  <c:v>1.0225</c:v>
                </c:pt>
                <c:pt idx="99">
                  <c:v>1.0205</c:v>
                </c:pt>
                <c:pt idx="100">
                  <c:v>1.0275000000000001</c:v>
                </c:pt>
                <c:pt idx="101">
                  <c:v>1.0205</c:v>
                </c:pt>
                <c:pt idx="102">
                  <c:v>1.0255000000000001</c:v>
                </c:pt>
                <c:pt idx="103">
                  <c:v>1.0365</c:v>
                </c:pt>
                <c:pt idx="104">
                  <c:v>1.0385</c:v>
                </c:pt>
                <c:pt idx="105">
                  <c:v>1.034</c:v>
                </c:pt>
                <c:pt idx="106">
                  <c:v>1.0329999999999999</c:v>
                </c:pt>
                <c:pt idx="107">
                  <c:v>1.038</c:v>
                </c:pt>
                <c:pt idx="108">
                  <c:v>1.0349999999999999</c:v>
                </c:pt>
                <c:pt idx="109">
                  <c:v>1.0349999999999999</c:v>
                </c:pt>
                <c:pt idx="110">
                  <c:v>1.0369999999999999</c:v>
                </c:pt>
                <c:pt idx="111">
                  <c:v>1.04</c:v>
                </c:pt>
                <c:pt idx="112">
                  <c:v>1.0405</c:v>
                </c:pt>
                <c:pt idx="113">
                  <c:v>1.042</c:v>
                </c:pt>
                <c:pt idx="114">
                  <c:v>1.0309999999999999</c:v>
                </c:pt>
                <c:pt idx="115">
                  <c:v>1.028</c:v>
                </c:pt>
                <c:pt idx="116">
                  <c:v>1.034</c:v>
                </c:pt>
                <c:pt idx="117">
                  <c:v>1.038</c:v>
                </c:pt>
                <c:pt idx="118">
                  <c:v>1.0389999999999999</c:v>
                </c:pt>
                <c:pt idx="119">
                  <c:v>1.042</c:v>
                </c:pt>
                <c:pt idx="120">
                  <c:v>1.036</c:v>
                </c:pt>
                <c:pt idx="121">
                  <c:v>1.0429999999999999</c:v>
                </c:pt>
                <c:pt idx="122">
                  <c:v>1.0469999999999999</c:v>
                </c:pt>
                <c:pt idx="123">
                  <c:v>1.0405</c:v>
                </c:pt>
                <c:pt idx="124">
                  <c:v>1.0409999999999999</c:v>
                </c:pt>
                <c:pt idx="125">
                  <c:v>1.046</c:v>
                </c:pt>
                <c:pt idx="126">
                  <c:v>1.0445</c:v>
                </c:pt>
                <c:pt idx="127">
                  <c:v>1.0449999999999999</c:v>
                </c:pt>
                <c:pt idx="128">
                  <c:v>1.0474999999999999</c:v>
                </c:pt>
                <c:pt idx="129">
                  <c:v>1.0465</c:v>
                </c:pt>
                <c:pt idx="130">
                  <c:v>1.0465</c:v>
                </c:pt>
                <c:pt idx="131">
                  <c:v>1.0465</c:v>
                </c:pt>
                <c:pt idx="132">
                  <c:v>1.048</c:v>
                </c:pt>
                <c:pt idx="133">
                  <c:v>1.0485</c:v>
                </c:pt>
                <c:pt idx="134">
                  <c:v>1.0405</c:v>
                </c:pt>
                <c:pt idx="135">
                  <c:v>1.0385</c:v>
                </c:pt>
                <c:pt idx="136">
                  <c:v>1.0314999999999999</c:v>
                </c:pt>
                <c:pt idx="137">
                  <c:v>1.0274999999999999</c:v>
                </c:pt>
                <c:pt idx="138">
                  <c:v>1.022</c:v>
                </c:pt>
                <c:pt idx="139">
                  <c:v>1.0174999999999998</c:v>
                </c:pt>
                <c:pt idx="140">
                  <c:v>1.0174999999999998</c:v>
                </c:pt>
                <c:pt idx="141">
                  <c:v>1.0165</c:v>
                </c:pt>
                <c:pt idx="142">
                  <c:v>1.0125</c:v>
                </c:pt>
                <c:pt idx="143">
                  <c:v>1.0074999999999998</c:v>
                </c:pt>
                <c:pt idx="144">
                  <c:v>1.004</c:v>
                </c:pt>
                <c:pt idx="145">
                  <c:v>0.998</c:v>
                </c:pt>
                <c:pt idx="146">
                  <c:v>0.9910000000000001</c:v>
                </c:pt>
                <c:pt idx="147">
                  <c:v>0.98950000000000005</c:v>
                </c:pt>
                <c:pt idx="148">
                  <c:v>0.98249999999999993</c:v>
                </c:pt>
                <c:pt idx="149">
                  <c:v>0.98249999999999993</c:v>
                </c:pt>
                <c:pt idx="150">
                  <c:v>0.97350000000000003</c:v>
                </c:pt>
                <c:pt idx="151">
                  <c:v>0.96849999999999992</c:v>
                </c:pt>
                <c:pt idx="152">
                  <c:v>0.96150000000000002</c:v>
                </c:pt>
                <c:pt idx="153">
                  <c:v>0.95500000000000007</c:v>
                </c:pt>
                <c:pt idx="154">
                  <c:v>0.94599999999999995</c:v>
                </c:pt>
                <c:pt idx="155">
                  <c:v>0.94049999999999989</c:v>
                </c:pt>
                <c:pt idx="156">
                  <c:v>0.93500000000000005</c:v>
                </c:pt>
                <c:pt idx="157">
                  <c:v>0.92949999999999999</c:v>
                </c:pt>
                <c:pt idx="158">
                  <c:v>0.92349999999999999</c:v>
                </c:pt>
                <c:pt idx="159">
                  <c:v>0.91649999999999987</c:v>
                </c:pt>
                <c:pt idx="160">
                  <c:v>0.91449999999999987</c:v>
                </c:pt>
                <c:pt idx="161">
                  <c:v>0.90849999999999986</c:v>
                </c:pt>
                <c:pt idx="162">
                  <c:v>0.90700000000000003</c:v>
                </c:pt>
                <c:pt idx="163">
                  <c:v>0.90349999999999997</c:v>
                </c:pt>
                <c:pt idx="164">
                  <c:v>0.89799999999999991</c:v>
                </c:pt>
                <c:pt idx="165">
                  <c:v>0.89599999999999991</c:v>
                </c:pt>
                <c:pt idx="166">
                  <c:v>0.8899999999999999</c:v>
                </c:pt>
                <c:pt idx="167">
                  <c:v>0.8859999999999999</c:v>
                </c:pt>
                <c:pt idx="168">
                  <c:v>0.88500000000000001</c:v>
                </c:pt>
                <c:pt idx="169">
                  <c:v>0.88500000000000001</c:v>
                </c:pt>
                <c:pt idx="170">
                  <c:v>0.88300000000000001</c:v>
                </c:pt>
                <c:pt idx="171">
                  <c:v>0.879</c:v>
                </c:pt>
                <c:pt idx="172">
                  <c:v>0.878</c:v>
                </c:pt>
                <c:pt idx="173">
                  <c:v>0.878</c:v>
                </c:pt>
                <c:pt idx="174">
                  <c:v>0.875</c:v>
                </c:pt>
                <c:pt idx="175">
                  <c:v>0.873</c:v>
                </c:pt>
                <c:pt idx="176">
                  <c:v>0.872</c:v>
                </c:pt>
                <c:pt idx="177">
                  <c:v>0.871</c:v>
                </c:pt>
                <c:pt idx="178">
                  <c:v>0.86949999999999994</c:v>
                </c:pt>
                <c:pt idx="179">
                  <c:v>0.86899999999999999</c:v>
                </c:pt>
                <c:pt idx="180">
                  <c:v>0.86749999999999994</c:v>
                </c:pt>
                <c:pt idx="181">
                  <c:v>0.86650000000000005</c:v>
                </c:pt>
                <c:pt idx="182">
                  <c:v>0.86650000000000005</c:v>
                </c:pt>
                <c:pt idx="183">
                  <c:v>0.86650000000000005</c:v>
                </c:pt>
                <c:pt idx="184">
                  <c:v>0.86599999999999999</c:v>
                </c:pt>
                <c:pt idx="185">
                  <c:v>0.86</c:v>
                </c:pt>
                <c:pt idx="186">
                  <c:v>0.86399999999999999</c:v>
                </c:pt>
                <c:pt idx="187">
                  <c:v>0.86250000000000004</c:v>
                </c:pt>
                <c:pt idx="188">
                  <c:v>0.86199999999999999</c:v>
                </c:pt>
                <c:pt idx="189">
                  <c:v>0.86149999999999993</c:v>
                </c:pt>
                <c:pt idx="190">
                  <c:v>0.85949999999999993</c:v>
                </c:pt>
                <c:pt idx="191">
                  <c:v>0.85899999999999999</c:v>
                </c:pt>
                <c:pt idx="192">
                  <c:v>0.85899999999999999</c:v>
                </c:pt>
                <c:pt idx="193">
                  <c:v>0.85850000000000004</c:v>
                </c:pt>
                <c:pt idx="194">
                  <c:v>0.85499999999999998</c:v>
                </c:pt>
                <c:pt idx="195">
                  <c:v>0.85899999999999999</c:v>
                </c:pt>
                <c:pt idx="196">
                  <c:v>0.85899999999999999</c:v>
                </c:pt>
                <c:pt idx="197">
                  <c:v>0.85749999999999993</c:v>
                </c:pt>
                <c:pt idx="198">
                  <c:v>0.85699999999999998</c:v>
                </c:pt>
                <c:pt idx="199">
                  <c:v>0.85549999999999993</c:v>
                </c:pt>
                <c:pt idx="200">
                  <c:v>0.85349999999999993</c:v>
                </c:pt>
                <c:pt idx="201">
                  <c:v>0.85549999999999993</c:v>
                </c:pt>
                <c:pt idx="202">
                  <c:v>0.85450000000000004</c:v>
                </c:pt>
                <c:pt idx="203">
                  <c:v>0.85499999999999998</c:v>
                </c:pt>
                <c:pt idx="204">
                  <c:v>0.85450000000000004</c:v>
                </c:pt>
                <c:pt idx="205">
                  <c:v>0.85450000000000004</c:v>
                </c:pt>
                <c:pt idx="206">
                  <c:v>0.85450000000000004</c:v>
                </c:pt>
                <c:pt idx="207">
                  <c:v>0.85399999999999998</c:v>
                </c:pt>
                <c:pt idx="208">
                  <c:v>0.85299999999999998</c:v>
                </c:pt>
                <c:pt idx="209">
                  <c:v>0.85349999999999993</c:v>
                </c:pt>
                <c:pt idx="210">
                  <c:v>0.85199999999999998</c:v>
                </c:pt>
                <c:pt idx="211">
                  <c:v>0.85199999999999998</c:v>
                </c:pt>
                <c:pt idx="212">
                  <c:v>0.85099999999999998</c:v>
                </c:pt>
                <c:pt idx="213">
                  <c:v>0.85099999999999998</c:v>
                </c:pt>
                <c:pt idx="214">
                  <c:v>0.85050000000000003</c:v>
                </c:pt>
                <c:pt idx="215">
                  <c:v>0.85099999999999998</c:v>
                </c:pt>
                <c:pt idx="216">
                  <c:v>0.85099999999999998</c:v>
                </c:pt>
              </c:numCache>
            </c:numRef>
          </c:yVal>
          <c:smooth val="0"/>
        </c:ser>
        <c:ser>
          <c:idx val="15"/>
          <c:order val="15"/>
          <c:tx>
            <c:strRef>
              <c:f>'vit data'!$BO$4</c:f>
              <c:strCache>
                <c:ptCount val="1"/>
                <c:pt idx="0">
                  <c:v>folate no pABA</c:v>
                </c:pt>
              </c:strCache>
            </c:strRef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'vit data'!$AY$5:$AY$221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data'!$BO$5:$BO$221</c:f>
              <c:numCache>
                <c:formatCode>General</c:formatCode>
                <c:ptCount val="217"/>
                <c:pt idx="0">
                  <c:v>5.0000000000000044E-4</c:v>
                </c:pt>
                <c:pt idx="1">
                  <c:v>1.0000000000000009E-3</c:v>
                </c:pt>
                <c:pt idx="2">
                  <c:v>1.0000000000000009E-3</c:v>
                </c:pt>
                <c:pt idx="3">
                  <c:v>1.0000000000000009E-3</c:v>
                </c:pt>
                <c:pt idx="4">
                  <c:v>5.0000000000000044E-4</c:v>
                </c:pt>
                <c:pt idx="5">
                  <c:v>5.0000000000000044E-4</c:v>
                </c:pt>
                <c:pt idx="6">
                  <c:v>1.0000000000000009E-3</c:v>
                </c:pt>
                <c:pt idx="7">
                  <c:v>1.0000000000000009E-3</c:v>
                </c:pt>
                <c:pt idx="8">
                  <c:v>1.0000000000000009E-3</c:v>
                </c:pt>
                <c:pt idx="9">
                  <c:v>1.0000000000000009E-3</c:v>
                </c:pt>
                <c:pt idx="10">
                  <c:v>1.0000000000000009E-3</c:v>
                </c:pt>
                <c:pt idx="11">
                  <c:v>1.0000000000000009E-3</c:v>
                </c:pt>
                <c:pt idx="12">
                  <c:v>5.0000000000000044E-4</c:v>
                </c:pt>
                <c:pt idx="13">
                  <c:v>1.0000000000000009E-3</c:v>
                </c:pt>
                <c:pt idx="14">
                  <c:v>1.0000000000000009E-3</c:v>
                </c:pt>
                <c:pt idx="15">
                  <c:v>1.0000000000000009E-3</c:v>
                </c:pt>
                <c:pt idx="16">
                  <c:v>1.0000000000000009E-3</c:v>
                </c:pt>
                <c:pt idx="17">
                  <c:v>1.0000000000000009E-3</c:v>
                </c:pt>
                <c:pt idx="18">
                  <c:v>1.5000000000000013E-3</c:v>
                </c:pt>
                <c:pt idx="19">
                  <c:v>1.0000000000000009E-3</c:v>
                </c:pt>
                <c:pt idx="20">
                  <c:v>1.0000000000000009E-3</c:v>
                </c:pt>
                <c:pt idx="21">
                  <c:v>1.0000000000000009E-3</c:v>
                </c:pt>
                <c:pt idx="22">
                  <c:v>1.0000000000000009E-3</c:v>
                </c:pt>
                <c:pt idx="23">
                  <c:v>1.0000000000000009E-3</c:v>
                </c:pt>
                <c:pt idx="24">
                  <c:v>1.0000000000000009E-3</c:v>
                </c:pt>
                <c:pt idx="25">
                  <c:v>2.0000000000000018E-3</c:v>
                </c:pt>
                <c:pt idx="26">
                  <c:v>1.5000000000000013E-3</c:v>
                </c:pt>
                <c:pt idx="27">
                  <c:v>1.5000000000000013E-3</c:v>
                </c:pt>
                <c:pt idx="28">
                  <c:v>5.0000000000000044E-4</c:v>
                </c:pt>
                <c:pt idx="29">
                  <c:v>5.0000000000000044E-4</c:v>
                </c:pt>
                <c:pt idx="30">
                  <c:v>5.0000000000000044E-4</c:v>
                </c:pt>
                <c:pt idx="31">
                  <c:v>5.0000000000000044E-4</c:v>
                </c:pt>
                <c:pt idx="32">
                  <c:v>1.5000000000000013E-3</c:v>
                </c:pt>
                <c:pt idx="33">
                  <c:v>1.5000000000000013E-3</c:v>
                </c:pt>
                <c:pt idx="34">
                  <c:v>1.5000000000000013E-3</c:v>
                </c:pt>
                <c:pt idx="35">
                  <c:v>5.0000000000000044E-4</c:v>
                </c:pt>
                <c:pt idx="36">
                  <c:v>5.0000000000000044E-4</c:v>
                </c:pt>
                <c:pt idx="37">
                  <c:v>5.0000000000000044E-4</c:v>
                </c:pt>
                <c:pt idx="38">
                  <c:v>5.0000000000000044E-4</c:v>
                </c:pt>
                <c:pt idx="39">
                  <c:v>5.0000000000000044E-4</c:v>
                </c:pt>
                <c:pt idx="40">
                  <c:v>5.0000000000000044E-4</c:v>
                </c:pt>
                <c:pt idx="41">
                  <c:v>1.5000000000000013E-3</c:v>
                </c:pt>
                <c:pt idx="42">
                  <c:v>1.5000000000000013E-3</c:v>
                </c:pt>
                <c:pt idx="43">
                  <c:v>5.0000000000000044E-4</c:v>
                </c:pt>
                <c:pt idx="44">
                  <c:v>5.0000000000000044E-4</c:v>
                </c:pt>
                <c:pt idx="45">
                  <c:v>5.0000000000000044E-4</c:v>
                </c:pt>
                <c:pt idx="46">
                  <c:v>5.0000000000000044E-4</c:v>
                </c:pt>
                <c:pt idx="47">
                  <c:v>5.0000000000000044E-4</c:v>
                </c:pt>
                <c:pt idx="48">
                  <c:v>5.0000000000000044E-4</c:v>
                </c:pt>
                <c:pt idx="49">
                  <c:v>5.0000000000000044E-4</c:v>
                </c:pt>
                <c:pt idx="50">
                  <c:v>1.5000000000000013E-3</c:v>
                </c:pt>
                <c:pt idx="51">
                  <c:v>5.0000000000000044E-4</c:v>
                </c:pt>
                <c:pt idx="52">
                  <c:v>5.0000000000000044E-4</c:v>
                </c:pt>
                <c:pt idx="53">
                  <c:v>1.5000000000000013E-3</c:v>
                </c:pt>
                <c:pt idx="54">
                  <c:v>1.5000000000000013E-3</c:v>
                </c:pt>
                <c:pt idx="55">
                  <c:v>1.5000000000000013E-3</c:v>
                </c:pt>
                <c:pt idx="56">
                  <c:v>1.5000000000000013E-3</c:v>
                </c:pt>
                <c:pt idx="57">
                  <c:v>1.5000000000000013E-3</c:v>
                </c:pt>
                <c:pt idx="58">
                  <c:v>1.5000000000000013E-3</c:v>
                </c:pt>
                <c:pt idx="59">
                  <c:v>1.5000000000000013E-3</c:v>
                </c:pt>
                <c:pt idx="60">
                  <c:v>1.5000000000000013E-3</c:v>
                </c:pt>
                <c:pt idx="61">
                  <c:v>1.5000000000000013E-3</c:v>
                </c:pt>
                <c:pt idx="62">
                  <c:v>1.5000000000000013E-3</c:v>
                </c:pt>
                <c:pt idx="63">
                  <c:v>1.5000000000000013E-3</c:v>
                </c:pt>
                <c:pt idx="64">
                  <c:v>1.5000000000000013E-3</c:v>
                </c:pt>
                <c:pt idx="65">
                  <c:v>1.5000000000000013E-3</c:v>
                </c:pt>
                <c:pt idx="66">
                  <c:v>1.5000000000000013E-3</c:v>
                </c:pt>
                <c:pt idx="67">
                  <c:v>1.5000000000000013E-3</c:v>
                </c:pt>
                <c:pt idx="68">
                  <c:v>1.5000000000000013E-3</c:v>
                </c:pt>
                <c:pt idx="69">
                  <c:v>1.5000000000000013E-3</c:v>
                </c:pt>
                <c:pt idx="70">
                  <c:v>1.5000000000000013E-3</c:v>
                </c:pt>
                <c:pt idx="71">
                  <c:v>2.0000000000000018E-3</c:v>
                </c:pt>
                <c:pt idx="72">
                  <c:v>2.0000000000000018E-3</c:v>
                </c:pt>
                <c:pt idx="73">
                  <c:v>2.0000000000000018E-3</c:v>
                </c:pt>
                <c:pt idx="74">
                  <c:v>2.0000000000000018E-3</c:v>
                </c:pt>
                <c:pt idx="75">
                  <c:v>2.0000000000000018E-3</c:v>
                </c:pt>
                <c:pt idx="76">
                  <c:v>2.0000000000000018E-3</c:v>
                </c:pt>
                <c:pt idx="77">
                  <c:v>1.5000000000000013E-3</c:v>
                </c:pt>
                <c:pt idx="78">
                  <c:v>1.0000000000000009E-3</c:v>
                </c:pt>
                <c:pt idx="79">
                  <c:v>1.0000000000000009E-3</c:v>
                </c:pt>
                <c:pt idx="80">
                  <c:v>1.0000000000000009E-3</c:v>
                </c:pt>
                <c:pt idx="81">
                  <c:v>1.5000000000000013E-3</c:v>
                </c:pt>
                <c:pt idx="82">
                  <c:v>1.0000000000000009E-3</c:v>
                </c:pt>
                <c:pt idx="83">
                  <c:v>1.0000000000000009E-3</c:v>
                </c:pt>
                <c:pt idx="84">
                  <c:v>1.0000000000000009E-3</c:v>
                </c:pt>
                <c:pt idx="85">
                  <c:v>1.5000000000000013E-3</c:v>
                </c:pt>
                <c:pt idx="86">
                  <c:v>1.5000000000000013E-3</c:v>
                </c:pt>
                <c:pt idx="87">
                  <c:v>1.0000000000000009E-3</c:v>
                </c:pt>
                <c:pt idx="88">
                  <c:v>2.0000000000000018E-3</c:v>
                </c:pt>
                <c:pt idx="89">
                  <c:v>1.0000000000000009E-3</c:v>
                </c:pt>
                <c:pt idx="90">
                  <c:v>1.0000000000000009E-3</c:v>
                </c:pt>
                <c:pt idx="91">
                  <c:v>1.0000000000000009E-3</c:v>
                </c:pt>
                <c:pt idx="92">
                  <c:v>1.0000000000000009E-3</c:v>
                </c:pt>
                <c:pt idx="93">
                  <c:v>1.0000000000000009E-3</c:v>
                </c:pt>
                <c:pt idx="94">
                  <c:v>1.5000000000000013E-3</c:v>
                </c:pt>
                <c:pt idx="95">
                  <c:v>1.5000000000000013E-3</c:v>
                </c:pt>
                <c:pt idx="96">
                  <c:v>1.5000000000000013E-3</c:v>
                </c:pt>
                <c:pt idx="97">
                  <c:v>1.5000000000000013E-3</c:v>
                </c:pt>
                <c:pt idx="98">
                  <c:v>1.5000000000000013E-3</c:v>
                </c:pt>
                <c:pt idx="99">
                  <c:v>5.0000000000000044E-4</c:v>
                </c:pt>
                <c:pt idx="100">
                  <c:v>5.0000000000000044E-4</c:v>
                </c:pt>
                <c:pt idx="101">
                  <c:v>1.5000000000000013E-3</c:v>
                </c:pt>
                <c:pt idx="102">
                  <c:v>1.5000000000000013E-3</c:v>
                </c:pt>
                <c:pt idx="103">
                  <c:v>5.0000000000000044E-4</c:v>
                </c:pt>
                <c:pt idx="104">
                  <c:v>5.0000000000000044E-4</c:v>
                </c:pt>
                <c:pt idx="105">
                  <c:v>5.0000000000000044E-4</c:v>
                </c:pt>
                <c:pt idx="106">
                  <c:v>5.0000000000000044E-4</c:v>
                </c:pt>
                <c:pt idx="107">
                  <c:v>5.0000000000000044E-4</c:v>
                </c:pt>
                <c:pt idx="108">
                  <c:v>5.0000000000000044E-4</c:v>
                </c:pt>
                <c:pt idx="109">
                  <c:v>5.0000000000000044E-4</c:v>
                </c:pt>
                <c:pt idx="110">
                  <c:v>5.0000000000000044E-4</c:v>
                </c:pt>
                <c:pt idx="111">
                  <c:v>5.0000000000000044E-4</c:v>
                </c:pt>
                <c:pt idx="112">
                  <c:v>5.0000000000000044E-4</c:v>
                </c:pt>
                <c:pt idx="113">
                  <c:v>5.0000000000000044E-4</c:v>
                </c:pt>
                <c:pt idx="114">
                  <c:v>5.0000000000000044E-4</c:v>
                </c:pt>
                <c:pt idx="115">
                  <c:v>5.0000000000000044E-4</c:v>
                </c:pt>
                <c:pt idx="116">
                  <c:v>5.0000000000000044E-4</c:v>
                </c:pt>
                <c:pt idx="117">
                  <c:v>5.0000000000000044E-4</c:v>
                </c:pt>
                <c:pt idx="118">
                  <c:v>5.0000000000000044E-4</c:v>
                </c:pt>
                <c:pt idx="119">
                  <c:v>5.0000000000000044E-4</c:v>
                </c:pt>
                <c:pt idx="120">
                  <c:v>5.0000000000000044E-4</c:v>
                </c:pt>
                <c:pt idx="121">
                  <c:v>5.0000000000000044E-4</c:v>
                </c:pt>
                <c:pt idx="122">
                  <c:v>1.0000000000000009E-3</c:v>
                </c:pt>
                <c:pt idx="123">
                  <c:v>5.0000000000000044E-4</c:v>
                </c:pt>
                <c:pt idx="124">
                  <c:v>5.0000000000000044E-4</c:v>
                </c:pt>
                <c:pt idx="125">
                  <c:v>1.0000000000000009E-3</c:v>
                </c:pt>
                <c:pt idx="126">
                  <c:v>1.0000000000000009E-3</c:v>
                </c:pt>
                <c:pt idx="127">
                  <c:v>5.0000000000000044E-4</c:v>
                </c:pt>
                <c:pt idx="128">
                  <c:v>0</c:v>
                </c:pt>
                <c:pt idx="129">
                  <c:v>5.0000000000000044E-4</c:v>
                </c:pt>
                <c:pt idx="130">
                  <c:v>1.0000000000000009E-3</c:v>
                </c:pt>
                <c:pt idx="131">
                  <c:v>1.0000000000000009E-3</c:v>
                </c:pt>
                <c:pt idx="132">
                  <c:v>1.0000000000000009E-3</c:v>
                </c:pt>
                <c:pt idx="133">
                  <c:v>1.0000000000000009E-3</c:v>
                </c:pt>
                <c:pt idx="134">
                  <c:v>5.0000000000000044E-4</c:v>
                </c:pt>
                <c:pt idx="135">
                  <c:v>5.0000000000000044E-4</c:v>
                </c:pt>
                <c:pt idx="136">
                  <c:v>1.0000000000000009E-3</c:v>
                </c:pt>
                <c:pt idx="137">
                  <c:v>5.0000000000000044E-4</c:v>
                </c:pt>
                <c:pt idx="138">
                  <c:v>5.0000000000000044E-4</c:v>
                </c:pt>
                <c:pt idx="139">
                  <c:v>1.0000000000000009E-3</c:v>
                </c:pt>
                <c:pt idx="140">
                  <c:v>5.0000000000000044E-4</c:v>
                </c:pt>
                <c:pt idx="141">
                  <c:v>5.0000000000000044E-4</c:v>
                </c:pt>
                <c:pt idx="142">
                  <c:v>5.0000000000000044E-4</c:v>
                </c:pt>
                <c:pt idx="143">
                  <c:v>5.0000000000000044E-4</c:v>
                </c:pt>
                <c:pt idx="144">
                  <c:v>5.0000000000000044E-4</c:v>
                </c:pt>
                <c:pt idx="145">
                  <c:v>5.0000000000000044E-4</c:v>
                </c:pt>
                <c:pt idx="146">
                  <c:v>5.0000000000000044E-4</c:v>
                </c:pt>
                <c:pt idx="147">
                  <c:v>5.0000000000000044E-4</c:v>
                </c:pt>
                <c:pt idx="148">
                  <c:v>5.0000000000000044E-4</c:v>
                </c:pt>
                <c:pt idx="149">
                  <c:v>5.0000000000000044E-4</c:v>
                </c:pt>
                <c:pt idx="150">
                  <c:v>5.0000000000000044E-4</c:v>
                </c:pt>
                <c:pt idx="151">
                  <c:v>1.0000000000000009E-3</c:v>
                </c:pt>
                <c:pt idx="152">
                  <c:v>5.0000000000000044E-4</c:v>
                </c:pt>
                <c:pt idx="153">
                  <c:v>5.0000000000000044E-4</c:v>
                </c:pt>
                <c:pt idx="154">
                  <c:v>5.0000000000000044E-4</c:v>
                </c:pt>
                <c:pt idx="155">
                  <c:v>5.0000000000000044E-4</c:v>
                </c:pt>
                <c:pt idx="156">
                  <c:v>5.0000000000000044E-4</c:v>
                </c:pt>
                <c:pt idx="157">
                  <c:v>5.0000000000000044E-4</c:v>
                </c:pt>
                <c:pt idx="158">
                  <c:v>1.0000000000000009E-3</c:v>
                </c:pt>
                <c:pt idx="159">
                  <c:v>5.0000000000000044E-4</c:v>
                </c:pt>
                <c:pt idx="160">
                  <c:v>5.0000000000000044E-4</c:v>
                </c:pt>
                <c:pt idx="161">
                  <c:v>5.0000000000000044E-4</c:v>
                </c:pt>
                <c:pt idx="162">
                  <c:v>5.0000000000000044E-4</c:v>
                </c:pt>
                <c:pt idx="163">
                  <c:v>1.0000000000000009E-3</c:v>
                </c:pt>
                <c:pt idx="164">
                  <c:v>5.0000000000000044E-4</c:v>
                </c:pt>
                <c:pt idx="165">
                  <c:v>5.0000000000000044E-4</c:v>
                </c:pt>
                <c:pt idx="166">
                  <c:v>5.0000000000000044E-4</c:v>
                </c:pt>
                <c:pt idx="167">
                  <c:v>5.0000000000000044E-4</c:v>
                </c:pt>
                <c:pt idx="168">
                  <c:v>5.0000000000000044E-4</c:v>
                </c:pt>
                <c:pt idx="169">
                  <c:v>5.0000000000000044E-4</c:v>
                </c:pt>
                <c:pt idx="170">
                  <c:v>5.0000000000000044E-4</c:v>
                </c:pt>
                <c:pt idx="171">
                  <c:v>5.0000000000000044E-4</c:v>
                </c:pt>
                <c:pt idx="172">
                  <c:v>5.0000000000000044E-4</c:v>
                </c:pt>
                <c:pt idx="173">
                  <c:v>5.0000000000000044E-4</c:v>
                </c:pt>
                <c:pt idx="174">
                  <c:v>5.0000000000000044E-4</c:v>
                </c:pt>
                <c:pt idx="175">
                  <c:v>5.0000000000000044E-4</c:v>
                </c:pt>
                <c:pt idx="176">
                  <c:v>5.0000000000000044E-4</c:v>
                </c:pt>
                <c:pt idx="177">
                  <c:v>5.0000000000000044E-4</c:v>
                </c:pt>
                <c:pt idx="178">
                  <c:v>5.0000000000000044E-4</c:v>
                </c:pt>
                <c:pt idx="179">
                  <c:v>5.0000000000000044E-4</c:v>
                </c:pt>
                <c:pt idx="180">
                  <c:v>5.0000000000000044E-4</c:v>
                </c:pt>
                <c:pt idx="181">
                  <c:v>5.0000000000000044E-4</c:v>
                </c:pt>
                <c:pt idx="182">
                  <c:v>5.0000000000000044E-4</c:v>
                </c:pt>
                <c:pt idx="183">
                  <c:v>5.0000000000000044E-4</c:v>
                </c:pt>
                <c:pt idx="184">
                  <c:v>5.0000000000000044E-4</c:v>
                </c:pt>
                <c:pt idx="185">
                  <c:v>5.0000000000000044E-4</c:v>
                </c:pt>
                <c:pt idx="186">
                  <c:v>5.0000000000000044E-4</c:v>
                </c:pt>
                <c:pt idx="187">
                  <c:v>5.0000000000000044E-4</c:v>
                </c:pt>
                <c:pt idx="188">
                  <c:v>5.0000000000000044E-4</c:v>
                </c:pt>
                <c:pt idx="189">
                  <c:v>1.0000000000000009E-3</c:v>
                </c:pt>
                <c:pt idx="190">
                  <c:v>5.0000000000000044E-4</c:v>
                </c:pt>
                <c:pt idx="191">
                  <c:v>5.0000000000000044E-4</c:v>
                </c:pt>
                <c:pt idx="192">
                  <c:v>5.0000000000000044E-4</c:v>
                </c:pt>
                <c:pt idx="193">
                  <c:v>5.0000000000000044E-4</c:v>
                </c:pt>
                <c:pt idx="194">
                  <c:v>5.0000000000000044E-4</c:v>
                </c:pt>
                <c:pt idx="195">
                  <c:v>5.0000000000000044E-4</c:v>
                </c:pt>
                <c:pt idx="196">
                  <c:v>5.0000000000000044E-4</c:v>
                </c:pt>
                <c:pt idx="197">
                  <c:v>5.0000000000000044E-4</c:v>
                </c:pt>
                <c:pt idx="198">
                  <c:v>5.0000000000000044E-4</c:v>
                </c:pt>
                <c:pt idx="199">
                  <c:v>5.0000000000000044E-4</c:v>
                </c:pt>
                <c:pt idx="200">
                  <c:v>5.0000000000000044E-4</c:v>
                </c:pt>
                <c:pt idx="201">
                  <c:v>5.0000000000000044E-4</c:v>
                </c:pt>
                <c:pt idx="202">
                  <c:v>5.0000000000000044E-4</c:v>
                </c:pt>
                <c:pt idx="203">
                  <c:v>5.0000000000000044E-4</c:v>
                </c:pt>
                <c:pt idx="204">
                  <c:v>5.0000000000000044E-4</c:v>
                </c:pt>
                <c:pt idx="205">
                  <c:v>5.0000000000000044E-4</c:v>
                </c:pt>
                <c:pt idx="206">
                  <c:v>5.0000000000000044E-4</c:v>
                </c:pt>
                <c:pt idx="207">
                  <c:v>5.0000000000000044E-4</c:v>
                </c:pt>
                <c:pt idx="208">
                  <c:v>5.0000000000000044E-4</c:v>
                </c:pt>
                <c:pt idx="209">
                  <c:v>5.0000000000000044E-4</c:v>
                </c:pt>
                <c:pt idx="210">
                  <c:v>5.0000000000000044E-4</c:v>
                </c:pt>
                <c:pt idx="211">
                  <c:v>5.0000000000000044E-4</c:v>
                </c:pt>
                <c:pt idx="212">
                  <c:v>5.0000000000000044E-4</c:v>
                </c:pt>
                <c:pt idx="213">
                  <c:v>5.0000000000000044E-4</c:v>
                </c:pt>
                <c:pt idx="214">
                  <c:v>5.0000000000000044E-4</c:v>
                </c:pt>
                <c:pt idx="215">
                  <c:v>5.0000000000000044E-4</c:v>
                </c:pt>
                <c:pt idx="216">
                  <c:v>1.0000000000000009E-3</c:v>
                </c:pt>
              </c:numCache>
            </c:numRef>
          </c:yVal>
          <c:smooth val="0"/>
        </c:ser>
        <c:ser>
          <c:idx val="16"/>
          <c:order val="16"/>
          <c:tx>
            <c:strRef>
              <c:f>'vit data'!$BP$4</c:f>
              <c:strCache>
                <c:ptCount val="1"/>
                <c:pt idx="0">
                  <c:v>folate + pABA</c:v>
                </c:pt>
              </c:strCache>
            </c:strRef>
          </c:tx>
          <c:spPr>
            <a:ln w="19050" cap="rnd">
              <a:solidFill>
                <a:srgbClr val="0000CC"/>
              </a:solidFill>
              <a:round/>
            </a:ln>
            <a:effectLst/>
          </c:spPr>
          <c:marker>
            <c:symbol val="none"/>
          </c:marker>
          <c:xVal>
            <c:numRef>
              <c:f>'vit data'!$AY$5:$AY$221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data'!$BP$5:$BP$221</c:f>
              <c:numCache>
                <c:formatCode>General</c:formatCode>
                <c:ptCount val="217"/>
                <c:pt idx="0">
                  <c:v>-1.3500000000000012E-2</c:v>
                </c:pt>
                <c:pt idx="1">
                  <c:v>-1.0500000000000009E-2</c:v>
                </c:pt>
                <c:pt idx="2">
                  <c:v>-8.0000000000000071E-3</c:v>
                </c:pt>
                <c:pt idx="3">
                  <c:v>-7.5000000000000067E-3</c:v>
                </c:pt>
                <c:pt idx="4">
                  <c:v>-6.5000000000000058E-3</c:v>
                </c:pt>
                <c:pt idx="5">
                  <c:v>-5.0000000000000044E-3</c:v>
                </c:pt>
                <c:pt idx="6">
                  <c:v>-4.0000000000000036E-3</c:v>
                </c:pt>
                <c:pt idx="7">
                  <c:v>-4.500000000000004E-3</c:v>
                </c:pt>
                <c:pt idx="8">
                  <c:v>-4.0000000000000036E-3</c:v>
                </c:pt>
                <c:pt idx="9">
                  <c:v>-3.5000000000000031E-3</c:v>
                </c:pt>
                <c:pt idx="10">
                  <c:v>-3.5000000000000031E-3</c:v>
                </c:pt>
                <c:pt idx="11">
                  <c:v>-3.5000000000000031E-3</c:v>
                </c:pt>
                <c:pt idx="12">
                  <c:v>-3.0000000000000027E-3</c:v>
                </c:pt>
                <c:pt idx="13">
                  <c:v>-2.5000000000000022E-3</c:v>
                </c:pt>
                <c:pt idx="14">
                  <c:v>-2.5000000000000022E-3</c:v>
                </c:pt>
                <c:pt idx="15">
                  <c:v>-3.0000000000000027E-3</c:v>
                </c:pt>
                <c:pt idx="16">
                  <c:v>-2.5000000000000022E-3</c:v>
                </c:pt>
                <c:pt idx="17">
                  <c:v>-2.0000000000000018E-3</c:v>
                </c:pt>
                <c:pt idx="18">
                  <c:v>-2.0000000000000018E-3</c:v>
                </c:pt>
                <c:pt idx="19">
                  <c:v>-2.0000000000000018E-3</c:v>
                </c:pt>
                <c:pt idx="20">
                  <c:v>-2.0000000000000018E-3</c:v>
                </c:pt>
                <c:pt idx="21">
                  <c:v>-2.0000000000000018E-3</c:v>
                </c:pt>
                <c:pt idx="22">
                  <c:v>-2.0000000000000018E-3</c:v>
                </c:pt>
                <c:pt idx="23">
                  <c:v>-2.0000000000000018E-3</c:v>
                </c:pt>
                <c:pt idx="24">
                  <c:v>-2.0000000000000018E-3</c:v>
                </c:pt>
                <c:pt idx="25">
                  <c:v>-2.0000000000000018E-3</c:v>
                </c:pt>
                <c:pt idx="26">
                  <c:v>-2.0000000000000018E-3</c:v>
                </c:pt>
                <c:pt idx="27">
                  <c:v>-2.0000000000000018E-3</c:v>
                </c:pt>
                <c:pt idx="28">
                  <c:v>-2.0000000000000018E-3</c:v>
                </c:pt>
                <c:pt idx="29">
                  <c:v>-2.5000000000000022E-3</c:v>
                </c:pt>
                <c:pt idx="30">
                  <c:v>-2.5000000000000022E-3</c:v>
                </c:pt>
                <c:pt idx="31">
                  <c:v>-2.0000000000000018E-3</c:v>
                </c:pt>
                <c:pt idx="32">
                  <c:v>-2.0000000000000018E-3</c:v>
                </c:pt>
                <c:pt idx="33">
                  <c:v>-2.5000000000000022E-3</c:v>
                </c:pt>
                <c:pt idx="34">
                  <c:v>-1.5000000000000013E-3</c:v>
                </c:pt>
                <c:pt idx="35">
                  <c:v>-2.0000000000000018E-3</c:v>
                </c:pt>
                <c:pt idx="36">
                  <c:v>-2.5000000000000022E-3</c:v>
                </c:pt>
                <c:pt idx="37">
                  <c:v>-2.0000000000000018E-3</c:v>
                </c:pt>
                <c:pt idx="38">
                  <c:v>-2.0000000000000018E-3</c:v>
                </c:pt>
                <c:pt idx="39">
                  <c:v>-2.0000000000000018E-3</c:v>
                </c:pt>
                <c:pt idx="40">
                  <c:v>-1.0000000000000009E-3</c:v>
                </c:pt>
                <c:pt idx="41">
                  <c:v>-1.0000000000000009E-3</c:v>
                </c:pt>
                <c:pt idx="42">
                  <c:v>-1.5000000000000013E-3</c:v>
                </c:pt>
                <c:pt idx="43">
                  <c:v>-2.0000000000000018E-3</c:v>
                </c:pt>
                <c:pt idx="44">
                  <c:v>-1.0000000000000009E-3</c:v>
                </c:pt>
                <c:pt idx="45">
                  <c:v>-1.5000000000000013E-3</c:v>
                </c:pt>
                <c:pt idx="46">
                  <c:v>-2.0000000000000018E-3</c:v>
                </c:pt>
                <c:pt idx="47">
                  <c:v>-2.0000000000000018E-3</c:v>
                </c:pt>
                <c:pt idx="48">
                  <c:v>-1.5000000000000013E-3</c:v>
                </c:pt>
                <c:pt idx="49">
                  <c:v>-1.5000000000000013E-3</c:v>
                </c:pt>
                <c:pt idx="50">
                  <c:v>-1.5000000000000013E-3</c:v>
                </c:pt>
                <c:pt idx="51">
                  <c:v>-2.0000000000000018E-3</c:v>
                </c:pt>
                <c:pt idx="52">
                  <c:v>-1.0000000000000009E-3</c:v>
                </c:pt>
                <c:pt idx="53">
                  <c:v>-1.5000000000000013E-3</c:v>
                </c:pt>
                <c:pt idx="54">
                  <c:v>-1.5000000000000013E-3</c:v>
                </c:pt>
                <c:pt idx="55">
                  <c:v>-1.0000000000000009E-3</c:v>
                </c:pt>
                <c:pt idx="56">
                  <c:v>-1.0000000000000009E-3</c:v>
                </c:pt>
                <c:pt idx="57">
                  <c:v>-2.0000000000000018E-3</c:v>
                </c:pt>
                <c:pt idx="58">
                  <c:v>-1.5000000000000013E-3</c:v>
                </c:pt>
                <c:pt idx="59">
                  <c:v>-1.5000000000000013E-3</c:v>
                </c:pt>
                <c:pt idx="60">
                  <c:v>-1.0000000000000009E-3</c:v>
                </c:pt>
                <c:pt idx="61">
                  <c:v>-1.5000000000000013E-3</c:v>
                </c:pt>
                <c:pt idx="62">
                  <c:v>-2.0000000000000018E-3</c:v>
                </c:pt>
                <c:pt idx="63">
                  <c:v>-1.0000000000000009E-3</c:v>
                </c:pt>
                <c:pt idx="64">
                  <c:v>-1.0000000000000009E-3</c:v>
                </c:pt>
                <c:pt idx="65">
                  <c:v>-1.0000000000000009E-3</c:v>
                </c:pt>
                <c:pt idx="66">
                  <c:v>-2.0000000000000018E-3</c:v>
                </c:pt>
                <c:pt idx="67">
                  <c:v>-2.0000000000000018E-3</c:v>
                </c:pt>
                <c:pt idx="68">
                  <c:v>-2.0000000000000018E-3</c:v>
                </c:pt>
                <c:pt idx="69">
                  <c:v>-2.0000000000000018E-3</c:v>
                </c:pt>
                <c:pt idx="70">
                  <c:v>-2.0000000000000018E-3</c:v>
                </c:pt>
                <c:pt idx="71">
                  <c:v>-2.0000000000000018E-3</c:v>
                </c:pt>
                <c:pt idx="72">
                  <c:v>-2.0000000000000018E-3</c:v>
                </c:pt>
                <c:pt idx="73">
                  <c:v>-1.0000000000000009E-3</c:v>
                </c:pt>
                <c:pt idx="74">
                  <c:v>-2.0000000000000018E-3</c:v>
                </c:pt>
                <c:pt idx="75">
                  <c:v>-2.0000000000000018E-3</c:v>
                </c:pt>
                <c:pt idx="76">
                  <c:v>-2.0000000000000018E-3</c:v>
                </c:pt>
                <c:pt idx="77">
                  <c:v>-2.0000000000000018E-3</c:v>
                </c:pt>
                <c:pt idx="78">
                  <c:v>-2.0000000000000018E-3</c:v>
                </c:pt>
                <c:pt idx="79">
                  <c:v>-2.0000000000000018E-3</c:v>
                </c:pt>
                <c:pt idx="80">
                  <c:v>-2.0000000000000018E-3</c:v>
                </c:pt>
                <c:pt idx="81">
                  <c:v>-2.0000000000000018E-3</c:v>
                </c:pt>
                <c:pt idx="82">
                  <c:v>-2.0000000000000018E-3</c:v>
                </c:pt>
                <c:pt idx="83">
                  <c:v>-2.0000000000000018E-3</c:v>
                </c:pt>
                <c:pt idx="84">
                  <c:v>-2.0000000000000018E-3</c:v>
                </c:pt>
                <c:pt idx="85">
                  <c:v>-2.0000000000000018E-3</c:v>
                </c:pt>
                <c:pt idx="86">
                  <c:v>-2.0000000000000018E-3</c:v>
                </c:pt>
                <c:pt idx="87">
                  <c:v>-2.0000000000000018E-3</c:v>
                </c:pt>
                <c:pt idx="88">
                  <c:v>-2.0000000000000018E-3</c:v>
                </c:pt>
                <c:pt idx="89">
                  <c:v>-2.0000000000000018E-3</c:v>
                </c:pt>
                <c:pt idx="90">
                  <c:v>-2.0000000000000018E-3</c:v>
                </c:pt>
                <c:pt idx="91">
                  <c:v>-2.0000000000000018E-3</c:v>
                </c:pt>
                <c:pt idx="92">
                  <c:v>-2.0000000000000018E-3</c:v>
                </c:pt>
                <c:pt idx="93">
                  <c:v>-2.0000000000000018E-3</c:v>
                </c:pt>
                <c:pt idx="94">
                  <c:v>-1.5000000000000013E-3</c:v>
                </c:pt>
                <c:pt idx="95">
                  <c:v>-1.0000000000000009E-3</c:v>
                </c:pt>
                <c:pt idx="96">
                  <c:v>-1.0000000000000009E-3</c:v>
                </c:pt>
                <c:pt idx="97">
                  <c:v>-1.5000000000000013E-3</c:v>
                </c:pt>
                <c:pt idx="98">
                  <c:v>-1.0000000000000009E-3</c:v>
                </c:pt>
                <c:pt idx="99">
                  <c:v>-1.0000000000000009E-3</c:v>
                </c:pt>
                <c:pt idx="100">
                  <c:v>-1.0000000000000009E-3</c:v>
                </c:pt>
                <c:pt idx="101">
                  <c:v>-2.0000000000000018E-3</c:v>
                </c:pt>
                <c:pt idx="102">
                  <c:v>-2.0000000000000018E-3</c:v>
                </c:pt>
                <c:pt idx="103">
                  <c:v>-2.0000000000000018E-3</c:v>
                </c:pt>
                <c:pt idx="104">
                  <c:v>-2.0000000000000018E-3</c:v>
                </c:pt>
                <c:pt idx="105">
                  <c:v>-2.0000000000000018E-3</c:v>
                </c:pt>
                <c:pt idx="106">
                  <c:v>-2.0000000000000018E-3</c:v>
                </c:pt>
                <c:pt idx="107">
                  <c:v>-2.0000000000000018E-3</c:v>
                </c:pt>
                <c:pt idx="108">
                  <c:v>-2.0000000000000018E-3</c:v>
                </c:pt>
                <c:pt idx="109">
                  <c:v>-2.0000000000000018E-3</c:v>
                </c:pt>
                <c:pt idx="110">
                  <c:v>-2.0000000000000018E-3</c:v>
                </c:pt>
                <c:pt idx="111">
                  <c:v>-2.0000000000000018E-3</c:v>
                </c:pt>
                <c:pt idx="112">
                  <c:v>-2.0000000000000018E-3</c:v>
                </c:pt>
                <c:pt idx="113">
                  <c:v>-2.0000000000000018E-3</c:v>
                </c:pt>
                <c:pt idx="114">
                  <c:v>-2.0000000000000018E-3</c:v>
                </c:pt>
                <c:pt idx="115">
                  <c:v>-2.0000000000000018E-3</c:v>
                </c:pt>
                <c:pt idx="116">
                  <c:v>-2.0000000000000018E-3</c:v>
                </c:pt>
                <c:pt idx="117">
                  <c:v>-2.0000000000000018E-3</c:v>
                </c:pt>
                <c:pt idx="118">
                  <c:v>-2.0000000000000018E-3</c:v>
                </c:pt>
                <c:pt idx="119">
                  <c:v>-2.0000000000000018E-3</c:v>
                </c:pt>
                <c:pt idx="120">
                  <c:v>-2.0000000000000018E-3</c:v>
                </c:pt>
                <c:pt idx="121">
                  <c:v>-2.0000000000000018E-3</c:v>
                </c:pt>
                <c:pt idx="122">
                  <c:v>-2.0000000000000018E-3</c:v>
                </c:pt>
                <c:pt idx="123">
                  <c:v>-1.5000000000000013E-3</c:v>
                </c:pt>
                <c:pt idx="124">
                  <c:v>-2.0000000000000018E-3</c:v>
                </c:pt>
                <c:pt idx="125">
                  <c:v>-2.5000000000000022E-3</c:v>
                </c:pt>
                <c:pt idx="126">
                  <c:v>-2.0000000000000018E-3</c:v>
                </c:pt>
                <c:pt idx="127">
                  <c:v>-3.0000000000000027E-3</c:v>
                </c:pt>
                <c:pt idx="128">
                  <c:v>-2.5000000000000022E-3</c:v>
                </c:pt>
                <c:pt idx="129">
                  <c:v>-1.5000000000000013E-3</c:v>
                </c:pt>
                <c:pt idx="130">
                  <c:v>-2.5000000000000022E-3</c:v>
                </c:pt>
                <c:pt idx="131">
                  <c:v>-1.0000000000000009E-3</c:v>
                </c:pt>
                <c:pt idx="132">
                  <c:v>-1.5000000000000013E-3</c:v>
                </c:pt>
                <c:pt idx="133">
                  <c:v>-2.5000000000000022E-3</c:v>
                </c:pt>
                <c:pt idx="134">
                  <c:v>-2.5000000000000022E-3</c:v>
                </c:pt>
                <c:pt idx="135">
                  <c:v>-2.0000000000000018E-3</c:v>
                </c:pt>
                <c:pt idx="136">
                  <c:v>-3.0000000000000027E-3</c:v>
                </c:pt>
                <c:pt idx="137">
                  <c:v>-2.0000000000000018E-3</c:v>
                </c:pt>
                <c:pt idx="138">
                  <c:v>-2.0000000000000018E-3</c:v>
                </c:pt>
                <c:pt idx="139">
                  <c:v>-2.0000000000000018E-3</c:v>
                </c:pt>
                <c:pt idx="140">
                  <c:v>-2.0000000000000018E-3</c:v>
                </c:pt>
                <c:pt idx="141">
                  <c:v>-2.0000000000000018E-3</c:v>
                </c:pt>
                <c:pt idx="142">
                  <c:v>-2.0000000000000018E-3</c:v>
                </c:pt>
                <c:pt idx="143">
                  <c:v>-2.0000000000000018E-3</c:v>
                </c:pt>
                <c:pt idx="144">
                  <c:v>-2.0000000000000018E-3</c:v>
                </c:pt>
                <c:pt idx="145">
                  <c:v>-3.0000000000000027E-3</c:v>
                </c:pt>
                <c:pt idx="146">
                  <c:v>-2.0000000000000018E-3</c:v>
                </c:pt>
                <c:pt idx="147">
                  <c:v>-2.0000000000000018E-3</c:v>
                </c:pt>
                <c:pt idx="148">
                  <c:v>-2.0000000000000018E-3</c:v>
                </c:pt>
                <c:pt idx="149">
                  <c:v>-2.0000000000000018E-3</c:v>
                </c:pt>
                <c:pt idx="150">
                  <c:v>-2.5000000000000022E-3</c:v>
                </c:pt>
                <c:pt idx="151">
                  <c:v>-2.5000000000000022E-3</c:v>
                </c:pt>
                <c:pt idx="152">
                  <c:v>-3.0000000000000027E-3</c:v>
                </c:pt>
                <c:pt idx="153">
                  <c:v>-3.0000000000000027E-3</c:v>
                </c:pt>
                <c:pt idx="154">
                  <c:v>-3.0000000000000027E-3</c:v>
                </c:pt>
                <c:pt idx="155">
                  <c:v>-2.5000000000000022E-3</c:v>
                </c:pt>
                <c:pt idx="156">
                  <c:v>-2.5000000000000022E-3</c:v>
                </c:pt>
                <c:pt idx="157">
                  <c:v>-1.5000000000000013E-3</c:v>
                </c:pt>
                <c:pt idx="158">
                  <c:v>-2.5000000000000022E-3</c:v>
                </c:pt>
                <c:pt idx="159">
                  <c:v>-2.0000000000000018E-3</c:v>
                </c:pt>
                <c:pt idx="160">
                  <c:v>-1.5000000000000013E-3</c:v>
                </c:pt>
                <c:pt idx="161">
                  <c:v>-2.0000000000000018E-3</c:v>
                </c:pt>
                <c:pt idx="162">
                  <c:v>-1.5000000000000013E-3</c:v>
                </c:pt>
                <c:pt idx="163">
                  <c:v>-1.5000000000000013E-3</c:v>
                </c:pt>
                <c:pt idx="164">
                  <c:v>-1.5000000000000013E-3</c:v>
                </c:pt>
                <c:pt idx="165">
                  <c:v>-1.5000000000000013E-3</c:v>
                </c:pt>
                <c:pt idx="166">
                  <c:v>-2.0000000000000018E-3</c:v>
                </c:pt>
                <c:pt idx="167">
                  <c:v>-1.5000000000000013E-3</c:v>
                </c:pt>
                <c:pt idx="168">
                  <c:v>-2.0000000000000018E-3</c:v>
                </c:pt>
                <c:pt idx="169">
                  <c:v>-2.0000000000000018E-3</c:v>
                </c:pt>
                <c:pt idx="170">
                  <c:v>-2.0000000000000018E-3</c:v>
                </c:pt>
                <c:pt idx="171">
                  <c:v>-2.0000000000000018E-3</c:v>
                </c:pt>
                <c:pt idx="172">
                  <c:v>-2.0000000000000018E-3</c:v>
                </c:pt>
                <c:pt idx="173">
                  <c:v>-2.0000000000000018E-3</c:v>
                </c:pt>
                <c:pt idx="174">
                  <c:v>-2.0000000000000018E-3</c:v>
                </c:pt>
                <c:pt idx="175">
                  <c:v>-2.0000000000000018E-3</c:v>
                </c:pt>
                <c:pt idx="176">
                  <c:v>-2.0000000000000018E-3</c:v>
                </c:pt>
                <c:pt idx="177">
                  <c:v>-2.0000000000000018E-3</c:v>
                </c:pt>
                <c:pt idx="178">
                  <c:v>-2.0000000000000018E-3</c:v>
                </c:pt>
                <c:pt idx="179">
                  <c:v>-2.0000000000000018E-3</c:v>
                </c:pt>
                <c:pt idx="180">
                  <c:v>-1.0000000000000009E-3</c:v>
                </c:pt>
                <c:pt idx="181">
                  <c:v>-2.0000000000000018E-3</c:v>
                </c:pt>
                <c:pt idx="182">
                  <c:v>-2.0000000000000018E-3</c:v>
                </c:pt>
                <c:pt idx="183">
                  <c:v>-2.0000000000000018E-3</c:v>
                </c:pt>
                <c:pt idx="184">
                  <c:v>-2.0000000000000018E-3</c:v>
                </c:pt>
                <c:pt idx="185">
                  <c:v>-2.0000000000000018E-3</c:v>
                </c:pt>
                <c:pt idx="186">
                  <c:v>-1.5000000000000013E-3</c:v>
                </c:pt>
                <c:pt idx="187">
                  <c:v>-2.0000000000000018E-3</c:v>
                </c:pt>
                <c:pt idx="188">
                  <c:v>-1.0000000000000009E-3</c:v>
                </c:pt>
                <c:pt idx="189">
                  <c:v>-1.5000000000000013E-3</c:v>
                </c:pt>
                <c:pt idx="190">
                  <c:v>-1.5000000000000013E-3</c:v>
                </c:pt>
                <c:pt idx="191">
                  <c:v>-1.5000000000000013E-3</c:v>
                </c:pt>
                <c:pt idx="192">
                  <c:v>-2.0000000000000018E-3</c:v>
                </c:pt>
                <c:pt idx="193">
                  <c:v>-1.5000000000000013E-3</c:v>
                </c:pt>
                <c:pt idx="194">
                  <c:v>-1.5000000000000013E-3</c:v>
                </c:pt>
                <c:pt idx="195">
                  <c:v>-1.5000000000000013E-3</c:v>
                </c:pt>
                <c:pt idx="196">
                  <c:v>-1.5000000000000013E-3</c:v>
                </c:pt>
                <c:pt idx="197">
                  <c:v>-1.5000000000000013E-3</c:v>
                </c:pt>
                <c:pt idx="198">
                  <c:v>-1.5000000000000013E-3</c:v>
                </c:pt>
                <c:pt idx="199">
                  <c:v>-2.0000000000000018E-3</c:v>
                </c:pt>
                <c:pt idx="200">
                  <c:v>-1.0000000000000009E-3</c:v>
                </c:pt>
                <c:pt idx="201">
                  <c:v>-1.5000000000000013E-3</c:v>
                </c:pt>
                <c:pt idx="202">
                  <c:v>-1.5000000000000013E-3</c:v>
                </c:pt>
                <c:pt idx="203">
                  <c:v>-1.0000000000000009E-3</c:v>
                </c:pt>
                <c:pt idx="204">
                  <c:v>-1.0000000000000009E-3</c:v>
                </c:pt>
                <c:pt idx="205">
                  <c:v>-2.0000000000000018E-3</c:v>
                </c:pt>
                <c:pt idx="206">
                  <c:v>-2.0000000000000018E-3</c:v>
                </c:pt>
                <c:pt idx="207">
                  <c:v>-1.5000000000000013E-3</c:v>
                </c:pt>
                <c:pt idx="208">
                  <c:v>-2.0000000000000018E-3</c:v>
                </c:pt>
                <c:pt idx="209">
                  <c:v>-1.5000000000000013E-3</c:v>
                </c:pt>
                <c:pt idx="210">
                  <c:v>-1.5000000000000013E-3</c:v>
                </c:pt>
                <c:pt idx="211">
                  <c:v>-1.5000000000000013E-3</c:v>
                </c:pt>
                <c:pt idx="212">
                  <c:v>-5.0000000000000044E-4</c:v>
                </c:pt>
                <c:pt idx="213">
                  <c:v>-2.0000000000000018E-3</c:v>
                </c:pt>
                <c:pt idx="214">
                  <c:v>-1.5000000000000013E-3</c:v>
                </c:pt>
                <c:pt idx="215">
                  <c:v>-1.5000000000000013E-3</c:v>
                </c:pt>
                <c:pt idx="216">
                  <c:v>-1.5000000000000013E-3</c:v>
                </c:pt>
              </c:numCache>
            </c:numRef>
          </c:yVal>
          <c:smooth val="0"/>
        </c:ser>
        <c:ser>
          <c:idx val="17"/>
          <c:order val="17"/>
          <c:tx>
            <c:strRef>
              <c:f>'vit data'!$BQ$4</c:f>
              <c:strCache>
                <c:ptCount val="1"/>
                <c:pt idx="0">
                  <c:v>niacin</c:v>
                </c:pt>
              </c:strCache>
            </c:strRef>
          </c:tx>
          <c:spPr>
            <a:ln w="19050" cap="rnd">
              <a:solidFill>
                <a:srgbClr val="996633"/>
              </a:solidFill>
              <a:round/>
            </a:ln>
            <a:effectLst/>
          </c:spPr>
          <c:marker>
            <c:symbol val="none"/>
          </c:marker>
          <c:xVal>
            <c:numRef>
              <c:f>'vit data'!$AY$5:$AY$221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data'!$BQ$5:$BQ$221</c:f>
              <c:numCache>
                <c:formatCode>General</c:formatCode>
                <c:ptCount val="217"/>
                <c:pt idx="0">
                  <c:v>-2.5000000000000022E-3</c:v>
                </c:pt>
                <c:pt idx="1">
                  <c:v>-2.5000000000000022E-3</c:v>
                </c:pt>
                <c:pt idx="2">
                  <c:v>-1.5000000000000013E-3</c:v>
                </c:pt>
                <c:pt idx="3">
                  <c:v>-1.0000000000000009E-3</c:v>
                </c:pt>
                <c:pt idx="4">
                  <c:v>0</c:v>
                </c:pt>
                <c:pt idx="5">
                  <c:v>5.0000000000000044E-4</c:v>
                </c:pt>
                <c:pt idx="6">
                  <c:v>1.0000000000000009E-3</c:v>
                </c:pt>
                <c:pt idx="7">
                  <c:v>2.0000000000000018E-3</c:v>
                </c:pt>
                <c:pt idx="8">
                  <c:v>1.5000000000000013E-3</c:v>
                </c:pt>
                <c:pt idx="9">
                  <c:v>1.5000000000000013E-3</c:v>
                </c:pt>
                <c:pt idx="10">
                  <c:v>2.5000000000000022E-3</c:v>
                </c:pt>
                <c:pt idx="11">
                  <c:v>2.5000000000000022E-3</c:v>
                </c:pt>
                <c:pt idx="12">
                  <c:v>2.5000000000000022E-3</c:v>
                </c:pt>
                <c:pt idx="13">
                  <c:v>3.0000000000000027E-3</c:v>
                </c:pt>
                <c:pt idx="14">
                  <c:v>2.5000000000000022E-3</c:v>
                </c:pt>
                <c:pt idx="15">
                  <c:v>2.5000000000000022E-3</c:v>
                </c:pt>
                <c:pt idx="16">
                  <c:v>2.5000000000000022E-3</c:v>
                </c:pt>
                <c:pt idx="17">
                  <c:v>2.5000000000000022E-3</c:v>
                </c:pt>
                <c:pt idx="18">
                  <c:v>3.5000000000000031E-3</c:v>
                </c:pt>
                <c:pt idx="19">
                  <c:v>4.0000000000000036E-3</c:v>
                </c:pt>
                <c:pt idx="20">
                  <c:v>4.500000000000004E-3</c:v>
                </c:pt>
                <c:pt idx="21">
                  <c:v>5.0000000000000044E-3</c:v>
                </c:pt>
                <c:pt idx="22">
                  <c:v>5.0000000000000044E-3</c:v>
                </c:pt>
                <c:pt idx="23">
                  <c:v>5.0000000000000044E-3</c:v>
                </c:pt>
                <c:pt idx="24">
                  <c:v>5.0000000000000044E-3</c:v>
                </c:pt>
                <c:pt idx="25">
                  <c:v>6.0000000000000053E-3</c:v>
                </c:pt>
                <c:pt idx="26">
                  <c:v>6.0000000000000053E-3</c:v>
                </c:pt>
                <c:pt idx="27">
                  <c:v>7.0000000000000062E-3</c:v>
                </c:pt>
                <c:pt idx="28">
                  <c:v>7.5000000000000067E-3</c:v>
                </c:pt>
                <c:pt idx="29">
                  <c:v>8.0000000000000071E-3</c:v>
                </c:pt>
                <c:pt idx="30">
                  <c:v>9.000000000000008E-3</c:v>
                </c:pt>
                <c:pt idx="31">
                  <c:v>1.0000000000000009E-2</c:v>
                </c:pt>
                <c:pt idx="32">
                  <c:v>1.150000000000001E-2</c:v>
                </c:pt>
                <c:pt idx="33">
                  <c:v>1.2000000000000011E-2</c:v>
                </c:pt>
                <c:pt idx="34">
                  <c:v>1.3500000000000012E-2</c:v>
                </c:pt>
                <c:pt idx="35">
                  <c:v>1.4500000000000013E-2</c:v>
                </c:pt>
                <c:pt idx="36">
                  <c:v>1.5000000000000013E-2</c:v>
                </c:pt>
                <c:pt idx="37">
                  <c:v>1.7500000000000016E-2</c:v>
                </c:pt>
                <c:pt idx="38">
                  <c:v>1.9000000000000017E-2</c:v>
                </c:pt>
                <c:pt idx="39">
                  <c:v>2.1499999999999991E-2</c:v>
                </c:pt>
                <c:pt idx="40">
                  <c:v>2.3499999999999993E-2</c:v>
                </c:pt>
                <c:pt idx="41">
                  <c:v>2.5499999999999995E-2</c:v>
                </c:pt>
                <c:pt idx="42">
                  <c:v>2.7999999999999997E-2</c:v>
                </c:pt>
                <c:pt idx="43">
                  <c:v>3.15E-2</c:v>
                </c:pt>
                <c:pt idx="44">
                  <c:v>3.5500000000000004E-2</c:v>
                </c:pt>
                <c:pt idx="45">
                  <c:v>3.9500000000000007E-2</c:v>
                </c:pt>
                <c:pt idx="46">
                  <c:v>4.3500000000000011E-2</c:v>
                </c:pt>
                <c:pt idx="47">
                  <c:v>4.8500000000000015E-2</c:v>
                </c:pt>
                <c:pt idx="48">
                  <c:v>5.3499999999999992E-2</c:v>
                </c:pt>
                <c:pt idx="49">
                  <c:v>5.9499999999999997E-2</c:v>
                </c:pt>
                <c:pt idx="50">
                  <c:v>6.7500000000000004E-2</c:v>
                </c:pt>
                <c:pt idx="51">
                  <c:v>7.5500000000000012E-2</c:v>
                </c:pt>
                <c:pt idx="52">
                  <c:v>8.4499999999999992E-2</c:v>
                </c:pt>
                <c:pt idx="53">
                  <c:v>9.6500000000000002E-2</c:v>
                </c:pt>
                <c:pt idx="54">
                  <c:v>0.10950000000000001</c:v>
                </c:pt>
                <c:pt idx="55">
                  <c:v>0.1245</c:v>
                </c:pt>
                <c:pt idx="56">
                  <c:v>0.14150000000000001</c:v>
                </c:pt>
                <c:pt idx="57">
                  <c:v>0.16249999999999998</c:v>
                </c:pt>
                <c:pt idx="58">
                  <c:v>0.1855</c:v>
                </c:pt>
                <c:pt idx="59">
                  <c:v>0.21150000000000002</c:v>
                </c:pt>
                <c:pt idx="60">
                  <c:v>0.23649999999999999</c:v>
                </c:pt>
                <c:pt idx="61">
                  <c:v>0.26550000000000001</c:v>
                </c:pt>
                <c:pt idx="62">
                  <c:v>0.29699999999999999</c:v>
                </c:pt>
                <c:pt idx="63">
                  <c:v>0.33300000000000002</c:v>
                </c:pt>
                <c:pt idx="64">
                  <c:v>0.36849999999999999</c:v>
                </c:pt>
                <c:pt idx="65">
                  <c:v>0.40500000000000003</c:v>
                </c:pt>
                <c:pt idx="66">
                  <c:v>0.44100000000000006</c:v>
                </c:pt>
                <c:pt idx="67">
                  <c:v>0.48499999999999999</c:v>
                </c:pt>
                <c:pt idx="68">
                  <c:v>0.52700000000000002</c:v>
                </c:pt>
                <c:pt idx="69">
                  <c:v>0.56699999999999995</c:v>
                </c:pt>
                <c:pt idx="70">
                  <c:v>0.60199999999999998</c:v>
                </c:pt>
                <c:pt idx="71">
                  <c:v>0.64050000000000007</c:v>
                </c:pt>
                <c:pt idx="72">
                  <c:v>0.66749999999999998</c:v>
                </c:pt>
                <c:pt idx="73">
                  <c:v>0.69550000000000001</c:v>
                </c:pt>
                <c:pt idx="74">
                  <c:v>0.71150000000000002</c:v>
                </c:pt>
                <c:pt idx="75">
                  <c:v>0.74150000000000005</c:v>
                </c:pt>
                <c:pt idx="76">
                  <c:v>0.76350000000000007</c:v>
                </c:pt>
                <c:pt idx="77">
                  <c:v>0.78800000000000003</c:v>
                </c:pt>
                <c:pt idx="78">
                  <c:v>0.79649999999999999</c:v>
                </c:pt>
                <c:pt idx="79">
                  <c:v>0.80900000000000005</c:v>
                </c:pt>
                <c:pt idx="80">
                  <c:v>0.8194999999999999</c:v>
                </c:pt>
                <c:pt idx="81">
                  <c:v>0.83899999999999997</c:v>
                </c:pt>
                <c:pt idx="82">
                  <c:v>0.84850000000000003</c:v>
                </c:pt>
                <c:pt idx="83">
                  <c:v>0.86599999999999999</c:v>
                </c:pt>
                <c:pt idx="84">
                  <c:v>0.876</c:v>
                </c:pt>
                <c:pt idx="85">
                  <c:v>0.89149999999999996</c:v>
                </c:pt>
                <c:pt idx="86">
                  <c:v>0.90149999999999997</c:v>
                </c:pt>
                <c:pt idx="87">
                  <c:v>0.91300000000000003</c:v>
                </c:pt>
                <c:pt idx="88">
                  <c:v>0.92549999999999999</c:v>
                </c:pt>
                <c:pt idx="89">
                  <c:v>0.94</c:v>
                </c:pt>
                <c:pt idx="90">
                  <c:v>0.95199999999999996</c:v>
                </c:pt>
                <c:pt idx="91">
                  <c:v>0.95599999999999996</c:v>
                </c:pt>
                <c:pt idx="92">
                  <c:v>0.96399999999999997</c:v>
                </c:pt>
                <c:pt idx="93">
                  <c:v>0.98950000000000005</c:v>
                </c:pt>
                <c:pt idx="94">
                  <c:v>0.98</c:v>
                </c:pt>
                <c:pt idx="95">
                  <c:v>0.99700000000000011</c:v>
                </c:pt>
                <c:pt idx="96">
                  <c:v>0.98950000000000005</c:v>
                </c:pt>
                <c:pt idx="97">
                  <c:v>0.99649999999999994</c:v>
                </c:pt>
                <c:pt idx="98">
                  <c:v>0.99950000000000006</c:v>
                </c:pt>
                <c:pt idx="99">
                  <c:v>1.0254999999999999</c:v>
                </c:pt>
                <c:pt idx="100">
                  <c:v>1.0285</c:v>
                </c:pt>
                <c:pt idx="101">
                  <c:v>1.0285</c:v>
                </c:pt>
                <c:pt idx="102">
                  <c:v>1.0334999999999999</c:v>
                </c:pt>
                <c:pt idx="103">
                  <c:v>1.0374999999999999</c:v>
                </c:pt>
                <c:pt idx="104">
                  <c:v>1.0430000000000001</c:v>
                </c:pt>
                <c:pt idx="105">
                  <c:v>1.0419999999999998</c:v>
                </c:pt>
                <c:pt idx="106">
                  <c:v>1.0529999999999999</c:v>
                </c:pt>
                <c:pt idx="107">
                  <c:v>1.0494999999999999</c:v>
                </c:pt>
                <c:pt idx="108">
                  <c:v>1.0529999999999999</c:v>
                </c:pt>
                <c:pt idx="109">
                  <c:v>1.0830000000000002</c:v>
                </c:pt>
                <c:pt idx="110">
                  <c:v>1.0569999999999999</c:v>
                </c:pt>
                <c:pt idx="111">
                  <c:v>1.0419999999999998</c:v>
                </c:pt>
                <c:pt idx="112">
                  <c:v>1.0499999999999998</c:v>
                </c:pt>
                <c:pt idx="113">
                  <c:v>1.0550000000000002</c:v>
                </c:pt>
                <c:pt idx="114">
                  <c:v>1.0590000000000002</c:v>
                </c:pt>
                <c:pt idx="115">
                  <c:v>1.0680000000000001</c:v>
                </c:pt>
                <c:pt idx="116">
                  <c:v>1.0499999999999998</c:v>
                </c:pt>
                <c:pt idx="117">
                  <c:v>1.0550000000000002</c:v>
                </c:pt>
                <c:pt idx="118">
                  <c:v>1.0665</c:v>
                </c:pt>
                <c:pt idx="119">
                  <c:v>1.0609999999999999</c:v>
                </c:pt>
                <c:pt idx="120">
                  <c:v>1.0670000000000002</c:v>
                </c:pt>
                <c:pt idx="121">
                  <c:v>1.0659999999999998</c:v>
                </c:pt>
                <c:pt idx="122">
                  <c:v>1.0695000000000001</c:v>
                </c:pt>
                <c:pt idx="123">
                  <c:v>1.0590000000000002</c:v>
                </c:pt>
                <c:pt idx="124">
                  <c:v>1.0699999999999998</c:v>
                </c:pt>
                <c:pt idx="125">
                  <c:v>1.0615000000000001</c:v>
                </c:pt>
                <c:pt idx="126">
                  <c:v>1.0489999999999999</c:v>
                </c:pt>
                <c:pt idx="127">
                  <c:v>1.0505</c:v>
                </c:pt>
                <c:pt idx="128">
                  <c:v>1.0555000000000001</c:v>
                </c:pt>
                <c:pt idx="129">
                  <c:v>1.048</c:v>
                </c:pt>
                <c:pt idx="130">
                  <c:v>1.0545</c:v>
                </c:pt>
                <c:pt idx="131">
                  <c:v>1.0505</c:v>
                </c:pt>
                <c:pt idx="132">
                  <c:v>1.0510000000000002</c:v>
                </c:pt>
                <c:pt idx="133">
                  <c:v>1.0470000000000002</c:v>
                </c:pt>
                <c:pt idx="134">
                  <c:v>1.0409999999999999</c:v>
                </c:pt>
                <c:pt idx="135">
                  <c:v>1.0430000000000001</c:v>
                </c:pt>
                <c:pt idx="136">
                  <c:v>1.0350000000000001</c:v>
                </c:pt>
                <c:pt idx="137">
                  <c:v>1.0310000000000001</c:v>
                </c:pt>
                <c:pt idx="138">
                  <c:v>1.0249999999999999</c:v>
                </c:pt>
                <c:pt idx="139">
                  <c:v>1.0209999999999999</c:v>
                </c:pt>
                <c:pt idx="140">
                  <c:v>1.0150000000000001</c:v>
                </c:pt>
                <c:pt idx="141">
                  <c:v>1.012</c:v>
                </c:pt>
                <c:pt idx="142">
                  <c:v>1.0099999999999998</c:v>
                </c:pt>
                <c:pt idx="143">
                  <c:v>1.004</c:v>
                </c:pt>
                <c:pt idx="144">
                  <c:v>1.004</c:v>
                </c:pt>
                <c:pt idx="145">
                  <c:v>1</c:v>
                </c:pt>
                <c:pt idx="146">
                  <c:v>0.99299999999999999</c:v>
                </c:pt>
                <c:pt idx="147">
                  <c:v>0.98699999999999999</c:v>
                </c:pt>
                <c:pt idx="148">
                  <c:v>0.98099999999999998</c:v>
                </c:pt>
                <c:pt idx="149">
                  <c:v>0.97699999999999998</c:v>
                </c:pt>
                <c:pt idx="150">
                  <c:v>0.97299999999999998</c:v>
                </c:pt>
                <c:pt idx="151">
                  <c:v>0.97400000000000009</c:v>
                </c:pt>
                <c:pt idx="152">
                  <c:v>0.97350000000000003</c:v>
                </c:pt>
                <c:pt idx="153">
                  <c:v>0.97099999999999997</c:v>
                </c:pt>
                <c:pt idx="154">
                  <c:v>0.96899999999999997</c:v>
                </c:pt>
                <c:pt idx="155">
                  <c:v>0.95950000000000002</c:v>
                </c:pt>
                <c:pt idx="156">
                  <c:v>0.95299999999999996</c:v>
                </c:pt>
                <c:pt idx="157">
                  <c:v>0.95099999999999996</c:v>
                </c:pt>
                <c:pt idx="158">
                  <c:v>0.94200000000000006</c:v>
                </c:pt>
                <c:pt idx="159">
                  <c:v>0.93299999999999994</c:v>
                </c:pt>
                <c:pt idx="160">
                  <c:v>0.93049999999999988</c:v>
                </c:pt>
                <c:pt idx="161">
                  <c:v>0.92349999999999999</c:v>
                </c:pt>
                <c:pt idx="162">
                  <c:v>0.92200000000000004</c:v>
                </c:pt>
                <c:pt idx="163">
                  <c:v>0.91600000000000004</c:v>
                </c:pt>
                <c:pt idx="164">
                  <c:v>0.90800000000000003</c:v>
                </c:pt>
                <c:pt idx="165">
                  <c:v>0.90299999999999991</c:v>
                </c:pt>
                <c:pt idx="166">
                  <c:v>0.89949999999999997</c:v>
                </c:pt>
                <c:pt idx="167">
                  <c:v>0.89200000000000002</c:v>
                </c:pt>
                <c:pt idx="168">
                  <c:v>0.89449999999999985</c:v>
                </c:pt>
                <c:pt idx="169">
                  <c:v>0.89200000000000002</c:v>
                </c:pt>
                <c:pt idx="170">
                  <c:v>0.88749999999999996</c:v>
                </c:pt>
                <c:pt idx="171">
                  <c:v>0.88349999999999995</c:v>
                </c:pt>
                <c:pt idx="172">
                  <c:v>0.87949999999999995</c:v>
                </c:pt>
                <c:pt idx="173">
                  <c:v>0.876</c:v>
                </c:pt>
                <c:pt idx="174">
                  <c:v>0.871</c:v>
                </c:pt>
                <c:pt idx="175">
                  <c:v>0.86799999999999999</c:v>
                </c:pt>
                <c:pt idx="176">
                  <c:v>0.86549999999999994</c:v>
                </c:pt>
                <c:pt idx="177">
                  <c:v>0.86349999999999993</c:v>
                </c:pt>
                <c:pt idx="178">
                  <c:v>0.86050000000000004</c:v>
                </c:pt>
                <c:pt idx="179">
                  <c:v>0.85899999999999999</c:v>
                </c:pt>
                <c:pt idx="180">
                  <c:v>0.85349999999999993</c:v>
                </c:pt>
                <c:pt idx="181">
                  <c:v>0.85199999999999998</c:v>
                </c:pt>
                <c:pt idx="182">
                  <c:v>0.85050000000000003</c:v>
                </c:pt>
                <c:pt idx="183">
                  <c:v>0.85</c:v>
                </c:pt>
                <c:pt idx="184">
                  <c:v>0.85199999999999998</c:v>
                </c:pt>
                <c:pt idx="185">
                  <c:v>0.84349999999999992</c:v>
                </c:pt>
                <c:pt idx="186">
                  <c:v>0.84699999999999998</c:v>
                </c:pt>
                <c:pt idx="187">
                  <c:v>0.84349999999999992</c:v>
                </c:pt>
                <c:pt idx="188">
                  <c:v>0.84250000000000003</c:v>
                </c:pt>
                <c:pt idx="189">
                  <c:v>0.84250000000000003</c:v>
                </c:pt>
                <c:pt idx="190">
                  <c:v>0.84</c:v>
                </c:pt>
                <c:pt idx="191">
                  <c:v>0.84</c:v>
                </c:pt>
                <c:pt idx="192">
                  <c:v>0.83799999999999997</c:v>
                </c:pt>
                <c:pt idx="193">
                  <c:v>0.83799999999999997</c:v>
                </c:pt>
                <c:pt idx="194">
                  <c:v>0.83749999999999991</c:v>
                </c:pt>
                <c:pt idx="195">
                  <c:v>0.83850000000000002</c:v>
                </c:pt>
                <c:pt idx="196">
                  <c:v>0.83850000000000002</c:v>
                </c:pt>
                <c:pt idx="197">
                  <c:v>0.83699999999999997</c:v>
                </c:pt>
                <c:pt idx="198">
                  <c:v>0.83499999999999996</c:v>
                </c:pt>
                <c:pt idx="199">
                  <c:v>0.83149999999999991</c:v>
                </c:pt>
                <c:pt idx="200">
                  <c:v>0.83099999999999996</c:v>
                </c:pt>
                <c:pt idx="201">
                  <c:v>0.8294999999999999</c:v>
                </c:pt>
                <c:pt idx="202">
                  <c:v>0.83050000000000002</c:v>
                </c:pt>
                <c:pt idx="203">
                  <c:v>0.82899999999999996</c:v>
                </c:pt>
                <c:pt idx="204">
                  <c:v>0.83099999999999996</c:v>
                </c:pt>
                <c:pt idx="205">
                  <c:v>0.8294999999999999</c:v>
                </c:pt>
                <c:pt idx="206">
                  <c:v>0.83199999999999996</c:v>
                </c:pt>
                <c:pt idx="207">
                  <c:v>0.83099999999999996</c:v>
                </c:pt>
                <c:pt idx="208">
                  <c:v>0.82899999999999996</c:v>
                </c:pt>
                <c:pt idx="209">
                  <c:v>0.83050000000000002</c:v>
                </c:pt>
                <c:pt idx="210">
                  <c:v>0.82899999999999996</c:v>
                </c:pt>
                <c:pt idx="211">
                  <c:v>0.82850000000000001</c:v>
                </c:pt>
                <c:pt idx="212">
                  <c:v>0.82899999999999996</c:v>
                </c:pt>
                <c:pt idx="213">
                  <c:v>0.82850000000000001</c:v>
                </c:pt>
                <c:pt idx="214">
                  <c:v>0.8274999999999999</c:v>
                </c:pt>
                <c:pt idx="215">
                  <c:v>0.82850000000000001</c:v>
                </c:pt>
                <c:pt idx="216">
                  <c:v>0.8274999999999999</c:v>
                </c:pt>
              </c:numCache>
            </c:numRef>
          </c:yVal>
          <c:smooth val="0"/>
        </c:ser>
        <c:ser>
          <c:idx val="18"/>
          <c:order val="18"/>
          <c:tx>
            <c:strRef>
              <c:f>'vit data'!$BR$4</c:f>
              <c:strCache>
                <c:ptCount val="1"/>
                <c:pt idx="0">
                  <c:v>pantothenate</c:v>
                </c:pt>
              </c:strCache>
            </c:strRef>
          </c:tx>
          <c:spPr>
            <a:ln w="19050" cap="rnd">
              <a:solidFill>
                <a:srgbClr val="008080"/>
              </a:solidFill>
              <a:round/>
            </a:ln>
            <a:effectLst/>
          </c:spPr>
          <c:marker>
            <c:symbol val="none"/>
          </c:marker>
          <c:xVal>
            <c:numRef>
              <c:f>'vit data'!$AY$5:$AY$221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data'!$BR$5:$BR$221</c:f>
              <c:numCache>
                <c:formatCode>General</c:formatCode>
                <c:ptCount val="217"/>
                <c:pt idx="0">
                  <c:v>-4.500000000000004E-3</c:v>
                </c:pt>
                <c:pt idx="1">
                  <c:v>-3.0000000000000027E-3</c:v>
                </c:pt>
                <c:pt idx="2">
                  <c:v>-2.0000000000000018E-3</c:v>
                </c:pt>
                <c:pt idx="3">
                  <c:v>-2.0000000000000018E-3</c:v>
                </c:pt>
                <c:pt idx="4">
                  <c:v>-1.5000000000000013E-3</c:v>
                </c:pt>
                <c:pt idx="5">
                  <c:v>-5.0000000000000044E-4</c:v>
                </c:pt>
                <c:pt idx="6">
                  <c:v>0</c:v>
                </c:pt>
                <c:pt idx="7">
                  <c:v>1.0000000000000009E-3</c:v>
                </c:pt>
                <c:pt idx="8">
                  <c:v>2.0000000000000018E-3</c:v>
                </c:pt>
                <c:pt idx="9">
                  <c:v>1.5000000000000013E-3</c:v>
                </c:pt>
                <c:pt idx="10">
                  <c:v>2.0000000000000018E-3</c:v>
                </c:pt>
                <c:pt idx="11">
                  <c:v>2.0000000000000018E-3</c:v>
                </c:pt>
                <c:pt idx="12">
                  <c:v>2.5000000000000022E-3</c:v>
                </c:pt>
                <c:pt idx="13">
                  <c:v>2.5000000000000022E-3</c:v>
                </c:pt>
                <c:pt idx="14">
                  <c:v>2.0000000000000018E-3</c:v>
                </c:pt>
                <c:pt idx="15">
                  <c:v>2.0000000000000018E-3</c:v>
                </c:pt>
                <c:pt idx="16">
                  <c:v>1.0000000000000009E-3</c:v>
                </c:pt>
                <c:pt idx="17">
                  <c:v>2.5000000000000022E-3</c:v>
                </c:pt>
                <c:pt idx="18">
                  <c:v>2.5000000000000022E-3</c:v>
                </c:pt>
                <c:pt idx="19">
                  <c:v>3.0000000000000027E-3</c:v>
                </c:pt>
                <c:pt idx="20">
                  <c:v>3.0000000000000027E-3</c:v>
                </c:pt>
                <c:pt idx="21">
                  <c:v>2.5000000000000022E-3</c:v>
                </c:pt>
                <c:pt idx="22">
                  <c:v>3.0000000000000027E-3</c:v>
                </c:pt>
                <c:pt idx="23">
                  <c:v>3.0000000000000027E-3</c:v>
                </c:pt>
                <c:pt idx="24">
                  <c:v>3.0000000000000027E-3</c:v>
                </c:pt>
                <c:pt idx="25">
                  <c:v>4.0000000000000036E-3</c:v>
                </c:pt>
                <c:pt idx="26">
                  <c:v>4.0000000000000036E-3</c:v>
                </c:pt>
                <c:pt idx="27">
                  <c:v>4.500000000000004E-3</c:v>
                </c:pt>
                <c:pt idx="28">
                  <c:v>5.5000000000000049E-3</c:v>
                </c:pt>
                <c:pt idx="29">
                  <c:v>6.5000000000000058E-3</c:v>
                </c:pt>
                <c:pt idx="30">
                  <c:v>6.5000000000000058E-3</c:v>
                </c:pt>
                <c:pt idx="31">
                  <c:v>7.5000000000000067E-3</c:v>
                </c:pt>
                <c:pt idx="32">
                  <c:v>7.5000000000000067E-3</c:v>
                </c:pt>
                <c:pt idx="33">
                  <c:v>8.0000000000000071E-3</c:v>
                </c:pt>
                <c:pt idx="34">
                  <c:v>9.000000000000008E-3</c:v>
                </c:pt>
                <c:pt idx="35">
                  <c:v>1.0500000000000009E-2</c:v>
                </c:pt>
                <c:pt idx="36">
                  <c:v>1.100000000000001E-2</c:v>
                </c:pt>
                <c:pt idx="37">
                  <c:v>1.2500000000000011E-2</c:v>
                </c:pt>
                <c:pt idx="38">
                  <c:v>1.4000000000000012E-2</c:v>
                </c:pt>
                <c:pt idx="39">
                  <c:v>1.5000000000000013E-2</c:v>
                </c:pt>
                <c:pt idx="40">
                  <c:v>1.7500000000000016E-2</c:v>
                </c:pt>
                <c:pt idx="41">
                  <c:v>1.8999999999999989E-2</c:v>
                </c:pt>
                <c:pt idx="42">
                  <c:v>2.0999999999999991E-2</c:v>
                </c:pt>
                <c:pt idx="43">
                  <c:v>2.3499999999999993E-2</c:v>
                </c:pt>
                <c:pt idx="44">
                  <c:v>2.7499999999999997E-2</c:v>
                </c:pt>
                <c:pt idx="45">
                  <c:v>3.1E-2</c:v>
                </c:pt>
                <c:pt idx="46">
                  <c:v>3.4500000000000003E-2</c:v>
                </c:pt>
                <c:pt idx="47">
                  <c:v>3.8500000000000006E-2</c:v>
                </c:pt>
                <c:pt idx="48">
                  <c:v>4.3500000000000011E-2</c:v>
                </c:pt>
                <c:pt idx="49">
                  <c:v>4.9499999999999988E-2</c:v>
                </c:pt>
                <c:pt idx="50">
                  <c:v>5.4499999999999993E-2</c:v>
                </c:pt>
                <c:pt idx="51">
                  <c:v>6.25E-2</c:v>
                </c:pt>
                <c:pt idx="52">
                  <c:v>7.0500000000000007E-2</c:v>
                </c:pt>
                <c:pt idx="53">
                  <c:v>7.9500000000000015E-2</c:v>
                </c:pt>
                <c:pt idx="54">
                  <c:v>9.0499999999999997E-2</c:v>
                </c:pt>
                <c:pt idx="55">
                  <c:v>0.10150000000000001</c:v>
                </c:pt>
                <c:pt idx="56">
                  <c:v>0.11349999999999999</c:v>
                </c:pt>
                <c:pt idx="57">
                  <c:v>0.13250000000000001</c:v>
                </c:pt>
                <c:pt idx="58">
                  <c:v>0.15250000000000002</c:v>
                </c:pt>
                <c:pt idx="59">
                  <c:v>0.17349999999999999</c:v>
                </c:pt>
                <c:pt idx="60">
                  <c:v>0.19650000000000001</c:v>
                </c:pt>
                <c:pt idx="61">
                  <c:v>0.22549999999999998</c:v>
                </c:pt>
                <c:pt idx="62">
                  <c:v>0.2495</c:v>
                </c:pt>
                <c:pt idx="63">
                  <c:v>0.27750000000000002</c:v>
                </c:pt>
                <c:pt idx="64">
                  <c:v>0.30549999999999999</c:v>
                </c:pt>
                <c:pt idx="65">
                  <c:v>0.33950000000000002</c:v>
                </c:pt>
                <c:pt idx="66">
                  <c:v>0.36849999999999999</c:v>
                </c:pt>
                <c:pt idx="67">
                  <c:v>0.39850000000000002</c:v>
                </c:pt>
                <c:pt idx="68">
                  <c:v>0.43100000000000005</c:v>
                </c:pt>
                <c:pt idx="69">
                  <c:v>0.47299999999999998</c:v>
                </c:pt>
                <c:pt idx="70">
                  <c:v>0.50649999999999995</c:v>
                </c:pt>
                <c:pt idx="71">
                  <c:v>0.53900000000000003</c:v>
                </c:pt>
                <c:pt idx="72">
                  <c:v>0.5694999999999999</c:v>
                </c:pt>
                <c:pt idx="73">
                  <c:v>0.59399999999999997</c:v>
                </c:pt>
                <c:pt idx="74">
                  <c:v>0.626</c:v>
                </c:pt>
                <c:pt idx="75">
                  <c:v>0.64700000000000002</c:v>
                </c:pt>
                <c:pt idx="76">
                  <c:v>0.67400000000000004</c:v>
                </c:pt>
                <c:pt idx="77">
                  <c:v>0.69899999999999995</c:v>
                </c:pt>
                <c:pt idx="78">
                  <c:v>0.72399999999999998</c:v>
                </c:pt>
                <c:pt idx="79">
                  <c:v>0.74</c:v>
                </c:pt>
                <c:pt idx="80">
                  <c:v>0.76100000000000001</c:v>
                </c:pt>
                <c:pt idx="81">
                  <c:v>0.77400000000000002</c:v>
                </c:pt>
                <c:pt idx="82">
                  <c:v>0.79300000000000004</c:v>
                </c:pt>
                <c:pt idx="83">
                  <c:v>0.80900000000000005</c:v>
                </c:pt>
                <c:pt idx="84">
                  <c:v>0.82599999999999996</c:v>
                </c:pt>
                <c:pt idx="85">
                  <c:v>0.83699999999999997</c:v>
                </c:pt>
                <c:pt idx="86">
                  <c:v>0.84899999999999998</c:v>
                </c:pt>
                <c:pt idx="87">
                  <c:v>0.86099999999999999</c:v>
                </c:pt>
                <c:pt idx="88">
                  <c:v>0.877</c:v>
                </c:pt>
                <c:pt idx="89">
                  <c:v>0.879</c:v>
                </c:pt>
                <c:pt idx="90">
                  <c:v>0.88500000000000001</c:v>
                </c:pt>
                <c:pt idx="91">
                  <c:v>0.89700000000000002</c:v>
                </c:pt>
                <c:pt idx="92">
                  <c:v>0.89799999999999991</c:v>
                </c:pt>
                <c:pt idx="93">
                  <c:v>0.91999999999999993</c:v>
                </c:pt>
                <c:pt idx="94">
                  <c:v>0.92199999999999993</c:v>
                </c:pt>
                <c:pt idx="95">
                  <c:v>0.9335</c:v>
                </c:pt>
                <c:pt idx="96">
                  <c:v>0.94600000000000006</c:v>
                </c:pt>
                <c:pt idx="97">
                  <c:v>0.95499999999999996</c:v>
                </c:pt>
                <c:pt idx="98">
                  <c:v>0.95800000000000007</c:v>
                </c:pt>
                <c:pt idx="99">
                  <c:v>0.95600000000000007</c:v>
                </c:pt>
                <c:pt idx="100">
                  <c:v>0.96299999999999997</c:v>
                </c:pt>
                <c:pt idx="101">
                  <c:v>0.96800000000000008</c:v>
                </c:pt>
                <c:pt idx="102">
                  <c:v>0.97699999999999998</c:v>
                </c:pt>
                <c:pt idx="103">
                  <c:v>0.98099999999999998</c:v>
                </c:pt>
                <c:pt idx="104">
                  <c:v>0.98699999999999999</c:v>
                </c:pt>
                <c:pt idx="105">
                  <c:v>0.98699999999999999</c:v>
                </c:pt>
                <c:pt idx="106">
                  <c:v>0.98899999999999999</c:v>
                </c:pt>
                <c:pt idx="107">
                  <c:v>0.98899999999999999</c:v>
                </c:pt>
                <c:pt idx="108">
                  <c:v>0.99600000000000011</c:v>
                </c:pt>
                <c:pt idx="109">
                  <c:v>1.0009999999999999</c:v>
                </c:pt>
                <c:pt idx="110">
                  <c:v>0.99099999999999999</c:v>
                </c:pt>
                <c:pt idx="111">
                  <c:v>0.999</c:v>
                </c:pt>
                <c:pt idx="112">
                  <c:v>0.997</c:v>
                </c:pt>
                <c:pt idx="113">
                  <c:v>0.999</c:v>
                </c:pt>
                <c:pt idx="114">
                  <c:v>1.0030000000000001</c:v>
                </c:pt>
                <c:pt idx="115">
                  <c:v>0.999</c:v>
                </c:pt>
                <c:pt idx="116">
                  <c:v>1.004</c:v>
                </c:pt>
                <c:pt idx="117">
                  <c:v>1.0075000000000001</c:v>
                </c:pt>
                <c:pt idx="118">
                  <c:v>1.0139999999999998</c:v>
                </c:pt>
                <c:pt idx="119">
                  <c:v>1.0075000000000001</c:v>
                </c:pt>
                <c:pt idx="120">
                  <c:v>1.0150000000000001</c:v>
                </c:pt>
                <c:pt idx="121">
                  <c:v>1.0155000000000001</c:v>
                </c:pt>
                <c:pt idx="122">
                  <c:v>1.0145</c:v>
                </c:pt>
                <c:pt idx="123">
                  <c:v>1.0135000000000001</c:v>
                </c:pt>
                <c:pt idx="124">
                  <c:v>1.0185</c:v>
                </c:pt>
                <c:pt idx="125">
                  <c:v>1.0205</c:v>
                </c:pt>
                <c:pt idx="126">
                  <c:v>1.0195000000000001</c:v>
                </c:pt>
                <c:pt idx="127">
                  <c:v>1.0185</c:v>
                </c:pt>
                <c:pt idx="128">
                  <c:v>1.0195000000000001</c:v>
                </c:pt>
                <c:pt idx="129">
                  <c:v>1.0215000000000001</c:v>
                </c:pt>
                <c:pt idx="130">
                  <c:v>1.0185</c:v>
                </c:pt>
                <c:pt idx="131">
                  <c:v>1.0225</c:v>
                </c:pt>
                <c:pt idx="132">
                  <c:v>1.0245</c:v>
                </c:pt>
                <c:pt idx="133">
                  <c:v>1.0265</c:v>
                </c:pt>
                <c:pt idx="134">
                  <c:v>1.0205</c:v>
                </c:pt>
                <c:pt idx="135">
                  <c:v>1.0295000000000001</c:v>
                </c:pt>
                <c:pt idx="136">
                  <c:v>1.0295000000000001</c:v>
                </c:pt>
                <c:pt idx="137">
                  <c:v>1.0305</c:v>
                </c:pt>
                <c:pt idx="138">
                  <c:v>1.0295000000000001</c:v>
                </c:pt>
                <c:pt idx="139">
                  <c:v>1.0315000000000001</c:v>
                </c:pt>
                <c:pt idx="140">
                  <c:v>1.0325</c:v>
                </c:pt>
                <c:pt idx="141">
                  <c:v>1.0285</c:v>
                </c:pt>
                <c:pt idx="142">
                  <c:v>1.0325</c:v>
                </c:pt>
                <c:pt idx="143">
                  <c:v>1.0255000000000001</c:v>
                </c:pt>
                <c:pt idx="144">
                  <c:v>1.0215000000000001</c:v>
                </c:pt>
                <c:pt idx="145">
                  <c:v>1.012</c:v>
                </c:pt>
                <c:pt idx="146">
                  <c:v>1.0075000000000001</c:v>
                </c:pt>
                <c:pt idx="147">
                  <c:v>1.0015000000000001</c:v>
                </c:pt>
                <c:pt idx="148">
                  <c:v>0.99350000000000005</c:v>
                </c:pt>
                <c:pt idx="149">
                  <c:v>0.98499999999999999</c:v>
                </c:pt>
                <c:pt idx="150">
                  <c:v>0.97750000000000004</c:v>
                </c:pt>
                <c:pt idx="151">
                  <c:v>0.97150000000000003</c:v>
                </c:pt>
                <c:pt idx="152">
                  <c:v>0.96250000000000013</c:v>
                </c:pt>
                <c:pt idx="153">
                  <c:v>0.95450000000000013</c:v>
                </c:pt>
                <c:pt idx="154">
                  <c:v>0.94699999999999995</c:v>
                </c:pt>
                <c:pt idx="155">
                  <c:v>0.9415</c:v>
                </c:pt>
                <c:pt idx="156">
                  <c:v>0.9355</c:v>
                </c:pt>
                <c:pt idx="157">
                  <c:v>0.9285000000000001</c:v>
                </c:pt>
                <c:pt idx="158">
                  <c:v>0.92349999999999999</c:v>
                </c:pt>
                <c:pt idx="159">
                  <c:v>0.91549999999999998</c:v>
                </c:pt>
                <c:pt idx="160">
                  <c:v>0.90949999999999998</c:v>
                </c:pt>
                <c:pt idx="161">
                  <c:v>0.90299999999999991</c:v>
                </c:pt>
                <c:pt idx="162">
                  <c:v>0.89450000000000007</c:v>
                </c:pt>
                <c:pt idx="163">
                  <c:v>0.8919999999999999</c:v>
                </c:pt>
                <c:pt idx="164">
                  <c:v>0.88850000000000007</c:v>
                </c:pt>
                <c:pt idx="165">
                  <c:v>0.88800000000000001</c:v>
                </c:pt>
                <c:pt idx="166">
                  <c:v>0.88450000000000006</c:v>
                </c:pt>
                <c:pt idx="167">
                  <c:v>0.876</c:v>
                </c:pt>
                <c:pt idx="168">
                  <c:v>0.874</c:v>
                </c:pt>
                <c:pt idx="169">
                  <c:v>0.86899999999999999</c:v>
                </c:pt>
                <c:pt idx="170">
                  <c:v>0.86499999999999999</c:v>
                </c:pt>
                <c:pt idx="171">
                  <c:v>0.86199999999999999</c:v>
                </c:pt>
                <c:pt idx="172">
                  <c:v>0.85599999999999998</c:v>
                </c:pt>
                <c:pt idx="173">
                  <c:v>0.85099999999999998</c:v>
                </c:pt>
                <c:pt idx="174">
                  <c:v>0.84899999999999998</c:v>
                </c:pt>
                <c:pt idx="175">
                  <c:v>0.84499999999999997</c:v>
                </c:pt>
                <c:pt idx="176">
                  <c:v>0.84199999999999997</c:v>
                </c:pt>
                <c:pt idx="177">
                  <c:v>0.84</c:v>
                </c:pt>
                <c:pt idx="178">
                  <c:v>0.83799999999999997</c:v>
                </c:pt>
                <c:pt idx="179">
                  <c:v>0.83599999999999997</c:v>
                </c:pt>
                <c:pt idx="180">
                  <c:v>0.83399999999999996</c:v>
                </c:pt>
                <c:pt idx="181">
                  <c:v>0.83199999999999996</c:v>
                </c:pt>
                <c:pt idx="182">
                  <c:v>0.82899999999999996</c:v>
                </c:pt>
                <c:pt idx="183">
                  <c:v>0.82699999999999996</c:v>
                </c:pt>
                <c:pt idx="184">
                  <c:v>0.82599999999999996</c:v>
                </c:pt>
                <c:pt idx="185">
                  <c:v>0.82199999999999995</c:v>
                </c:pt>
                <c:pt idx="186">
                  <c:v>0.82099999999999995</c:v>
                </c:pt>
                <c:pt idx="187">
                  <c:v>0.82099999999999995</c:v>
                </c:pt>
                <c:pt idx="188">
                  <c:v>0.82</c:v>
                </c:pt>
                <c:pt idx="189">
                  <c:v>0.81850000000000001</c:v>
                </c:pt>
                <c:pt idx="190">
                  <c:v>0.81850000000000001</c:v>
                </c:pt>
                <c:pt idx="191">
                  <c:v>0.81550000000000011</c:v>
                </c:pt>
                <c:pt idx="192">
                  <c:v>0.81400000000000006</c:v>
                </c:pt>
                <c:pt idx="193">
                  <c:v>0.81400000000000006</c:v>
                </c:pt>
                <c:pt idx="194">
                  <c:v>0.81200000000000006</c:v>
                </c:pt>
                <c:pt idx="195">
                  <c:v>0.8125</c:v>
                </c:pt>
                <c:pt idx="196">
                  <c:v>0.81200000000000006</c:v>
                </c:pt>
                <c:pt idx="197">
                  <c:v>0.8105</c:v>
                </c:pt>
                <c:pt idx="198">
                  <c:v>0.81</c:v>
                </c:pt>
                <c:pt idx="199">
                  <c:v>0.8105</c:v>
                </c:pt>
                <c:pt idx="200">
                  <c:v>0.8085</c:v>
                </c:pt>
                <c:pt idx="201">
                  <c:v>0.8085</c:v>
                </c:pt>
                <c:pt idx="202">
                  <c:v>0.80750000000000011</c:v>
                </c:pt>
                <c:pt idx="203">
                  <c:v>0.80750000000000011</c:v>
                </c:pt>
                <c:pt idx="204">
                  <c:v>0.80649999999999999</c:v>
                </c:pt>
                <c:pt idx="205">
                  <c:v>0.80500000000000005</c:v>
                </c:pt>
                <c:pt idx="206">
                  <c:v>0.80500000000000005</c:v>
                </c:pt>
                <c:pt idx="207">
                  <c:v>0.80500000000000005</c:v>
                </c:pt>
                <c:pt idx="208">
                  <c:v>0.80400000000000005</c:v>
                </c:pt>
                <c:pt idx="209">
                  <c:v>0.80400000000000005</c:v>
                </c:pt>
                <c:pt idx="210">
                  <c:v>0.80300000000000005</c:v>
                </c:pt>
                <c:pt idx="211">
                  <c:v>0.80200000000000005</c:v>
                </c:pt>
                <c:pt idx="212">
                  <c:v>0.80200000000000005</c:v>
                </c:pt>
                <c:pt idx="213">
                  <c:v>0.80100000000000005</c:v>
                </c:pt>
                <c:pt idx="214">
                  <c:v>0.80100000000000005</c:v>
                </c:pt>
                <c:pt idx="215">
                  <c:v>0.8</c:v>
                </c:pt>
                <c:pt idx="216">
                  <c:v>0.79900000000000004</c:v>
                </c:pt>
              </c:numCache>
            </c:numRef>
          </c:yVal>
          <c:smooth val="0"/>
        </c:ser>
        <c:ser>
          <c:idx val="19"/>
          <c:order val="19"/>
          <c:tx>
            <c:strRef>
              <c:f>'vit data'!$BS$4</c:f>
              <c:strCache>
                <c:ptCount val="1"/>
                <c:pt idx="0">
                  <c:v>pyridoxine</c:v>
                </c:pt>
              </c:strCache>
            </c:strRef>
          </c:tx>
          <c:spPr>
            <a:ln w="19050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xVal>
            <c:numRef>
              <c:f>'vit data'!$AY$5:$AY$221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data'!$BS$5:$BS$221</c:f>
              <c:numCache>
                <c:formatCode>General</c:formatCode>
                <c:ptCount val="217"/>
                <c:pt idx="0">
                  <c:v>-5.0000000000000044E-4</c:v>
                </c:pt>
                <c:pt idx="1">
                  <c:v>5.0000000000000044E-4</c:v>
                </c:pt>
                <c:pt idx="2">
                  <c:v>5.0000000000000044E-4</c:v>
                </c:pt>
                <c:pt idx="3">
                  <c:v>1.5000000000000013E-3</c:v>
                </c:pt>
                <c:pt idx="4">
                  <c:v>1.5000000000000013E-3</c:v>
                </c:pt>
                <c:pt idx="5">
                  <c:v>1.0000000000000009E-3</c:v>
                </c:pt>
                <c:pt idx="6">
                  <c:v>1.0000000000000009E-3</c:v>
                </c:pt>
                <c:pt idx="7">
                  <c:v>1.0000000000000009E-3</c:v>
                </c:pt>
                <c:pt idx="8">
                  <c:v>2.0000000000000018E-3</c:v>
                </c:pt>
                <c:pt idx="9">
                  <c:v>2.0000000000000018E-3</c:v>
                </c:pt>
                <c:pt idx="10">
                  <c:v>2.0000000000000018E-3</c:v>
                </c:pt>
                <c:pt idx="11">
                  <c:v>2.0000000000000018E-3</c:v>
                </c:pt>
                <c:pt idx="12">
                  <c:v>2.0000000000000018E-3</c:v>
                </c:pt>
                <c:pt idx="13">
                  <c:v>2.0000000000000018E-3</c:v>
                </c:pt>
                <c:pt idx="14">
                  <c:v>2.0000000000000018E-3</c:v>
                </c:pt>
                <c:pt idx="15">
                  <c:v>2.0000000000000018E-3</c:v>
                </c:pt>
                <c:pt idx="16">
                  <c:v>2.0000000000000018E-3</c:v>
                </c:pt>
                <c:pt idx="17">
                  <c:v>2.0000000000000018E-3</c:v>
                </c:pt>
                <c:pt idx="18">
                  <c:v>2.0000000000000018E-3</c:v>
                </c:pt>
                <c:pt idx="19">
                  <c:v>2.0000000000000018E-3</c:v>
                </c:pt>
                <c:pt idx="20">
                  <c:v>2.0000000000000018E-3</c:v>
                </c:pt>
                <c:pt idx="21">
                  <c:v>3.0000000000000027E-3</c:v>
                </c:pt>
                <c:pt idx="22">
                  <c:v>3.0000000000000027E-3</c:v>
                </c:pt>
                <c:pt idx="23">
                  <c:v>3.0000000000000027E-3</c:v>
                </c:pt>
                <c:pt idx="24">
                  <c:v>3.0000000000000027E-3</c:v>
                </c:pt>
                <c:pt idx="25">
                  <c:v>3.0000000000000027E-3</c:v>
                </c:pt>
                <c:pt idx="26">
                  <c:v>4.0000000000000036E-3</c:v>
                </c:pt>
                <c:pt idx="27">
                  <c:v>4.0000000000000036E-3</c:v>
                </c:pt>
                <c:pt idx="28">
                  <c:v>4.0000000000000036E-3</c:v>
                </c:pt>
                <c:pt idx="29">
                  <c:v>5.0000000000000044E-3</c:v>
                </c:pt>
                <c:pt idx="30">
                  <c:v>5.0000000000000044E-3</c:v>
                </c:pt>
                <c:pt idx="31">
                  <c:v>5.0000000000000044E-3</c:v>
                </c:pt>
                <c:pt idx="32">
                  <c:v>6.0000000000000053E-3</c:v>
                </c:pt>
                <c:pt idx="33">
                  <c:v>6.5000000000000058E-3</c:v>
                </c:pt>
                <c:pt idx="34">
                  <c:v>6.5000000000000058E-3</c:v>
                </c:pt>
                <c:pt idx="35">
                  <c:v>7.5000000000000067E-3</c:v>
                </c:pt>
                <c:pt idx="36">
                  <c:v>8.5000000000000075E-3</c:v>
                </c:pt>
                <c:pt idx="37">
                  <c:v>8.5000000000000075E-3</c:v>
                </c:pt>
                <c:pt idx="38">
                  <c:v>9.5000000000000084E-3</c:v>
                </c:pt>
                <c:pt idx="39">
                  <c:v>1.0500000000000009E-2</c:v>
                </c:pt>
                <c:pt idx="40">
                  <c:v>1.150000000000001E-2</c:v>
                </c:pt>
                <c:pt idx="41">
                  <c:v>1.3500000000000012E-2</c:v>
                </c:pt>
                <c:pt idx="42">
                  <c:v>1.4500000000000013E-2</c:v>
                </c:pt>
                <c:pt idx="43">
                  <c:v>1.6500000000000015E-2</c:v>
                </c:pt>
                <c:pt idx="44">
                  <c:v>1.8500000000000016E-2</c:v>
                </c:pt>
                <c:pt idx="45">
                  <c:v>2.049999999999999E-2</c:v>
                </c:pt>
                <c:pt idx="46">
                  <c:v>2.2499999999999992E-2</c:v>
                </c:pt>
                <c:pt idx="47">
                  <c:v>2.5499999999999995E-2</c:v>
                </c:pt>
                <c:pt idx="48">
                  <c:v>2.8499999999999998E-2</c:v>
                </c:pt>
                <c:pt idx="49">
                  <c:v>3.2500000000000001E-2</c:v>
                </c:pt>
                <c:pt idx="50">
                  <c:v>3.5500000000000004E-2</c:v>
                </c:pt>
                <c:pt idx="51">
                  <c:v>3.9500000000000007E-2</c:v>
                </c:pt>
                <c:pt idx="52">
                  <c:v>4.4500000000000012E-2</c:v>
                </c:pt>
                <c:pt idx="53">
                  <c:v>5.0500000000000017E-2</c:v>
                </c:pt>
                <c:pt idx="54">
                  <c:v>5.6499999999999995E-2</c:v>
                </c:pt>
                <c:pt idx="55">
                  <c:v>6.3500000000000001E-2</c:v>
                </c:pt>
                <c:pt idx="56">
                  <c:v>7.1500000000000008E-2</c:v>
                </c:pt>
                <c:pt idx="57">
                  <c:v>8.0500000000000016E-2</c:v>
                </c:pt>
                <c:pt idx="58">
                  <c:v>9.0499999999999997E-2</c:v>
                </c:pt>
                <c:pt idx="59">
                  <c:v>0.10150000000000001</c:v>
                </c:pt>
                <c:pt idx="60">
                  <c:v>0.11549999999999999</c:v>
                </c:pt>
                <c:pt idx="61">
                  <c:v>0.1305</c:v>
                </c:pt>
                <c:pt idx="62">
                  <c:v>0.14650000000000002</c:v>
                </c:pt>
                <c:pt idx="63">
                  <c:v>0.16449999999999998</c:v>
                </c:pt>
                <c:pt idx="64">
                  <c:v>0.1825</c:v>
                </c:pt>
                <c:pt idx="65">
                  <c:v>0.20450000000000002</c:v>
                </c:pt>
                <c:pt idx="66">
                  <c:v>0.22749999999999998</c:v>
                </c:pt>
                <c:pt idx="67">
                  <c:v>0.253</c:v>
                </c:pt>
                <c:pt idx="68">
                  <c:v>0.27950000000000003</c:v>
                </c:pt>
                <c:pt idx="69">
                  <c:v>0.3085</c:v>
                </c:pt>
                <c:pt idx="70">
                  <c:v>0.33900000000000002</c:v>
                </c:pt>
                <c:pt idx="71">
                  <c:v>0.3725</c:v>
                </c:pt>
                <c:pt idx="72">
                  <c:v>0.40250000000000002</c:v>
                </c:pt>
                <c:pt idx="73">
                  <c:v>0.43850000000000006</c:v>
                </c:pt>
                <c:pt idx="74">
                  <c:v>0.46849999999999997</c:v>
                </c:pt>
                <c:pt idx="75">
                  <c:v>0.50350000000000006</c:v>
                </c:pt>
                <c:pt idx="76">
                  <c:v>0.53150000000000008</c:v>
                </c:pt>
                <c:pt idx="77">
                  <c:v>0.56150000000000011</c:v>
                </c:pt>
                <c:pt idx="78">
                  <c:v>0.58749999999999991</c:v>
                </c:pt>
                <c:pt idx="79">
                  <c:v>0.61149999999999993</c:v>
                </c:pt>
                <c:pt idx="80">
                  <c:v>0.63450000000000006</c:v>
                </c:pt>
                <c:pt idx="81">
                  <c:v>0.65900000000000003</c:v>
                </c:pt>
                <c:pt idx="82">
                  <c:v>0.6805000000000001</c:v>
                </c:pt>
                <c:pt idx="83">
                  <c:v>0.71249999999999991</c:v>
                </c:pt>
                <c:pt idx="84">
                  <c:v>0.72849999999999993</c:v>
                </c:pt>
                <c:pt idx="85">
                  <c:v>0.75150000000000006</c:v>
                </c:pt>
                <c:pt idx="86">
                  <c:v>0.75750000000000006</c:v>
                </c:pt>
                <c:pt idx="87">
                  <c:v>0.78049999999999997</c:v>
                </c:pt>
                <c:pt idx="88">
                  <c:v>0.79350000000000009</c:v>
                </c:pt>
                <c:pt idx="89">
                  <c:v>0.8035000000000001</c:v>
                </c:pt>
                <c:pt idx="90">
                  <c:v>0.82250000000000001</c:v>
                </c:pt>
                <c:pt idx="91">
                  <c:v>0.8274999999999999</c:v>
                </c:pt>
                <c:pt idx="92">
                  <c:v>0.84349999999999992</c:v>
                </c:pt>
                <c:pt idx="93">
                  <c:v>0.84650000000000003</c:v>
                </c:pt>
                <c:pt idx="94">
                  <c:v>0.86399999999999999</c:v>
                </c:pt>
                <c:pt idx="95">
                  <c:v>0.86799999999999999</c:v>
                </c:pt>
                <c:pt idx="96">
                  <c:v>0.87999999999999989</c:v>
                </c:pt>
                <c:pt idx="97">
                  <c:v>0.89049999999999985</c:v>
                </c:pt>
                <c:pt idx="98">
                  <c:v>0.89749999999999996</c:v>
                </c:pt>
                <c:pt idx="99">
                  <c:v>0.90049999999999986</c:v>
                </c:pt>
                <c:pt idx="100">
                  <c:v>0.90449999999999986</c:v>
                </c:pt>
                <c:pt idx="101">
                  <c:v>0.91349999999999998</c:v>
                </c:pt>
                <c:pt idx="102">
                  <c:v>0.91349999999999998</c:v>
                </c:pt>
                <c:pt idx="103">
                  <c:v>0.92649999999999988</c:v>
                </c:pt>
                <c:pt idx="104">
                  <c:v>0.93049999999999988</c:v>
                </c:pt>
                <c:pt idx="105">
                  <c:v>0.93249999999999988</c:v>
                </c:pt>
                <c:pt idx="106">
                  <c:v>0.9395</c:v>
                </c:pt>
                <c:pt idx="107">
                  <c:v>0.9464999999999999</c:v>
                </c:pt>
                <c:pt idx="108">
                  <c:v>0.95350000000000001</c:v>
                </c:pt>
                <c:pt idx="109">
                  <c:v>0.95299999999999996</c:v>
                </c:pt>
                <c:pt idx="110">
                  <c:v>0.96150000000000002</c:v>
                </c:pt>
                <c:pt idx="111">
                  <c:v>0.96249999999999991</c:v>
                </c:pt>
                <c:pt idx="112">
                  <c:v>0.96299999999999997</c:v>
                </c:pt>
                <c:pt idx="113">
                  <c:v>0.96699999999999997</c:v>
                </c:pt>
                <c:pt idx="114">
                  <c:v>0.96800000000000008</c:v>
                </c:pt>
                <c:pt idx="115">
                  <c:v>0.97000000000000008</c:v>
                </c:pt>
                <c:pt idx="116">
                  <c:v>0.96800000000000008</c:v>
                </c:pt>
                <c:pt idx="117">
                  <c:v>0.97200000000000009</c:v>
                </c:pt>
                <c:pt idx="118">
                  <c:v>0.97600000000000009</c:v>
                </c:pt>
                <c:pt idx="119">
                  <c:v>0.97499999999999998</c:v>
                </c:pt>
                <c:pt idx="120">
                  <c:v>0.97600000000000009</c:v>
                </c:pt>
                <c:pt idx="121">
                  <c:v>0.97200000000000009</c:v>
                </c:pt>
                <c:pt idx="122">
                  <c:v>0.97299999999999998</c:v>
                </c:pt>
                <c:pt idx="123">
                  <c:v>0.97099999999999997</c:v>
                </c:pt>
                <c:pt idx="124">
                  <c:v>0.97200000000000009</c:v>
                </c:pt>
                <c:pt idx="125">
                  <c:v>0.97400000000000009</c:v>
                </c:pt>
                <c:pt idx="126">
                  <c:v>0.97200000000000009</c:v>
                </c:pt>
                <c:pt idx="127">
                  <c:v>0.97499999999999998</c:v>
                </c:pt>
                <c:pt idx="128">
                  <c:v>0.98150000000000004</c:v>
                </c:pt>
                <c:pt idx="129">
                  <c:v>0.97899999999999998</c:v>
                </c:pt>
                <c:pt idx="130">
                  <c:v>0.97800000000000009</c:v>
                </c:pt>
                <c:pt idx="131">
                  <c:v>0.98000000000000009</c:v>
                </c:pt>
                <c:pt idx="132">
                  <c:v>0.98299999999999998</c:v>
                </c:pt>
                <c:pt idx="133">
                  <c:v>0.9820000000000001</c:v>
                </c:pt>
                <c:pt idx="134">
                  <c:v>0.97299999999999998</c:v>
                </c:pt>
                <c:pt idx="135">
                  <c:v>0.98099999999999998</c:v>
                </c:pt>
                <c:pt idx="136">
                  <c:v>0.98099999999999998</c:v>
                </c:pt>
                <c:pt idx="137">
                  <c:v>0.98499999999999999</c:v>
                </c:pt>
                <c:pt idx="138">
                  <c:v>0.98499999999999999</c:v>
                </c:pt>
                <c:pt idx="139">
                  <c:v>0.98699999999999999</c:v>
                </c:pt>
                <c:pt idx="140">
                  <c:v>0.9840000000000001</c:v>
                </c:pt>
                <c:pt idx="141">
                  <c:v>0.9840000000000001</c:v>
                </c:pt>
                <c:pt idx="142">
                  <c:v>0.98299999999999998</c:v>
                </c:pt>
                <c:pt idx="143">
                  <c:v>0.98899999999999999</c:v>
                </c:pt>
                <c:pt idx="144">
                  <c:v>0.98499999999999999</c:v>
                </c:pt>
                <c:pt idx="145">
                  <c:v>0.98499999999999999</c:v>
                </c:pt>
                <c:pt idx="146">
                  <c:v>0.9820000000000001</c:v>
                </c:pt>
                <c:pt idx="147">
                  <c:v>0.97800000000000009</c:v>
                </c:pt>
                <c:pt idx="148">
                  <c:v>0.98000000000000009</c:v>
                </c:pt>
                <c:pt idx="149">
                  <c:v>0.97699999999999998</c:v>
                </c:pt>
                <c:pt idx="150">
                  <c:v>0.97099999999999997</c:v>
                </c:pt>
                <c:pt idx="151">
                  <c:v>0.96499999999999997</c:v>
                </c:pt>
                <c:pt idx="152">
                  <c:v>0.96200000000000008</c:v>
                </c:pt>
                <c:pt idx="153">
                  <c:v>0.95800000000000007</c:v>
                </c:pt>
                <c:pt idx="154">
                  <c:v>0.95299999999999996</c:v>
                </c:pt>
                <c:pt idx="155">
                  <c:v>0.94699999999999995</c:v>
                </c:pt>
                <c:pt idx="156">
                  <c:v>0.93899999999999995</c:v>
                </c:pt>
                <c:pt idx="157">
                  <c:v>0.93099999999999994</c:v>
                </c:pt>
                <c:pt idx="158">
                  <c:v>0.92499999999999993</c:v>
                </c:pt>
                <c:pt idx="159">
                  <c:v>0.91600000000000004</c:v>
                </c:pt>
                <c:pt idx="160">
                  <c:v>0.91</c:v>
                </c:pt>
                <c:pt idx="161">
                  <c:v>0.90200000000000002</c:v>
                </c:pt>
                <c:pt idx="162">
                  <c:v>0.89200000000000002</c:v>
                </c:pt>
                <c:pt idx="163">
                  <c:v>0.88600000000000001</c:v>
                </c:pt>
                <c:pt idx="164">
                  <c:v>0.879</c:v>
                </c:pt>
                <c:pt idx="165">
                  <c:v>0.872</c:v>
                </c:pt>
                <c:pt idx="166">
                  <c:v>0.86799999999999999</c:v>
                </c:pt>
                <c:pt idx="167">
                  <c:v>0.86250000000000004</c:v>
                </c:pt>
                <c:pt idx="168">
                  <c:v>0.85599999999999998</c:v>
                </c:pt>
                <c:pt idx="169">
                  <c:v>0.84749999999999992</c:v>
                </c:pt>
                <c:pt idx="170">
                  <c:v>0.84450000000000003</c:v>
                </c:pt>
                <c:pt idx="171">
                  <c:v>0.84149999999999991</c:v>
                </c:pt>
                <c:pt idx="172">
                  <c:v>0.83450000000000002</c:v>
                </c:pt>
                <c:pt idx="173">
                  <c:v>0.83050000000000002</c:v>
                </c:pt>
                <c:pt idx="174">
                  <c:v>0.8254999999999999</c:v>
                </c:pt>
                <c:pt idx="175">
                  <c:v>0.8214999999999999</c:v>
                </c:pt>
                <c:pt idx="176">
                  <c:v>0.81749999999999989</c:v>
                </c:pt>
                <c:pt idx="177">
                  <c:v>0.81550000000000011</c:v>
                </c:pt>
                <c:pt idx="178">
                  <c:v>0.81150000000000011</c:v>
                </c:pt>
                <c:pt idx="179">
                  <c:v>0.8085</c:v>
                </c:pt>
                <c:pt idx="180">
                  <c:v>0.80649999999999999</c:v>
                </c:pt>
                <c:pt idx="181">
                  <c:v>0.80249999999999999</c:v>
                </c:pt>
                <c:pt idx="182">
                  <c:v>0.80049999999999999</c:v>
                </c:pt>
                <c:pt idx="183">
                  <c:v>0.79649999999999999</c:v>
                </c:pt>
                <c:pt idx="184">
                  <c:v>0.79350000000000009</c:v>
                </c:pt>
                <c:pt idx="185">
                  <c:v>0.79449999999999998</c:v>
                </c:pt>
                <c:pt idx="186">
                  <c:v>0.79049999999999998</c:v>
                </c:pt>
                <c:pt idx="187">
                  <c:v>0.78849999999999998</c:v>
                </c:pt>
                <c:pt idx="188">
                  <c:v>0.78550000000000009</c:v>
                </c:pt>
                <c:pt idx="189">
                  <c:v>0.78449999999999998</c:v>
                </c:pt>
                <c:pt idx="190">
                  <c:v>0.78300000000000003</c:v>
                </c:pt>
                <c:pt idx="191">
                  <c:v>0.77950000000000008</c:v>
                </c:pt>
                <c:pt idx="192">
                  <c:v>0.77900000000000003</c:v>
                </c:pt>
                <c:pt idx="193">
                  <c:v>0.77800000000000002</c:v>
                </c:pt>
                <c:pt idx="194">
                  <c:v>0.77700000000000002</c:v>
                </c:pt>
                <c:pt idx="195">
                  <c:v>0.77700000000000002</c:v>
                </c:pt>
                <c:pt idx="196">
                  <c:v>0.77350000000000008</c:v>
                </c:pt>
                <c:pt idx="197">
                  <c:v>0.77400000000000002</c:v>
                </c:pt>
                <c:pt idx="198">
                  <c:v>0.77300000000000002</c:v>
                </c:pt>
                <c:pt idx="199">
                  <c:v>0.77300000000000002</c:v>
                </c:pt>
                <c:pt idx="200">
                  <c:v>0.77100000000000002</c:v>
                </c:pt>
                <c:pt idx="201">
                  <c:v>0.77100000000000002</c:v>
                </c:pt>
                <c:pt idx="202">
                  <c:v>0.76900000000000002</c:v>
                </c:pt>
                <c:pt idx="203">
                  <c:v>0.76900000000000002</c:v>
                </c:pt>
                <c:pt idx="204">
                  <c:v>0.76800000000000002</c:v>
                </c:pt>
                <c:pt idx="205">
                  <c:v>0.76649999999999996</c:v>
                </c:pt>
                <c:pt idx="206">
                  <c:v>0.76449999999999996</c:v>
                </c:pt>
                <c:pt idx="207">
                  <c:v>0.76449999999999996</c:v>
                </c:pt>
                <c:pt idx="208">
                  <c:v>0.76449999999999996</c:v>
                </c:pt>
                <c:pt idx="209">
                  <c:v>0.76449999999999996</c:v>
                </c:pt>
                <c:pt idx="210">
                  <c:v>0.76350000000000007</c:v>
                </c:pt>
                <c:pt idx="211">
                  <c:v>0.76150000000000007</c:v>
                </c:pt>
                <c:pt idx="212">
                  <c:v>0.76150000000000007</c:v>
                </c:pt>
                <c:pt idx="213">
                  <c:v>0.76049999999999995</c:v>
                </c:pt>
                <c:pt idx="214">
                  <c:v>0.76049999999999995</c:v>
                </c:pt>
                <c:pt idx="215">
                  <c:v>0.75950000000000006</c:v>
                </c:pt>
                <c:pt idx="216">
                  <c:v>0.75849999999999995</c:v>
                </c:pt>
              </c:numCache>
            </c:numRef>
          </c:yVal>
          <c:smooth val="0"/>
        </c:ser>
        <c:ser>
          <c:idx val="20"/>
          <c:order val="20"/>
          <c:tx>
            <c:strRef>
              <c:f>'vit data'!$BT$4</c:f>
              <c:strCache>
                <c:ptCount val="1"/>
                <c:pt idx="0">
                  <c:v>riboflavin</c:v>
                </c:pt>
              </c:strCache>
            </c:strRef>
          </c:tx>
          <c:spPr>
            <a:ln w="1905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xVal>
            <c:numRef>
              <c:f>'vit data'!$AY$5:$AY$221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data'!$BT$5:$BT$221</c:f>
              <c:numCache>
                <c:formatCode>General</c:formatCode>
                <c:ptCount val="217"/>
                <c:pt idx="0">
                  <c:v>1.0500000000000009E-2</c:v>
                </c:pt>
                <c:pt idx="1">
                  <c:v>1.0500000000000009E-2</c:v>
                </c:pt>
                <c:pt idx="2">
                  <c:v>1.0500000000000009E-2</c:v>
                </c:pt>
                <c:pt idx="3">
                  <c:v>1.100000000000001E-2</c:v>
                </c:pt>
                <c:pt idx="4">
                  <c:v>1.100000000000001E-2</c:v>
                </c:pt>
                <c:pt idx="5">
                  <c:v>1.2000000000000011E-2</c:v>
                </c:pt>
                <c:pt idx="6">
                  <c:v>1.3000000000000012E-2</c:v>
                </c:pt>
                <c:pt idx="7">
                  <c:v>1.2500000000000011E-2</c:v>
                </c:pt>
                <c:pt idx="8">
                  <c:v>1.2500000000000011E-2</c:v>
                </c:pt>
                <c:pt idx="9">
                  <c:v>1.150000000000001E-2</c:v>
                </c:pt>
                <c:pt idx="10">
                  <c:v>1.2000000000000011E-2</c:v>
                </c:pt>
                <c:pt idx="11">
                  <c:v>1.2000000000000011E-2</c:v>
                </c:pt>
                <c:pt idx="12">
                  <c:v>1.2000000000000011E-2</c:v>
                </c:pt>
                <c:pt idx="13">
                  <c:v>1.2000000000000011E-2</c:v>
                </c:pt>
                <c:pt idx="14">
                  <c:v>1.2000000000000011E-2</c:v>
                </c:pt>
                <c:pt idx="15">
                  <c:v>1.2000000000000011E-2</c:v>
                </c:pt>
                <c:pt idx="16">
                  <c:v>1.2000000000000011E-2</c:v>
                </c:pt>
                <c:pt idx="17">
                  <c:v>1.2000000000000011E-2</c:v>
                </c:pt>
                <c:pt idx="18">
                  <c:v>1.2500000000000011E-2</c:v>
                </c:pt>
                <c:pt idx="19">
                  <c:v>1.2500000000000011E-2</c:v>
                </c:pt>
                <c:pt idx="20">
                  <c:v>1.2500000000000011E-2</c:v>
                </c:pt>
                <c:pt idx="21">
                  <c:v>1.2500000000000011E-2</c:v>
                </c:pt>
                <c:pt idx="22">
                  <c:v>1.2500000000000011E-2</c:v>
                </c:pt>
                <c:pt idx="23">
                  <c:v>1.2500000000000011E-2</c:v>
                </c:pt>
                <c:pt idx="24">
                  <c:v>1.2000000000000011E-2</c:v>
                </c:pt>
                <c:pt idx="25">
                  <c:v>1.3000000000000012E-2</c:v>
                </c:pt>
                <c:pt idx="26">
                  <c:v>1.2500000000000011E-2</c:v>
                </c:pt>
                <c:pt idx="27">
                  <c:v>1.2500000000000011E-2</c:v>
                </c:pt>
                <c:pt idx="28">
                  <c:v>1.2500000000000011E-2</c:v>
                </c:pt>
                <c:pt idx="29">
                  <c:v>1.2500000000000011E-2</c:v>
                </c:pt>
                <c:pt idx="30">
                  <c:v>1.3500000000000012E-2</c:v>
                </c:pt>
                <c:pt idx="31">
                  <c:v>1.3500000000000012E-2</c:v>
                </c:pt>
                <c:pt idx="32">
                  <c:v>1.3500000000000012E-2</c:v>
                </c:pt>
                <c:pt idx="33">
                  <c:v>1.4500000000000013E-2</c:v>
                </c:pt>
                <c:pt idx="34">
                  <c:v>1.5500000000000014E-2</c:v>
                </c:pt>
                <c:pt idx="35">
                  <c:v>1.5500000000000014E-2</c:v>
                </c:pt>
                <c:pt idx="36">
                  <c:v>1.6499999999999987E-2</c:v>
                </c:pt>
                <c:pt idx="37">
                  <c:v>1.6499999999999987E-2</c:v>
                </c:pt>
                <c:pt idx="38">
                  <c:v>1.6499999999999987E-2</c:v>
                </c:pt>
                <c:pt idx="39">
                  <c:v>1.8499999999999989E-2</c:v>
                </c:pt>
                <c:pt idx="40">
                  <c:v>2.049999999999999E-2</c:v>
                </c:pt>
                <c:pt idx="41">
                  <c:v>2.1499999999999991E-2</c:v>
                </c:pt>
                <c:pt idx="42">
                  <c:v>2.3499999999999993E-2</c:v>
                </c:pt>
                <c:pt idx="43">
                  <c:v>2.4499999999999994E-2</c:v>
                </c:pt>
                <c:pt idx="44">
                  <c:v>2.7499999999999997E-2</c:v>
                </c:pt>
                <c:pt idx="45">
                  <c:v>2.9499999999999998E-2</c:v>
                </c:pt>
                <c:pt idx="46">
                  <c:v>3.2500000000000001E-2</c:v>
                </c:pt>
                <c:pt idx="47">
                  <c:v>3.7000000000000005E-2</c:v>
                </c:pt>
                <c:pt idx="48">
                  <c:v>4.1000000000000009E-2</c:v>
                </c:pt>
                <c:pt idx="49">
                  <c:v>4.6000000000000013E-2</c:v>
                </c:pt>
                <c:pt idx="50">
                  <c:v>5.1999999999999991E-2</c:v>
                </c:pt>
                <c:pt idx="51">
                  <c:v>0.06</c:v>
                </c:pt>
                <c:pt idx="52">
                  <c:v>7.0000000000000007E-2</c:v>
                </c:pt>
                <c:pt idx="53">
                  <c:v>8.0999999999999989E-2</c:v>
                </c:pt>
                <c:pt idx="54">
                  <c:v>9.4E-2</c:v>
                </c:pt>
                <c:pt idx="55">
                  <c:v>0.10900000000000001</c:v>
                </c:pt>
                <c:pt idx="56">
                  <c:v>0.1265</c:v>
                </c:pt>
                <c:pt idx="57">
                  <c:v>0.14950000000000002</c:v>
                </c:pt>
                <c:pt idx="58">
                  <c:v>0.17749999999999999</c:v>
                </c:pt>
                <c:pt idx="59">
                  <c:v>0.20700000000000002</c:v>
                </c:pt>
                <c:pt idx="60">
                  <c:v>0.249</c:v>
                </c:pt>
                <c:pt idx="61">
                  <c:v>0.28599999999999998</c:v>
                </c:pt>
                <c:pt idx="62">
                  <c:v>0.32600000000000001</c:v>
                </c:pt>
                <c:pt idx="63">
                  <c:v>0.377</c:v>
                </c:pt>
                <c:pt idx="64">
                  <c:v>0.42200000000000004</c:v>
                </c:pt>
                <c:pt idx="65">
                  <c:v>0.47199999999999998</c:v>
                </c:pt>
                <c:pt idx="66">
                  <c:v>0.52249999999999996</c:v>
                </c:pt>
                <c:pt idx="67">
                  <c:v>0.5665</c:v>
                </c:pt>
                <c:pt idx="68">
                  <c:v>0.62549999999999994</c:v>
                </c:pt>
                <c:pt idx="69">
                  <c:v>0.68250000000000011</c:v>
                </c:pt>
                <c:pt idx="70">
                  <c:v>0.73449999999999993</c:v>
                </c:pt>
                <c:pt idx="71">
                  <c:v>0.78100000000000003</c:v>
                </c:pt>
                <c:pt idx="72">
                  <c:v>0.82699999999999996</c:v>
                </c:pt>
                <c:pt idx="73">
                  <c:v>0.86949999999999994</c:v>
                </c:pt>
                <c:pt idx="74">
                  <c:v>0.95</c:v>
                </c:pt>
                <c:pt idx="75">
                  <c:v>1.0165</c:v>
                </c:pt>
                <c:pt idx="76">
                  <c:v>1.046</c:v>
                </c:pt>
                <c:pt idx="77">
                  <c:v>1.1140000000000001</c:v>
                </c:pt>
                <c:pt idx="78">
                  <c:v>1.155</c:v>
                </c:pt>
                <c:pt idx="79">
                  <c:v>1.226</c:v>
                </c:pt>
                <c:pt idx="80">
                  <c:v>1.2969999999999999</c:v>
                </c:pt>
                <c:pt idx="81">
                  <c:v>1.3149999999999999</c:v>
                </c:pt>
                <c:pt idx="82">
                  <c:v>1.33</c:v>
                </c:pt>
                <c:pt idx="83">
                  <c:v>1.3314999999999999</c:v>
                </c:pt>
                <c:pt idx="84">
                  <c:v>1.321</c:v>
                </c:pt>
                <c:pt idx="85">
                  <c:v>1.3690000000000002</c:v>
                </c:pt>
                <c:pt idx="86">
                  <c:v>1.3794999999999999</c:v>
                </c:pt>
                <c:pt idx="87">
                  <c:v>1.397</c:v>
                </c:pt>
                <c:pt idx="88">
                  <c:v>1.401</c:v>
                </c:pt>
                <c:pt idx="89">
                  <c:v>1.3794999999999999</c:v>
                </c:pt>
                <c:pt idx="90">
                  <c:v>1.3779999999999999</c:v>
                </c:pt>
                <c:pt idx="91">
                  <c:v>1.4024999999999999</c:v>
                </c:pt>
                <c:pt idx="92">
                  <c:v>1.3879999999999999</c:v>
                </c:pt>
                <c:pt idx="93">
                  <c:v>1.391</c:v>
                </c:pt>
                <c:pt idx="94">
                  <c:v>1.35</c:v>
                </c:pt>
                <c:pt idx="95">
                  <c:v>1.3239999999999998</c:v>
                </c:pt>
                <c:pt idx="96">
                  <c:v>1.375</c:v>
                </c:pt>
                <c:pt idx="97">
                  <c:v>1.274</c:v>
                </c:pt>
                <c:pt idx="98">
                  <c:v>1.335</c:v>
                </c:pt>
                <c:pt idx="99">
                  <c:v>1.351</c:v>
                </c:pt>
                <c:pt idx="100">
                  <c:v>1.3290000000000002</c:v>
                </c:pt>
                <c:pt idx="101">
                  <c:v>1.3130000000000002</c:v>
                </c:pt>
                <c:pt idx="102">
                  <c:v>1.2269999999999999</c:v>
                </c:pt>
                <c:pt idx="103">
                  <c:v>1.2490000000000001</c:v>
                </c:pt>
                <c:pt idx="104">
                  <c:v>1.2849999999999999</c:v>
                </c:pt>
                <c:pt idx="105">
                  <c:v>1.2675000000000001</c:v>
                </c:pt>
                <c:pt idx="106">
                  <c:v>1.2569999999999999</c:v>
                </c:pt>
                <c:pt idx="107">
                  <c:v>1.1819999999999999</c:v>
                </c:pt>
                <c:pt idx="108">
                  <c:v>1.1880000000000002</c:v>
                </c:pt>
                <c:pt idx="109">
                  <c:v>1.1419999999999999</c:v>
                </c:pt>
                <c:pt idx="110">
                  <c:v>1.1479999999999999</c:v>
                </c:pt>
                <c:pt idx="111">
                  <c:v>1.151</c:v>
                </c:pt>
                <c:pt idx="112">
                  <c:v>1.159</c:v>
                </c:pt>
                <c:pt idx="113">
                  <c:v>1.175</c:v>
                </c:pt>
                <c:pt idx="114">
                  <c:v>1.151</c:v>
                </c:pt>
                <c:pt idx="115">
                  <c:v>1.151</c:v>
                </c:pt>
                <c:pt idx="116">
                  <c:v>1.1519999999999999</c:v>
                </c:pt>
                <c:pt idx="117">
                  <c:v>1.1379999999999999</c:v>
                </c:pt>
                <c:pt idx="118">
                  <c:v>1.143</c:v>
                </c:pt>
                <c:pt idx="119">
                  <c:v>1.143</c:v>
                </c:pt>
                <c:pt idx="120">
                  <c:v>1.143</c:v>
                </c:pt>
                <c:pt idx="121">
                  <c:v>1.1439999999999999</c:v>
                </c:pt>
                <c:pt idx="122">
                  <c:v>1.145</c:v>
                </c:pt>
                <c:pt idx="123">
                  <c:v>1.143</c:v>
                </c:pt>
                <c:pt idx="124">
                  <c:v>1.1439999999999999</c:v>
                </c:pt>
                <c:pt idx="125">
                  <c:v>1.1439999999999999</c:v>
                </c:pt>
                <c:pt idx="126">
                  <c:v>1.1479999999999999</c:v>
                </c:pt>
                <c:pt idx="127">
                  <c:v>1.1419999999999999</c:v>
                </c:pt>
                <c:pt idx="128">
                  <c:v>1.143</c:v>
                </c:pt>
                <c:pt idx="129">
                  <c:v>1.1479999999999999</c:v>
                </c:pt>
                <c:pt idx="130">
                  <c:v>1.145</c:v>
                </c:pt>
                <c:pt idx="131">
                  <c:v>1.1419999999999999</c:v>
                </c:pt>
                <c:pt idx="132">
                  <c:v>1.1419999999999999</c:v>
                </c:pt>
                <c:pt idx="133">
                  <c:v>1.143</c:v>
                </c:pt>
                <c:pt idx="134">
                  <c:v>1.1439999999999999</c:v>
                </c:pt>
                <c:pt idx="135">
                  <c:v>1.1419999999999999</c:v>
                </c:pt>
                <c:pt idx="136">
                  <c:v>1.143</c:v>
                </c:pt>
                <c:pt idx="137">
                  <c:v>1.1439999999999999</c:v>
                </c:pt>
                <c:pt idx="138">
                  <c:v>1.1439999999999999</c:v>
                </c:pt>
                <c:pt idx="139">
                  <c:v>1.1439999999999999</c:v>
                </c:pt>
                <c:pt idx="140">
                  <c:v>1.1459999999999999</c:v>
                </c:pt>
                <c:pt idx="141">
                  <c:v>1.141</c:v>
                </c:pt>
                <c:pt idx="142">
                  <c:v>1.147</c:v>
                </c:pt>
                <c:pt idx="143">
                  <c:v>1.1439999999999999</c:v>
                </c:pt>
                <c:pt idx="144">
                  <c:v>1.145</c:v>
                </c:pt>
                <c:pt idx="145">
                  <c:v>1.1479999999999999</c:v>
                </c:pt>
                <c:pt idx="146">
                  <c:v>1.1499999999999999</c:v>
                </c:pt>
                <c:pt idx="147">
                  <c:v>1.151</c:v>
                </c:pt>
                <c:pt idx="148">
                  <c:v>1.1499999999999999</c:v>
                </c:pt>
                <c:pt idx="149">
                  <c:v>1.147</c:v>
                </c:pt>
                <c:pt idx="150">
                  <c:v>1.147</c:v>
                </c:pt>
                <c:pt idx="151">
                  <c:v>1.147</c:v>
                </c:pt>
                <c:pt idx="152">
                  <c:v>1.145</c:v>
                </c:pt>
                <c:pt idx="153">
                  <c:v>1.1375</c:v>
                </c:pt>
                <c:pt idx="154">
                  <c:v>1.1319999999999999</c:v>
                </c:pt>
                <c:pt idx="155">
                  <c:v>1.127</c:v>
                </c:pt>
                <c:pt idx="156">
                  <c:v>1.1220000000000001</c:v>
                </c:pt>
                <c:pt idx="157">
                  <c:v>1.115</c:v>
                </c:pt>
                <c:pt idx="158">
                  <c:v>1.1100000000000001</c:v>
                </c:pt>
                <c:pt idx="159">
                  <c:v>1.107</c:v>
                </c:pt>
                <c:pt idx="160">
                  <c:v>1.101</c:v>
                </c:pt>
                <c:pt idx="161">
                  <c:v>1.097</c:v>
                </c:pt>
                <c:pt idx="162">
                  <c:v>1.0940000000000001</c:v>
                </c:pt>
                <c:pt idx="163">
                  <c:v>1.091</c:v>
                </c:pt>
                <c:pt idx="164">
                  <c:v>1.087</c:v>
                </c:pt>
                <c:pt idx="165">
                  <c:v>1.0845</c:v>
                </c:pt>
                <c:pt idx="166">
                  <c:v>1.0805</c:v>
                </c:pt>
                <c:pt idx="167">
                  <c:v>1.08</c:v>
                </c:pt>
                <c:pt idx="168">
                  <c:v>1.0735000000000001</c:v>
                </c:pt>
                <c:pt idx="169">
                  <c:v>1.0705</c:v>
                </c:pt>
                <c:pt idx="170">
                  <c:v>1.0695000000000001</c:v>
                </c:pt>
                <c:pt idx="171">
                  <c:v>1.0665</c:v>
                </c:pt>
                <c:pt idx="172">
                  <c:v>1.0645</c:v>
                </c:pt>
                <c:pt idx="173">
                  <c:v>1.0645</c:v>
                </c:pt>
                <c:pt idx="174">
                  <c:v>1.0615000000000001</c:v>
                </c:pt>
                <c:pt idx="175">
                  <c:v>1.0595000000000001</c:v>
                </c:pt>
                <c:pt idx="176">
                  <c:v>1.0585</c:v>
                </c:pt>
                <c:pt idx="177">
                  <c:v>1.0545</c:v>
                </c:pt>
                <c:pt idx="178">
                  <c:v>1.0525</c:v>
                </c:pt>
                <c:pt idx="179">
                  <c:v>1.0505</c:v>
                </c:pt>
                <c:pt idx="180">
                  <c:v>1.0495000000000001</c:v>
                </c:pt>
                <c:pt idx="181">
                  <c:v>1.0495000000000001</c:v>
                </c:pt>
                <c:pt idx="182">
                  <c:v>1.048</c:v>
                </c:pt>
                <c:pt idx="183">
                  <c:v>1.0465</c:v>
                </c:pt>
                <c:pt idx="184">
                  <c:v>1.0435000000000001</c:v>
                </c:pt>
                <c:pt idx="185">
                  <c:v>1.0375000000000001</c:v>
                </c:pt>
                <c:pt idx="186">
                  <c:v>1.0375000000000001</c:v>
                </c:pt>
                <c:pt idx="187">
                  <c:v>1.0325</c:v>
                </c:pt>
                <c:pt idx="188">
                  <c:v>1.0325</c:v>
                </c:pt>
                <c:pt idx="189">
                  <c:v>1.0315000000000001</c:v>
                </c:pt>
                <c:pt idx="190">
                  <c:v>1.0295000000000001</c:v>
                </c:pt>
                <c:pt idx="191">
                  <c:v>1.0275000000000001</c:v>
                </c:pt>
                <c:pt idx="192">
                  <c:v>1.0265</c:v>
                </c:pt>
                <c:pt idx="193">
                  <c:v>1.0245</c:v>
                </c:pt>
                <c:pt idx="194">
                  <c:v>1.0225</c:v>
                </c:pt>
                <c:pt idx="195">
                  <c:v>1.022</c:v>
                </c:pt>
                <c:pt idx="196">
                  <c:v>1.0215000000000001</c:v>
                </c:pt>
                <c:pt idx="197">
                  <c:v>1.0189999999999999</c:v>
                </c:pt>
                <c:pt idx="198">
                  <c:v>1.0175000000000001</c:v>
                </c:pt>
                <c:pt idx="199">
                  <c:v>1.0149999999999999</c:v>
                </c:pt>
                <c:pt idx="200">
                  <c:v>1.016</c:v>
                </c:pt>
                <c:pt idx="201">
                  <c:v>1.0145</c:v>
                </c:pt>
                <c:pt idx="202">
                  <c:v>1.014</c:v>
                </c:pt>
                <c:pt idx="203">
                  <c:v>1.012</c:v>
                </c:pt>
                <c:pt idx="204">
                  <c:v>1.012</c:v>
                </c:pt>
                <c:pt idx="205">
                  <c:v>1.0089999999999999</c:v>
                </c:pt>
                <c:pt idx="206">
                  <c:v>1.0095000000000001</c:v>
                </c:pt>
                <c:pt idx="207">
                  <c:v>1.0075000000000001</c:v>
                </c:pt>
                <c:pt idx="208">
                  <c:v>1.0049999999999999</c:v>
                </c:pt>
                <c:pt idx="209">
                  <c:v>1.0059999999999998</c:v>
                </c:pt>
                <c:pt idx="210">
                  <c:v>1.0030000000000001</c:v>
                </c:pt>
                <c:pt idx="211">
                  <c:v>1.0019999999999998</c:v>
                </c:pt>
                <c:pt idx="212">
                  <c:v>1.0009999999999999</c:v>
                </c:pt>
                <c:pt idx="213">
                  <c:v>1.0009999999999999</c:v>
                </c:pt>
                <c:pt idx="214">
                  <c:v>0.99800000000000011</c:v>
                </c:pt>
                <c:pt idx="215">
                  <c:v>0.997</c:v>
                </c:pt>
                <c:pt idx="216">
                  <c:v>0.997</c:v>
                </c:pt>
              </c:numCache>
            </c:numRef>
          </c:yVal>
          <c:smooth val="0"/>
        </c:ser>
        <c:ser>
          <c:idx val="21"/>
          <c:order val="21"/>
          <c:tx>
            <c:strRef>
              <c:f>'vit data'!$BU$4</c:f>
              <c:strCache>
                <c:ptCount val="1"/>
                <c:pt idx="0">
                  <c:v>thiamine</c:v>
                </c:pt>
              </c:strCache>
            </c:strRef>
          </c:tx>
          <c:spPr>
            <a:ln w="19050" cap="rnd">
              <a:solidFill>
                <a:srgbClr val="CC00FF"/>
              </a:solidFill>
              <a:round/>
            </a:ln>
            <a:effectLst/>
          </c:spPr>
          <c:marker>
            <c:symbol val="none"/>
          </c:marker>
          <c:xVal>
            <c:numRef>
              <c:f>'vit data'!$AY$5:$AY$221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data'!$BU$5:$BU$221</c:f>
              <c:numCache>
                <c:formatCode>General</c:formatCode>
                <c:ptCount val="217"/>
                <c:pt idx="0">
                  <c:v>8.3499999999999991E-2</c:v>
                </c:pt>
                <c:pt idx="1">
                  <c:v>8.8999999999999996E-2</c:v>
                </c:pt>
                <c:pt idx="2">
                  <c:v>8.6499999999999994E-2</c:v>
                </c:pt>
                <c:pt idx="3">
                  <c:v>0.09</c:v>
                </c:pt>
                <c:pt idx="4">
                  <c:v>8.8999999999999996E-2</c:v>
                </c:pt>
                <c:pt idx="5">
                  <c:v>8.6999999999999994E-2</c:v>
                </c:pt>
                <c:pt idx="6">
                  <c:v>9.0499999999999997E-2</c:v>
                </c:pt>
                <c:pt idx="7">
                  <c:v>8.9499999999999996E-2</c:v>
                </c:pt>
                <c:pt idx="8">
                  <c:v>0.09</c:v>
                </c:pt>
                <c:pt idx="9">
                  <c:v>9.2999999999999999E-2</c:v>
                </c:pt>
                <c:pt idx="10">
                  <c:v>9.1499999999999998E-2</c:v>
                </c:pt>
                <c:pt idx="11">
                  <c:v>0.09</c:v>
                </c:pt>
                <c:pt idx="12">
                  <c:v>9.1499999999999998E-2</c:v>
                </c:pt>
                <c:pt idx="13">
                  <c:v>9.0499999999999997E-2</c:v>
                </c:pt>
                <c:pt idx="14">
                  <c:v>9.1499999999999998E-2</c:v>
                </c:pt>
                <c:pt idx="15">
                  <c:v>8.8999999999999996E-2</c:v>
                </c:pt>
                <c:pt idx="16">
                  <c:v>8.6999999999999994E-2</c:v>
                </c:pt>
                <c:pt idx="17">
                  <c:v>8.299999999999999E-2</c:v>
                </c:pt>
                <c:pt idx="18">
                  <c:v>8.9499999999999996E-2</c:v>
                </c:pt>
                <c:pt idx="19">
                  <c:v>8.249999999999999E-2</c:v>
                </c:pt>
                <c:pt idx="20">
                  <c:v>8.299999999999999E-2</c:v>
                </c:pt>
                <c:pt idx="21">
                  <c:v>7.5499999999999984E-2</c:v>
                </c:pt>
                <c:pt idx="22">
                  <c:v>7.8499999999999986E-2</c:v>
                </c:pt>
                <c:pt idx="23">
                  <c:v>8.249999999999999E-2</c:v>
                </c:pt>
                <c:pt idx="24">
                  <c:v>8.4499999999999992E-2</c:v>
                </c:pt>
                <c:pt idx="25">
                  <c:v>8.3999999999999991E-2</c:v>
                </c:pt>
                <c:pt idx="26">
                  <c:v>7.8999999999999987E-2</c:v>
                </c:pt>
                <c:pt idx="27">
                  <c:v>7.8999999999999987E-2</c:v>
                </c:pt>
                <c:pt idx="28">
                  <c:v>7.5999999999999984E-2</c:v>
                </c:pt>
                <c:pt idx="29">
                  <c:v>7.2500000000000009E-2</c:v>
                </c:pt>
                <c:pt idx="30">
                  <c:v>7.7499999999999986E-2</c:v>
                </c:pt>
                <c:pt idx="31">
                  <c:v>7.4499999999999983E-2</c:v>
                </c:pt>
                <c:pt idx="32">
                  <c:v>7.350000000000001E-2</c:v>
                </c:pt>
                <c:pt idx="33">
                  <c:v>8.0499999999999988E-2</c:v>
                </c:pt>
                <c:pt idx="34">
                  <c:v>7.4499999999999983E-2</c:v>
                </c:pt>
                <c:pt idx="35">
                  <c:v>7.7499999999999986E-2</c:v>
                </c:pt>
                <c:pt idx="36">
                  <c:v>8.0999999999999989E-2</c:v>
                </c:pt>
                <c:pt idx="37">
                  <c:v>8.0499999999999988E-2</c:v>
                </c:pt>
                <c:pt idx="38">
                  <c:v>8.0499999999999988E-2</c:v>
                </c:pt>
                <c:pt idx="39">
                  <c:v>8.249999999999999E-2</c:v>
                </c:pt>
                <c:pt idx="40">
                  <c:v>8.6499999999999994E-2</c:v>
                </c:pt>
                <c:pt idx="41">
                  <c:v>7.6499999999999985E-2</c:v>
                </c:pt>
                <c:pt idx="42">
                  <c:v>6.6500000000000004E-2</c:v>
                </c:pt>
                <c:pt idx="43">
                  <c:v>6.9000000000000006E-2</c:v>
                </c:pt>
                <c:pt idx="44">
                  <c:v>7.6999999999999985E-2</c:v>
                </c:pt>
                <c:pt idx="45">
                  <c:v>8.7999999999999995E-2</c:v>
                </c:pt>
                <c:pt idx="46">
                  <c:v>8.7999999999999995E-2</c:v>
                </c:pt>
                <c:pt idx="47">
                  <c:v>8.4999999999999992E-2</c:v>
                </c:pt>
                <c:pt idx="48">
                  <c:v>8.8999999999999996E-2</c:v>
                </c:pt>
                <c:pt idx="49">
                  <c:v>9.4E-2</c:v>
                </c:pt>
                <c:pt idx="50">
                  <c:v>9.4E-2</c:v>
                </c:pt>
                <c:pt idx="51">
                  <c:v>9.1999999999999998E-2</c:v>
                </c:pt>
                <c:pt idx="52">
                  <c:v>8.9499999999999996E-2</c:v>
                </c:pt>
                <c:pt idx="53">
                  <c:v>9.2999999999999999E-2</c:v>
                </c:pt>
                <c:pt idx="54">
                  <c:v>9.0999999999999998E-2</c:v>
                </c:pt>
                <c:pt idx="55">
                  <c:v>9.0499999999999997E-2</c:v>
                </c:pt>
                <c:pt idx="56">
                  <c:v>8.9499999999999996E-2</c:v>
                </c:pt>
                <c:pt idx="57">
                  <c:v>9.6000000000000002E-2</c:v>
                </c:pt>
                <c:pt idx="58">
                  <c:v>9.6000000000000002E-2</c:v>
                </c:pt>
                <c:pt idx="59">
                  <c:v>9.8500000000000004E-2</c:v>
                </c:pt>
                <c:pt idx="60">
                  <c:v>0.10050000000000001</c:v>
                </c:pt>
                <c:pt idx="61">
                  <c:v>9.7500000000000003E-2</c:v>
                </c:pt>
                <c:pt idx="62">
                  <c:v>9.7500000000000003E-2</c:v>
                </c:pt>
                <c:pt idx="63">
                  <c:v>0.10350000000000001</c:v>
                </c:pt>
                <c:pt idx="64">
                  <c:v>0.10550000000000001</c:v>
                </c:pt>
                <c:pt idx="65">
                  <c:v>0.10550000000000001</c:v>
                </c:pt>
                <c:pt idx="66">
                  <c:v>0.10500000000000001</c:v>
                </c:pt>
                <c:pt idx="67">
                  <c:v>0.10150000000000001</c:v>
                </c:pt>
                <c:pt idx="68">
                  <c:v>0.10050000000000001</c:v>
                </c:pt>
                <c:pt idx="69">
                  <c:v>9.7500000000000003E-2</c:v>
                </c:pt>
                <c:pt idx="70">
                  <c:v>9.7000000000000003E-2</c:v>
                </c:pt>
                <c:pt idx="71">
                  <c:v>9.9500000000000005E-2</c:v>
                </c:pt>
                <c:pt idx="72">
                  <c:v>9.6500000000000002E-2</c:v>
                </c:pt>
                <c:pt idx="73">
                  <c:v>9.7500000000000003E-2</c:v>
                </c:pt>
                <c:pt idx="74">
                  <c:v>9.7500000000000003E-2</c:v>
                </c:pt>
                <c:pt idx="75">
                  <c:v>9.8500000000000004E-2</c:v>
                </c:pt>
                <c:pt idx="76">
                  <c:v>9.7500000000000003E-2</c:v>
                </c:pt>
                <c:pt idx="77">
                  <c:v>9.7500000000000003E-2</c:v>
                </c:pt>
                <c:pt idx="78">
                  <c:v>9.7500000000000003E-2</c:v>
                </c:pt>
                <c:pt idx="79">
                  <c:v>9.8500000000000004E-2</c:v>
                </c:pt>
                <c:pt idx="80">
                  <c:v>9.7500000000000003E-2</c:v>
                </c:pt>
                <c:pt idx="81">
                  <c:v>9.7500000000000003E-2</c:v>
                </c:pt>
                <c:pt idx="82">
                  <c:v>9.8500000000000004E-2</c:v>
                </c:pt>
                <c:pt idx="83">
                  <c:v>9.7500000000000003E-2</c:v>
                </c:pt>
                <c:pt idx="84">
                  <c:v>9.7500000000000003E-2</c:v>
                </c:pt>
                <c:pt idx="85">
                  <c:v>9.7500000000000003E-2</c:v>
                </c:pt>
                <c:pt idx="86">
                  <c:v>9.8500000000000004E-2</c:v>
                </c:pt>
                <c:pt idx="87">
                  <c:v>9.7000000000000003E-2</c:v>
                </c:pt>
                <c:pt idx="88">
                  <c:v>9.6000000000000002E-2</c:v>
                </c:pt>
                <c:pt idx="89">
                  <c:v>9.7000000000000003E-2</c:v>
                </c:pt>
                <c:pt idx="90">
                  <c:v>9.8500000000000004E-2</c:v>
                </c:pt>
                <c:pt idx="91">
                  <c:v>0.10050000000000001</c:v>
                </c:pt>
                <c:pt idx="92">
                  <c:v>9.8500000000000004E-2</c:v>
                </c:pt>
                <c:pt idx="93">
                  <c:v>9.8500000000000004E-2</c:v>
                </c:pt>
                <c:pt idx="94">
                  <c:v>9.9500000000000005E-2</c:v>
                </c:pt>
                <c:pt idx="95">
                  <c:v>9.9500000000000005E-2</c:v>
                </c:pt>
                <c:pt idx="96">
                  <c:v>9.9000000000000005E-2</c:v>
                </c:pt>
                <c:pt idx="97">
                  <c:v>9.9500000000000005E-2</c:v>
                </c:pt>
                <c:pt idx="98">
                  <c:v>9.9000000000000005E-2</c:v>
                </c:pt>
                <c:pt idx="99">
                  <c:v>9.8000000000000004E-2</c:v>
                </c:pt>
                <c:pt idx="100">
                  <c:v>9.7500000000000003E-2</c:v>
                </c:pt>
                <c:pt idx="101">
                  <c:v>9.8000000000000004E-2</c:v>
                </c:pt>
                <c:pt idx="102">
                  <c:v>9.9000000000000005E-2</c:v>
                </c:pt>
                <c:pt idx="103">
                  <c:v>9.9500000000000005E-2</c:v>
                </c:pt>
                <c:pt idx="104">
                  <c:v>9.8500000000000004E-2</c:v>
                </c:pt>
                <c:pt idx="105">
                  <c:v>9.6500000000000002E-2</c:v>
                </c:pt>
                <c:pt idx="106">
                  <c:v>9.5500000000000002E-2</c:v>
                </c:pt>
                <c:pt idx="107">
                  <c:v>9.5500000000000002E-2</c:v>
                </c:pt>
                <c:pt idx="108">
                  <c:v>9.4500000000000001E-2</c:v>
                </c:pt>
                <c:pt idx="109">
                  <c:v>9.5500000000000002E-2</c:v>
                </c:pt>
                <c:pt idx="110">
                  <c:v>9.5500000000000002E-2</c:v>
                </c:pt>
                <c:pt idx="111">
                  <c:v>9.4500000000000001E-2</c:v>
                </c:pt>
                <c:pt idx="112">
                  <c:v>9.35E-2</c:v>
                </c:pt>
                <c:pt idx="113">
                  <c:v>9.5500000000000002E-2</c:v>
                </c:pt>
                <c:pt idx="114">
                  <c:v>9.35E-2</c:v>
                </c:pt>
                <c:pt idx="115">
                  <c:v>9.2499999999999999E-2</c:v>
                </c:pt>
                <c:pt idx="116">
                  <c:v>9.1499999999999998E-2</c:v>
                </c:pt>
                <c:pt idx="117">
                  <c:v>9.2499999999999999E-2</c:v>
                </c:pt>
                <c:pt idx="118">
                  <c:v>9.2499999999999999E-2</c:v>
                </c:pt>
                <c:pt idx="119">
                  <c:v>9.4500000000000001E-2</c:v>
                </c:pt>
                <c:pt idx="120">
                  <c:v>9.35E-2</c:v>
                </c:pt>
                <c:pt idx="121">
                  <c:v>9.7000000000000003E-2</c:v>
                </c:pt>
                <c:pt idx="122">
                  <c:v>9.7000000000000003E-2</c:v>
                </c:pt>
                <c:pt idx="123">
                  <c:v>9.4E-2</c:v>
                </c:pt>
                <c:pt idx="124">
                  <c:v>9.6500000000000002E-2</c:v>
                </c:pt>
                <c:pt idx="125">
                  <c:v>9.5000000000000001E-2</c:v>
                </c:pt>
                <c:pt idx="126">
                  <c:v>9.5000000000000001E-2</c:v>
                </c:pt>
                <c:pt idx="127">
                  <c:v>9.8000000000000004E-2</c:v>
                </c:pt>
                <c:pt idx="128">
                  <c:v>9.4E-2</c:v>
                </c:pt>
                <c:pt idx="129">
                  <c:v>9.1999999999999998E-2</c:v>
                </c:pt>
                <c:pt idx="130">
                  <c:v>0.09</c:v>
                </c:pt>
                <c:pt idx="131">
                  <c:v>8.4999999999999992E-2</c:v>
                </c:pt>
                <c:pt idx="132">
                  <c:v>8.5999999999999993E-2</c:v>
                </c:pt>
                <c:pt idx="133">
                  <c:v>9.0999999999999998E-2</c:v>
                </c:pt>
                <c:pt idx="134">
                  <c:v>0.09</c:v>
                </c:pt>
                <c:pt idx="135">
                  <c:v>8.3999999999999991E-2</c:v>
                </c:pt>
                <c:pt idx="136">
                  <c:v>8.199999999999999E-2</c:v>
                </c:pt>
                <c:pt idx="137">
                  <c:v>7.9999999999999988E-2</c:v>
                </c:pt>
                <c:pt idx="138">
                  <c:v>7.9999999999999988E-2</c:v>
                </c:pt>
                <c:pt idx="139">
                  <c:v>7.9999999999999988E-2</c:v>
                </c:pt>
                <c:pt idx="140">
                  <c:v>7.8999999999999987E-2</c:v>
                </c:pt>
                <c:pt idx="141">
                  <c:v>8.0999999999999989E-2</c:v>
                </c:pt>
                <c:pt idx="142">
                  <c:v>7.400000000000001E-2</c:v>
                </c:pt>
                <c:pt idx="143">
                  <c:v>7.5999999999999984E-2</c:v>
                </c:pt>
                <c:pt idx="144">
                  <c:v>7.7999999999999986E-2</c:v>
                </c:pt>
                <c:pt idx="145">
                  <c:v>7.400000000000001E-2</c:v>
                </c:pt>
                <c:pt idx="146">
                  <c:v>7.5000000000000011E-2</c:v>
                </c:pt>
                <c:pt idx="147">
                  <c:v>7.2000000000000008E-2</c:v>
                </c:pt>
                <c:pt idx="148">
                  <c:v>7.400000000000001E-2</c:v>
                </c:pt>
                <c:pt idx="149">
                  <c:v>7.3000000000000009E-2</c:v>
                </c:pt>
                <c:pt idx="150">
                  <c:v>7.5000000000000011E-2</c:v>
                </c:pt>
                <c:pt idx="151">
                  <c:v>7.5999999999999984E-2</c:v>
                </c:pt>
                <c:pt idx="152">
                  <c:v>7.1000000000000008E-2</c:v>
                </c:pt>
                <c:pt idx="153">
                  <c:v>7.1000000000000008E-2</c:v>
                </c:pt>
                <c:pt idx="154">
                  <c:v>7.0000000000000007E-2</c:v>
                </c:pt>
                <c:pt idx="155">
                  <c:v>6.8000000000000005E-2</c:v>
                </c:pt>
                <c:pt idx="156">
                  <c:v>7.0000000000000007E-2</c:v>
                </c:pt>
                <c:pt idx="157">
                  <c:v>7.1000000000000008E-2</c:v>
                </c:pt>
                <c:pt idx="158">
                  <c:v>7.1000000000000008E-2</c:v>
                </c:pt>
                <c:pt idx="159">
                  <c:v>7.0000000000000007E-2</c:v>
                </c:pt>
                <c:pt idx="160">
                  <c:v>6.9000000000000006E-2</c:v>
                </c:pt>
                <c:pt idx="161">
                  <c:v>7.0000000000000007E-2</c:v>
                </c:pt>
                <c:pt idx="162">
                  <c:v>6.9000000000000006E-2</c:v>
                </c:pt>
                <c:pt idx="163">
                  <c:v>7.1000000000000008E-2</c:v>
                </c:pt>
                <c:pt idx="164">
                  <c:v>7.1000000000000008E-2</c:v>
                </c:pt>
                <c:pt idx="165">
                  <c:v>7.2000000000000008E-2</c:v>
                </c:pt>
                <c:pt idx="166">
                  <c:v>7.0000000000000007E-2</c:v>
                </c:pt>
                <c:pt idx="167">
                  <c:v>7.2000000000000008E-2</c:v>
                </c:pt>
                <c:pt idx="168">
                  <c:v>7.0000000000000007E-2</c:v>
                </c:pt>
                <c:pt idx="169">
                  <c:v>7.2500000000000009E-2</c:v>
                </c:pt>
                <c:pt idx="170">
                  <c:v>7.2000000000000008E-2</c:v>
                </c:pt>
                <c:pt idx="171">
                  <c:v>7.0500000000000007E-2</c:v>
                </c:pt>
                <c:pt idx="172">
                  <c:v>7.1500000000000008E-2</c:v>
                </c:pt>
                <c:pt idx="173">
                  <c:v>7.2000000000000008E-2</c:v>
                </c:pt>
                <c:pt idx="174">
                  <c:v>7.0500000000000007E-2</c:v>
                </c:pt>
                <c:pt idx="175">
                  <c:v>7.350000000000001E-2</c:v>
                </c:pt>
                <c:pt idx="176">
                  <c:v>7.1500000000000008E-2</c:v>
                </c:pt>
                <c:pt idx="177">
                  <c:v>7.1500000000000008E-2</c:v>
                </c:pt>
                <c:pt idx="178">
                  <c:v>7.3000000000000009E-2</c:v>
                </c:pt>
                <c:pt idx="179">
                  <c:v>7.2500000000000009E-2</c:v>
                </c:pt>
                <c:pt idx="180">
                  <c:v>7.2500000000000009E-2</c:v>
                </c:pt>
                <c:pt idx="181">
                  <c:v>7.4500000000000011E-2</c:v>
                </c:pt>
                <c:pt idx="182">
                  <c:v>7.2500000000000009E-2</c:v>
                </c:pt>
                <c:pt idx="183">
                  <c:v>6.6500000000000004E-2</c:v>
                </c:pt>
                <c:pt idx="184">
                  <c:v>6.5500000000000003E-2</c:v>
                </c:pt>
                <c:pt idx="185">
                  <c:v>6.8500000000000005E-2</c:v>
                </c:pt>
                <c:pt idx="186">
                  <c:v>7.1000000000000008E-2</c:v>
                </c:pt>
                <c:pt idx="187">
                  <c:v>7.400000000000001E-2</c:v>
                </c:pt>
                <c:pt idx="188">
                  <c:v>7.4500000000000011E-2</c:v>
                </c:pt>
                <c:pt idx="189">
                  <c:v>6.8000000000000005E-2</c:v>
                </c:pt>
                <c:pt idx="190">
                  <c:v>7.1000000000000008E-2</c:v>
                </c:pt>
                <c:pt idx="191">
                  <c:v>6.9500000000000006E-2</c:v>
                </c:pt>
                <c:pt idx="192">
                  <c:v>6.6500000000000004E-2</c:v>
                </c:pt>
                <c:pt idx="193">
                  <c:v>6.6000000000000003E-2</c:v>
                </c:pt>
                <c:pt idx="194">
                  <c:v>6.4000000000000001E-2</c:v>
                </c:pt>
                <c:pt idx="195">
                  <c:v>6.5000000000000002E-2</c:v>
                </c:pt>
                <c:pt idx="196">
                  <c:v>6.1499999999999999E-2</c:v>
                </c:pt>
                <c:pt idx="197">
                  <c:v>0.06</c:v>
                </c:pt>
                <c:pt idx="198">
                  <c:v>6.0499999999999998E-2</c:v>
                </c:pt>
                <c:pt idx="199">
                  <c:v>6.0999999999999999E-2</c:v>
                </c:pt>
                <c:pt idx="200">
                  <c:v>6.2E-2</c:v>
                </c:pt>
                <c:pt idx="201">
                  <c:v>6.0999999999999999E-2</c:v>
                </c:pt>
                <c:pt idx="202">
                  <c:v>5.8999999999999997E-2</c:v>
                </c:pt>
                <c:pt idx="203">
                  <c:v>5.8999999999999997E-2</c:v>
                </c:pt>
                <c:pt idx="204">
                  <c:v>6.4000000000000001E-2</c:v>
                </c:pt>
                <c:pt idx="205">
                  <c:v>6.7500000000000004E-2</c:v>
                </c:pt>
                <c:pt idx="206">
                  <c:v>6.8500000000000005E-2</c:v>
                </c:pt>
                <c:pt idx="207">
                  <c:v>7.0500000000000007E-2</c:v>
                </c:pt>
                <c:pt idx="208">
                  <c:v>6.9500000000000006E-2</c:v>
                </c:pt>
                <c:pt idx="209">
                  <c:v>7.0500000000000007E-2</c:v>
                </c:pt>
                <c:pt idx="210">
                  <c:v>7.0500000000000007E-2</c:v>
                </c:pt>
                <c:pt idx="211">
                  <c:v>7.0500000000000007E-2</c:v>
                </c:pt>
                <c:pt idx="212">
                  <c:v>6.8500000000000005E-2</c:v>
                </c:pt>
                <c:pt idx="213">
                  <c:v>6.7500000000000004E-2</c:v>
                </c:pt>
                <c:pt idx="214">
                  <c:v>6.8500000000000005E-2</c:v>
                </c:pt>
                <c:pt idx="215">
                  <c:v>6.8500000000000005E-2</c:v>
                </c:pt>
                <c:pt idx="216">
                  <c:v>7.0500000000000007E-2</c:v>
                </c:pt>
              </c:numCache>
            </c:numRef>
          </c:yVal>
          <c:smooth val="0"/>
        </c:ser>
        <c:ser>
          <c:idx val="22"/>
          <c:order val="22"/>
          <c:tx>
            <c:strRef>
              <c:f>'vit data'!$BV$4</c:f>
              <c:strCache>
                <c:ptCount val="1"/>
                <c:pt idx="0">
                  <c:v>menaquinone</c:v>
                </c:pt>
              </c:strCache>
            </c:strRef>
          </c:tx>
          <c:spPr>
            <a:ln w="1905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xVal>
            <c:numRef>
              <c:f>'vit data'!$AY$5:$AY$221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data'!$BV$5:$BV$221</c:f>
              <c:numCache>
                <c:formatCode>General</c:formatCode>
                <c:ptCount val="217"/>
                <c:pt idx="0">
                  <c:v>1.2499999999999983E-2</c:v>
                </c:pt>
                <c:pt idx="1">
                  <c:v>1.1999999999999983E-2</c:v>
                </c:pt>
                <c:pt idx="2">
                  <c:v>1.0499999999999982E-2</c:v>
                </c:pt>
                <c:pt idx="3">
                  <c:v>9.9999999999999811E-3</c:v>
                </c:pt>
                <c:pt idx="4">
                  <c:v>9.4999999999999807E-3</c:v>
                </c:pt>
                <c:pt idx="5">
                  <c:v>9.9999999999999811E-3</c:v>
                </c:pt>
                <c:pt idx="6">
                  <c:v>1.0999999999999982E-2</c:v>
                </c:pt>
                <c:pt idx="7">
                  <c:v>1.2999999999999984E-2</c:v>
                </c:pt>
                <c:pt idx="8">
                  <c:v>1.4499999999999985E-2</c:v>
                </c:pt>
                <c:pt idx="9">
                  <c:v>1.4499999999999985E-2</c:v>
                </c:pt>
                <c:pt idx="10">
                  <c:v>1.5499999999999986E-2</c:v>
                </c:pt>
                <c:pt idx="11">
                  <c:v>1.5499999999999986E-2</c:v>
                </c:pt>
                <c:pt idx="12">
                  <c:v>1.4499999999999985E-2</c:v>
                </c:pt>
                <c:pt idx="13">
                  <c:v>1.5499999999999986E-2</c:v>
                </c:pt>
                <c:pt idx="14">
                  <c:v>1.4999999999999986E-2</c:v>
                </c:pt>
                <c:pt idx="15">
                  <c:v>1.5499999999999986E-2</c:v>
                </c:pt>
                <c:pt idx="16">
                  <c:v>1.5499999999999986E-2</c:v>
                </c:pt>
                <c:pt idx="17">
                  <c:v>1.6499999999999987E-2</c:v>
                </c:pt>
                <c:pt idx="18">
                  <c:v>1.6499999999999987E-2</c:v>
                </c:pt>
                <c:pt idx="19">
                  <c:v>1.6999999999999987E-2</c:v>
                </c:pt>
                <c:pt idx="20">
                  <c:v>1.7499999999999988E-2</c:v>
                </c:pt>
                <c:pt idx="21">
                  <c:v>1.8499999999999989E-2</c:v>
                </c:pt>
                <c:pt idx="22">
                  <c:v>1.8499999999999989E-2</c:v>
                </c:pt>
                <c:pt idx="23">
                  <c:v>2.049999999999999E-2</c:v>
                </c:pt>
                <c:pt idx="24">
                  <c:v>2.049999999999999E-2</c:v>
                </c:pt>
                <c:pt idx="25">
                  <c:v>2.1999999999999992E-2</c:v>
                </c:pt>
                <c:pt idx="26">
                  <c:v>2.2499999999999992E-2</c:v>
                </c:pt>
                <c:pt idx="27">
                  <c:v>2.3999999999999994E-2</c:v>
                </c:pt>
                <c:pt idx="28">
                  <c:v>2.4999999999999994E-2</c:v>
                </c:pt>
                <c:pt idx="29">
                  <c:v>2.6999999999999996E-2</c:v>
                </c:pt>
                <c:pt idx="30">
                  <c:v>2.8999999999999998E-2</c:v>
                </c:pt>
                <c:pt idx="31">
                  <c:v>3.0499999999999999E-2</c:v>
                </c:pt>
                <c:pt idx="32">
                  <c:v>3.3500000000000002E-2</c:v>
                </c:pt>
                <c:pt idx="33">
                  <c:v>3.5500000000000004E-2</c:v>
                </c:pt>
                <c:pt idx="34">
                  <c:v>3.8500000000000006E-2</c:v>
                </c:pt>
                <c:pt idx="35">
                  <c:v>4.1999999999999982E-2</c:v>
                </c:pt>
                <c:pt idx="36">
                  <c:v>4.5499999999999985E-2</c:v>
                </c:pt>
                <c:pt idx="37">
                  <c:v>4.9499999999999988E-2</c:v>
                </c:pt>
                <c:pt idx="38">
                  <c:v>5.3999999999999992E-2</c:v>
                </c:pt>
                <c:pt idx="39">
                  <c:v>0.06</c:v>
                </c:pt>
                <c:pt idx="40">
                  <c:v>6.5500000000000003E-2</c:v>
                </c:pt>
                <c:pt idx="41">
                  <c:v>7.149999999999998E-2</c:v>
                </c:pt>
                <c:pt idx="42">
                  <c:v>7.8999999999999987E-2</c:v>
                </c:pt>
                <c:pt idx="43">
                  <c:v>8.4999999999999992E-2</c:v>
                </c:pt>
                <c:pt idx="44">
                  <c:v>9.5500000000000002E-2</c:v>
                </c:pt>
                <c:pt idx="45">
                  <c:v>0.10649999999999998</c:v>
                </c:pt>
                <c:pt idx="46">
                  <c:v>0.11749999999999999</c:v>
                </c:pt>
                <c:pt idx="47">
                  <c:v>0.1295</c:v>
                </c:pt>
                <c:pt idx="48">
                  <c:v>0.14400000000000002</c:v>
                </c:pt>
                <c:pt idx="49">
                  <c:v>0.15999999999999998</c:v>
                </c:pt>
                <c:pt idx="50">
                  <c:v>0.17699999999999999</c:v>
                </c:pt>
                <c:pt idx="51">
                  <c:v>0.19600000000000001</c:v>
                </c:pt>
                <c:pt idx="52">
                  <c:v>0.21699999999999997</c:v>
                </c:pt>
                <c:pt idx="53">
                  <c:v>0.23749999999999999</c:v>
                </c:pt>
                <c:pt idx="54">
                  <c:v>0.26150000000000001</c:v>
                </c:pt>
                <c:pt idx="55">
                  <c:v>0.28349999999999997</c:v>
                </c:pt>
                <c:pt idx="56">
                  <c:v>0.3075</c:v>
                </c:pt>
                <c:pt idx="57">
                  <c:v>0.33549999999999996</c:v>
                </c:pt>
                <c:pt idx="58">
                  <c:v>0.36649999999999999</c:v>
                </c:pt>
                <c:pt idx="59">
                  <c:v>0.39900000000000002</c:v>
                </c:pt>
                <c:pt idx="60">
                  <c:v>0.42900000000000005</c:v>
                </c:pt>
                <c:pt idx="61">
                  <c:v>0.45799999999999996</c:v>
                </c:pt>
                <c:pt idx="62">
                  <c:v>0.48899999999999999</c:v>
                </c:pt>
                <c:pt idx="63">
                  <c:v>0.52200000000000002</c:v>
                </c:pt>
                <c:pt idx="64">
                  <c:v>0.54400000000000004</c:v>
                </c:pt>
                <c:pt idx="65">
                  <c:v>0.57099999999999995</c:v>
                </c:pt>
                <c:pt idx="66">
                  <c:v>0.60399999999999998</c:v>
                </c:pt>
                <c:pt idx="67">
                  <c:v>0.625</c:v>
                </c:pt>
                <c:pt idx="68">
                  <c:v>0.64749999999999996</c:v>
                </c:pt>
                <c:pt idx="69">
                  <c:v>0.66600000000000004</c:v>
                </c:pt>
                <c:pt idx="70">
                  <c:v>0.68849999999999989</c:v>
                </c:pt>
                <c:pt idx="71">
                  <c:v>0.70199999999999996</c:v>
                </c:pt>
                <c:pt idx="72">
                  <c:v>0.72350000000000003</c:v>
                </c:pt>
                <c:pt idx="73">
                  <c:v>0.72950000000000004</c:v>
                </c:pt>
                <c:pt idx="74">
                  <c:v>0.73899999999999999</c:v>
                </c:pt>
                <c:pt idx="75">
                  <c:v>0.753</c:v>
                </c:pt>
                <c:pt idx="76">
                  <c:v>0.76800000000000002</c:v>
                </c:pt>
                <c:pt idx="77">
                  <c:v>0.78049999999999997</c:v>
                </c:pt>
                <c:pt idx="78">
                  <c:v>0.78950000000000009</c:v>
                </c:pt>
                <c:pt idx="79">
                  <c:v>0.79649999999999999</c:v>
                </c:pt>
                <c:pt idx="80">
                  <c:v>0.80449999999999999</c:v>
                </c:pt>
                <c:pt idx="81">
                  <c:v>0.82099999999999995</c:v>
                </c:pt>
                <c:pt idx="82">
                  <c:v>0.82699999999999996</c:v>
                </c:pt>
                <c:pt idx="83">
                  <c:v>0.82899999999999996</c:v>
                </c:pt>
                <c:pt idx="84">
                  <c:v>0.84499999999999997</c:v>
                </c:pt>
                <c:pt idx="85">
                  <c:v>0.84599999999999997</c:v>
                </c:pt>
                <c:pt idx="86">
                  <c:v>0.86</c:v>
                </c:pt>
                <c:pt idx="87">
                  <c:v>0.86250000000000004</c:v>
                </c:pt>
                <c:pt idx="88">
                  <c:v>0.87050000000000005</c:v>
                </c:pt>
                <c:pt idx="89">
                  <c:v>0.87749999999999995</c:v>
                </c:pt>
                <c:pt idx="90">
                  <c:v>0.88250000000000006</c:v>
                </c:pt>
                <c:pt idx="91">
                  <c:v>0.88749999999999996</c:v>
                </c:pt>
                <c:pt idx="92">
                  <c:v>0.89799999999999991</c:v>
                </c:pt>
                <c:pt idx="93">
                  <c:v>0.90100000000000002</c:v>
                </c:pt>
                <c:pt idx="94">
                  <c:v>0.89849999999999985</c:v>
                </c:pt>
                <c:pt idx="95">
                  <c:v>0.91299999999999992</c:v>
                </c:pt>
                <c:pt idx="96">
                  <c:v>0.91600000000000004</c:v>
                </c:pt>
                <c:pt idx="97">
                  <c:v>0.92399999999999993</c:v>
                </c:pt>
                <c:pt idx="98">
                  <c:v>0.92900000000000005</c:v>
                </c:pt>
                <c:pt idx="99">
                  <c:v>0.93300000000000005</c:v>
                </c:pt>
                <c:pt idx="100">
                  <c:v>0.93849999999999989</c:v>
                </c:pt>
                <c:pt idx="101">
                  <c:v>0.9444999999999999</c:v>
                </c:pt>
                <c:pt idx="102">
                  <c:v>0.94750000000000001</c:v>
                </c:pt>
                <c:pt idx="103">
                  <c:v>0.95150000000000001</c:v>
                </c:pt>
                <c:pt idx="104">
                  <c:v>0.95649999999999991</c:v>
                </c:pt>
                <c:pt idx="105">
                  <c:v>0.95750000000000002</c:v>
                </c:pt>
                <c:pt idx="106">
                  <c:v>0.96049999999999991</c:v>
                </c:pt>
                <c:pt idx="107">
                  <c:v>0.96200000000000008</c:v>
                </c:pt>
                <c:pt idx="108">
                  <c:v>0.96099999999999997</c:v>
                </c:pt>
                <c:pt idx="109">
                  <c:v>0.96499999999999997</c:v>
                </c:pt>
                <c:pt idx="110">
                  <c:v>0.96800000000000008</c:v>
                </c:pt>
                <c:pt idx="111">
                  <c:v>0.96800000000000008</c:v>
                </c:pt>
                <c:pt idx="112">
                  <c:v>0.97050000000000014</c:v>
                </c:pt>
                <c:pt idx="113">
                  <c:v>0.97250000000000014</c:v>
                </c:pt>
                <c:pt idx="114">
                  <c:v>0.97300000000000009</c:v>
                </c:pt>
                <c:pt idx="115">
                  <c:v>0.96900000000000008</c:v>
                </c:pt>
                <c:pt idx="116">
                  <c:v>0.97300000000000009</c:v>
                </c:pt>
                <c:pt idx="117">
                  <c:v>0.97300000000000009</c:v>
                </c:pt>
                <c:pt idx="118">
                  <c:v>0.97</c:v>
                </c:pt>
                <c:pt idx="119">
                  <c:v>0.97300000000000009</c:v>
                </c:pt>
                <c:pt idx="120">
                  <c:v>0.97300000000000009</c:v>
                </c:pt>
                <c:pt idx="121">
                  <c:v>0.97</c:v>
                </c:pt>
                <c:pt idx="122">
                  <c:v>0.97</c:v>
                </c:pt>
                <c:pt idx="123">
                  <c:v>0.97049999999999992</c:v>
                </c:pt>
                <c:pt idx="124">
                  <c:v>0.97350000000000003</c:v>
                </c:pt>
                <c:pt idx="125">
                  <c:v>0.97049999999999992</c:v>
                </c:pt>
                <c:pt idx="126">
                  <c:v>0.97249999999999992</c:v>
                </c:pt>
                <c:pt idx="127">
                  <c:v>0.96649999999999991</c:v>
                </c:pt>
                <c:pt idx="128">
                  <c:v>0.97249999999999992</c:v>
                </c:pt>
                <c:pt idx="129">
                  <c:v>0.97449999999999992</c:v>
                </c:pt>
                <c:pt idx="130">
                  <c:v>0.97249999999999992</c:v>
                </c:pt>
                <c:pt idx="131">
                  <c:v>0.97249999999999992</c:v>
                </c:pt>
                <c:pt idx="132">
                  <c:v>0.97150000000000003</c:v>
                </c:pt>
                <c:pt idx="133">
                  <c:v>0.97249999999999992</c:v>
                </c:pt>
                <c:pt idx="134">
                  <c:v>0.96950000000000003</c:v>
                </c:pt>
                <c:pt idx="135">
                  <c:v>0.97449999999999992</c:v>
                </c:pt>
                <c:pt idx="136">
                  <c:v>0.97649999999999992</c:v>
                </c:pt>
                <c:pt idx="137">
                  <c:v>0.96850000000000014</c:v>
                </c:pt>
                <c:pt idx="138">
                  <c:v>0.96599999999999997</c:v>
                </c:pt>
                <c:pt idx="139">
                  <c:v>0.96849999999999992</c:v>
                </c:pt>
                <c:pt idx="140">
                  <c:v>0.96399999999999997</c:v>
                </c:pt>
                <c:pt idx="141">
                  <c:v>0.95500000000000007</c:v>
                </c:pt>
                <c:pt idx="142">
                  <c:v>0.94900000000000007</c:v>
                </c:pt>
                <c:pt idx="143">
                  <c:v>0.9464999999999999</c:v>
                </c:pt>
                <c:pt idx="144">
                  <c:v>0.93649999999999989</c:v>
                </c:pt>
                <c:pt idx="145">
                  <c:v>0.93100000000000005</c:v>
                </c:pt>
                <c:pt idx="146">
                  <c:v>0.92249999999999988</c:v>
                </c:pt>
                <c:pt idx="147">
                  <c:v>0.91249999999999987</c:v>
                </c:pt>
                <c:pt idx="148">
                  <c:v>0.90249999999999986</c:v>
                </c:pt>
                <c:pt idx="149">
                  <c:v>0.89549999999999996</c:v>
                </c:pt>
                <c:pt idx="150">
                  <c:v>0.88949999999999996</c:v>
                </c:pt>
                <c:pt idx="151">
                  <c:v>0.88149999999999995</c:v>
                </c:pt>
                <c:pt idx="152">
                  <c:v>0.87449999999999983</c:v>
                </c:pt>
                <c:pt idx="153">
                  <c:v>0.86799999999999999</c:v>
                </c:pt>
                <c:pt idx="154">
                  <c:v>0.86149999999999993</c:v>
                </c:pt>
                <c:pt idx="155">
                  <c:v>0.85749999999999993</c:v>
                </c:pt>
                <c:pt idx="156">
                  <c:v>0.84949999999999992</c:v>
                </c:pt>
                <c:pt idx="157">
                  <c:v>0.84349999999999992</c:v>
                </c:pt>
                <c:pt idx="158">
                  <c:v>0.84149999999999991</c:v>
                </c:pt>
                <c:pt idx="159">
                  <c:v>0.83349999999999991</c:v>
                </c:pt>
                <c:pt idx="160">
                  <c:v>0.83250000000000002</c:v>
                </c:pt>
                <c:pt idx="161">
                  <c:v>0.82850000000000001</c:v>
                </c:pt>
                <c:pt idx="162">
                  <c:v>0.82650000000000001</c:v>
                </c:pt>
                <c:pt idx="163">
                  <c:v>0.82250000000000001</c:v>
                </c:pt>
                <c:pt idx="164">
                  <c:v>0.81850000000000001</c:v>
                </c:pt>
                <c:pt idx="165">
                  <c:v>0.8165</c:v>
                </c:pt>
                <c:pt idx="166">
                  <c:v>0.8145</c:v>
                </c:pt>
                <c:pt idx="167">
                  <c:v>0.81099999999999994</c:v>
                </c:pt>
                <c:pt idx="168">
                  <c:v>0.8105</c:v>
                </c:pt>
                <c:pt idx="169">
                  <c:v>0.80899999999999994</c:v>
                </c:pt>
                <c:pt idx="170">
                  <c:v>0.80600000000000005</c:v>
                </c:pt>
                <c:pt idx="171">
                  <c:v>0.80400000000000005</c:v>
                </c:pt>
                <c:pt idx="172">
                  <c:v>0.80100000000000005</c:v>
                </c:pt>
                <c:pt idx="173">
                  <c:v>0.79849999999999999</c:v>
                </c:pt>
                <c:pt idx="174">
                  <c:v>0.7975000000000001</c:v>
                </c:pt>
                <c:pt idx="175">
                  <c:v>0.79700000000000004</c:v>
                </c:pt>
                <c:pt idx="176">
                  <c:v>0.79649999999999999</c:v>
                </c:pt>
                <c:pt idx="177">
                  <c:v>0.7955000000000001</c:v>
                </c:pt>
                <c:pt idx="178">
                  <c:v>0.79400000000000004</c:v>
                </c:pt>
                <c:pt idx="179">
                  <c:v>0.79400000000000004</c:v>
                </c:pt>
                <c:pt idx="180">
                  <c:v>0.79150000000000009</c:v>
                </c:pt>
                <c:pt idx="181">
                  <c:v>0.79300000000000004</c:v>
                </c:pt>
                <c:pt idx="182">
                  <c:v>0.79200000000000004</c:v>
                </c:pt>
                <c:pt idx="183">
                  <c:v>0.79100000000000004</c:v>
                </c:pt>
                <c:pt idx="184">
                  <c:v>0.79200000000000004</c:v>
                </c:pt>
                <c:pt idx="185">
                  <c:v>0.78849999999999998</c:v>
                </c:pt>
                <c:pt idx="186">
                  <c:v>0.78900000000000003</c:v>
                </c:pt>
                <c:pt idx="187">
                  <c:v>0.78700000000000003</c:v>
                </c:pt>
                <c:pt idx="188">
                  <c:v>0.78800000000000003</c:v>
                </c:pt>
                <c:pt idx="189">
                  <c:v>0.78700000000000003</c:v>
                </c:pt>
                <c:pt idx="190">
                  <c:v>0.78500000000000003</c:v>
                </c:pt>
                <c:pt idx="191">
                  <c:v>0.78500000000000003</c:v>
                </c:pt>
                <c:pt idx="192">
                  <c:v>0.78400000000000003</c:v>
                </c:pt>
                <c:pt idx="193">
                  <c:v>0.78350000000000009</c:v>
                </c:pt>
                <c:pt idx="194">
                  <c:v>0.78249999999999997</c:v>
                </c:pt>
                <c:pt idx="195">
                  <c:v>0.78150000000000008</c:v>
                </c:pt>
                <c:pt idx="196">
                  <c:v>0.78049999999999997</c:v>
                </c:pt>
                <c:pt idx="197">
                  <c:v>0.77950000000000008</c:v>
                </c:pt>
                <c:pt idx="198">
                  <c:v>0.78049999999999997</c:v>
                </c:pt>
                <c:pt idx="199">
                  <c:v>0.77849999999999997</c:v>
                </c:pt>
                <c:pt idx="200">
                  <c:v>0.77849999999999997</c:v>
                </c:pt>
                <c:pt idx="201">
                  <c:v>0.77849999999999997</c:v>
                </c:pt>
                <c:pt idx="202">
                  <c:v>0.77950000000000008</c:v>
                </c:pt>
                <c:pt idx="203">
                  <c:v>0.77649999999999997</c:v>
                </c:pt>
                <c:pt idx="204">
                  <c:v>0.77750000000000008</c:v>
                </c:pt>
                <c:pt idx="205">
                  <c:v>0.77600000000000002</c:v>
                </c:pt>
                <c:pt idx="206">
                  <c:v>0.77649999999999997</c:v>
                </c:pt>
                <c:pt idx="207">
                  <c:v>0.77700000000000002</c:v>
                </c:pt>
                <c:pt idx="208">
                  <c:v>0.77400000000000002</c:v>
                </c:pt>
                <c:pt idx="209">
                  <c:v>0.77500000000000002</c:v>
                </c:pt>
                <c:pt idx="210">
                  <c:v>0.77300000000000002</c:v>
                </c:pt>
                <c:pt idx="211">
                  <c:v>0.77200000000000002</c:v>
                </c:pt>
                <c:pt idx="212">
                  <c:v>0.77200000000000002</c:v>
                </c:pt>
                <c:pt idx="213">
                  <c:v>0.77400000000000002</c:v>
                </c:pt>
                <c:pt idx="214">
                  <c:v>0.77100000000000002</c:v>
                </c:pt>
                <c:pt idx="215">
                  <c:v>0.77100000000000002</c:v>
                </c:pt>
                <c:pt idx="216">
                  <c:v>0.77100000000000002</c:v>
                </c:pt>
              </c:numCache>
            </c:numRef>
          </c:yVal>
          <c:smooth val="0"/>
        </c:ser>
        <c:ser>
          <c:idx val="23"/>
          <c:order val="23"/>
          <c:tx>
            <c:strRef>
              <c:f>'vit data'!$BW$4</c:f>
              <c:strCache>
                <c:ptCount val="1"/>
                <c:pt idx="0">
                  <c:v>no vit.</c:v>
                </c:pt>
              </c:strCache>
            </c:strRef>
          </c:tx>
          <c:spPr>
            <a:ln w="1905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'vit data'!$AY$5:$AY$221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data'!$BW$5:$BW$221</c:f>
              <c:numCache>
                <c:formatCode>General</c:formatCode>
                <c:ptCount val="2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-2.0000000000000018E-3</c:v>
                </c:pt>
                <c:pt idx="4">
                  <c:v>0</c:v>
                </c:pt>
                <c:pt idx="5">
                  <c:v>0</c:v>
                </c:pt>
                <c:pt idx="6">
                  <c:v>-1.0000000000000009E-3</c:v>
                </c:pt>
                <c:pt idx="7">
                  <c:v>-1.0000000000000009E-3</c:v>
                </c:pt>
                <c:pt idx="8">
                  <c:v>-2.0000000000000018E-3</c:v>
                </c:pt>
                <c:pt idx="9">
                  <c:v>-2.0000000000000018E-3</c:v>
                </c:pt>
                <c:pt idx="10">
                  <c:v>-2.0000000000000018E-3</c:v>
                </c:pt>
                <c:pt idx="11">
                  <c:v>-2.0000000000000018E-3</c:v>
                </c:pt>
                <c:pt idx="12">
                  <c:v>-2.0000000000000018E-3</c:v>
                </c:pt>
                <c:pt idx="13">
                  <c:v>-3.0000000000000027E-3</c:v>
                </c:pt>
                <c:pt idx="14">
                  <c:v>-3.0000000000000027E-3</c:v>
                </c:pt>
                <c:pt idx="15">
                  <c:v>-2.0000000000000018E-3</c:v>
                </c:pt>
                <c:pt idx="16">
                  <c:v>-3.0000000000000027E-3</c:v>
                </c:pt>
                <c:pt idx="17">
                  <c:v>-3.0000000000000027E-3</c:v>
                </c:pt>
                <c:pt idx="18">
                  <c:v>-3.0000000000000027E-3</c:v>
                </c:pt>
                <c:pt idx="19">
                  <c:v>-3.0000000000000027E-3</c:v>
                </c:pt>
                <c:pt idx="20">
                  <c:v>-3.0000000000000027E-3</c:v>
                </c:pt>
                <c:pt idx="21">
                  <c:v>-3.0000000000000027E-3</c:v>
                </c:pt>
                <c:pt idx="22">
                  <c:v>-4.0000000000000036E-3</c:v>
                </c:pt>
                <c:pt idx="23">
                  <c:v>-4.0000000000000036E-3</c:v>
                </c:pt>
                <c:pt idx="24">
                  <c:v>-4.0000000000000036E-3</c:v>
                </c:pt>
                <c:pt idx="25">
                  <c:v>-4.0000000000000036E-3</c:v>
                </c:pt>
                <c:pt idx="26">
                  <c:v>-4.0000000000000036E-3</c:v>
                </c:pt>
                <c:pt idx="27">
                  <c:v>-4.0000000000000036E-3</c:v>
                </c:pt>
                <c:pt idx="28">
                  <c:v>-4.0000000000000036E-3</c:v>
                </c:pt>
                <c:pt idx="29">
                  <c:v>-4.0000000000000036E-3</c:v>
                </c:pt>
                <c:pt idx="30">
                  <c:v>-4.0000000000000036E-3</c:v>
                </c:pt>
                <c:pt idx="31">
                  <c:v>-4.0000000000000036E-3</c:v>
                </c:pt>
                <c:pt idx="32">
                  <c:v>-4.0000000000000036E-3</c:v>
                </c:pt>
                <c:pt idx="33">
                  <c:v>-4.0000000000000036E-3</c:v>
                </c:pt>
                <c:pt idx="34">
                  <c:v>-5.0000000000000044E-3</c:v>
                </c:pt>
                <c:pt idx="35">
                  <c:v>-4.0000000000000036E-3</c:v>
                </c:pt>
                <c:pt idx="36">
                  <c:v>-5.0000000000000044E-3</c:v>
                </c:pt>
                <c:pt idx="37">
                  <c:v>-6.0000000000000053E-3</c:v>
                </c:pt>
                <c:pt idx="38">
                  <c:v>-5.0000000000000044E-3</c:v>
                </c:pt>
                <c:pt idx="39">
                  <c:v>-5.0000000000000044E-3</c:v>
                </c:pt>
                <c:pt idx="40">
                  <c:v>-5.0000000000000044E-3</c:v>
                </c:pt>
                <c:pt idx="41">
                  <c:v>-4.0000000000000036E-3</c:v>
                </c:pt>
                <c:pt idx="42">
                  <c:v>-5.0000000000000044E-3</c:v>
                </c:pt>
                <c:pt idx="43">
                  <c:v>-5.0000000000000044E-3</c:v>
                </c:pt>
                <c:pt idx="44">
                  <c:v>-5.0000000000000044E-3</c:v>
                </c:pt>
                <c:pt idx="45">
                  <c:v>-5.0000000000000044E-3</c:v>
                </c:pt>
                <c:pt idx="46">
                  <c:v>-5.0000000000000044E-3</c:v>
                </c:pt>
                <c:pt idx="47">
                  <c:v>-5.0000000000000044E-3</c:v>
                </c:pt>
                <c:pt idx="48">
                  <c:v>-5.0000000000000044E-3</c:v>
                </c:pt>
                <c:pt idx="49">
                  <c:v>-5.0000000000000044E-3</c:v>
                </c:pt>
                <c:pt idx="50">
                  <c:v>-5.0000000000000044E-3</c:v>
                </c:pt>
                <c:pt idx="51">
                  <c:v>-5.0000000000000044E-3</c:v>
                </c:pt>
                <c:pt idx="52">
                  <c:v>-5.0000000000000044E-3</c:v>
                </c:pt>
                <c:pt idx="53">
                  <c:v>-5.0000000000000044E-3</c:v>
                </c:pt>
                <c:pt idx="54">
                  <c:v>-5.0000000000000044E-3</c:v>
                </c:pt>
                <c:pt idx="55">
                  <c:v>-5.0000000000000044E-3</c:v>
                </c:pt>
                <c:pt idx="56">
                  <c:v>-5.0000000000000044E-3</c:v>
                </c:pt>
                <c:pt idx="57">
                  <c:v>-5.0000000000000044E-3</c:v>
                </c:pt>
                <c:pt idx="58">
                  <c:v>-5.0000000000000044E-3</c:v>
                </c:pt>
                <c:pt idx="59">
                  <c:v>-5.0000000000000044E-3</c:v>
                </c:pt>
                <c:pt idx="60">
                  <c:v>-5.0000000000000044E-3</c:v>
                </c:pt>
                <c:pt idx="61">
                  <c:v>-5.0000000000000044E-3</c:v>
                </c:pt>
                <c:pt idx="62">
                  <c:v>-5.0000000000000044E-3</c:v>
                </c:pt>
                <c:pt idx="63">
                  <c:v>-5.0000000000000044E-3</c:v>
                </c:pt>
                <c:pt idx="64">
                  <c:v>-4.0000000000000036E-3</c:v>
                </c:pt>
                <c:pt idx="65">
                  <c:v>-5.0000000000000044E-3</c:v>
                </c:pt>
                <c:pt idx="66">
                  <c:v>-4.0000000000000036E-3</c:v>
                </c:pt>
                <c:pt idx="67">
                  <c:v>-5.0000000000000044E-3</c:v>
                </c:pt>
                <c:pt idx="68">
                  <c:v>-4.0000000000000036E-3</c:v>
                </c:pt>
                <c:pt idx="69">
                  <c:v>-4.0000000000000036E-3</c:v>
                </c:pt>
                <c:pt idx="70">
                  <c:v>-4.0000000000000036E-3</c:v>
                </c:pt>
                <c:pt idx="71">
                  <c:v>-5.0000000000000044E-3</c:v>
                </c:pt>
                <c:pt idx="72">
                  <c:v>-5.0000000000000044E-3</c:v>
                </c:pt>
                <c:pt idx="73">
                  <c:v>-5.0000000000000044E-3</c:v>
                </c:pt>
                <c:pt idx="74">
                  <c:v>-5.0000000000000044E-3</c:v>
                </c:pt>
                <c:pt idx="75">
                  <c:v>-5.0000000000000044E-3</c:v>
                </c:pt>
                <c:pt idx="76">
                  <c:v>-5.0000000000000044E-3</c:v>
                </c:pt>
                <c:pt idx="77">
                  <c:v>-4.0000000000000036E-3</c:v>
                </c:pt>
                <c:pt idx="78">
                  <c:v>-4.0000000000000036E-3</c:v>
                </c:pt>
                <c:pt idx="79">
                  <c:v>-5.0000000000000044E-3</c:v>
                </c:pt>
                <c:pt idx="80">
                  <c:v>-5.0000000000000044E-3</c:v>
                </c:pt>
                <c:pt idx="81">
                  <c:v>-4.0000000000000036E-3</c:v>
                </c:pt>
                <c:pt idx="82">
                  <c:v>-5.0000000000000044E-3</c:v>
                </c:pt>
                <c:pt idx="83">
                  <c:v>-5.0000000000000044E-3</c:v>
                </c:pt>
                <c:pt idx="84">
                  <c:v>-5.0000000000000044E-3</c:v>
                </c:pt>
                <c:pt idx="85">
                  <c:v>-4.0000000000000036E-3</c:v>
                </c:pt>
                <c:pt idx="86">
                  <c:v>-5.0000000000000044E-3</c:v>
                </c:pt>
                <c:pt idx="87">
                  <c:v>-5.0000000000000044E-3</c:v>
                </c:pt>
                <c:pt idx="88">
                  <c:v>-5.0000000000000044E-3</c:v>
                </c:pt>
                <c:pt idx="89">
                  <c:v>-5.0000000000000044E-3</c:v>
                </c:pt>
                <c:pt idx="90">
                  <c:v>-5.0000000000000044E-3</c:v>
                </c:pt>
                <c:pt idx="91">
                  <c:v>-5.0000000000000044E-3</c:v>
                </c:pt>
                <c:pt idx="92">
                  <c:v>-5.0000000000000044E-3</c:v>
                </c:pt>
                <c:pt idx="93">
                  <c:v>-5.0000000000000044E-3</c:v>
                </c:pt>
                <c:pt idx="94">
                  <c:v>-5.0000000000000044E-3</c:v>
                </c:pt>
                <c:pt idx="95">
                  <c:v>-4.0000000000000036E-3</c:v>
                </c:pt>
                <c:pt idx="96">
                  <c:v>-5.0000000000000044E-3</c:v>
                </c:pt>
                <c:pt idx="97">
                  <c:v>-5.0000000000000044E-3</c:v>
                </c:pt>
                <c:pt idx="98">
                  <c:v>-5.0000000000000044E-3</c:v>
                </c:pt>
                <c:pt idx="99">
                  <c:v>-5.0000000000000044E-3</c:v>
                </c:pt>
                <c:pt idx="100">
                  <c:v>-5.0000000000000044E-3</c:v>
                </c:pt>
                <c:pt idx="101">
                  <c:v>-5.0000000000000044E-3</c:v>
                </c:pt>
                <c:pt idx="102">
                  <c:v>-5.0000000000000044E-3</c:v>
                </c:pt>
                <c:pt idx="103">
                  <c:v>-5.0000000000000044E-3</c:v>
                </c:pt>
                <c:pt idx="104">
                  <c:v>-5.0000000000000044E-3</c:v>
                </c:pt>
                <c:pt idx="105">
                  <c:v>-5.0000000000000044E-3</c:v>
                </c:pt>
                <c:pt idx="106">
                  <c:v>-5.0000000000000044E-3</c:v>
                </c:pt>
                <c:pt idx="107">
                  <c:v>-5.0000000000000044E-3</c:v>
                </c:pt>
                <c:pt idx="108">
                  <c:v>-5.0000000000000044E-3</c:v>
                </c:pt>
                <c:pt idx="109">
                  <c:v>-5.0000000000000044E-3</c:v>
                </c:pt>
                <c:pt idx="110">
                  <c:v>-5.0000000000000044E-3</c:v>
                </c:pt>
                <c:pt idx="111">
                  <c:v>-4.0000000000000036E-3</c:v>
                </c:pt>
                <c:pt idx="112">
                  <c:v>-4.0000000000000036E-3</c:v>
                </c:pt>
                <c:pt idx="113">
                  <c:v>-5.0000000000000044E-3</c:v>
                </c:pt>
                <c:pt idx="114">
                  <c:v>-4.0000000000000036E-3</c:v>
                </c:pt>
                <c:pt idx="115">
                  <c:v>-4.0000000000000036E-3</c:v>
                </c:pt>
                <c:pt idx="116">
                  <c:v>-4.0000000000000036E-3</c:v>
                </c:pt>
                <c:pt idx="117">
                  <c:v>-4.0000000000000036E-3</c:v>
                </c:pt>
                <c:pt idx="118">
                  <c:v>-4.0000000000000036E-3</c:v>
                </c:pt>
                <c:pt idx="119">
                  <c:v>-4.0000000000000036E-3</c:v>
                </c:pt>
                <c:pt idx="120">
                  <c:v>-4.0000000000000036E-3</c:v>
                </c:pt>
                <c:pt idx="121">
                  <c:v>-4.0000000000000036E-3</c:v>
                </c:pt>
                <c:pt idx="122">
                  <c:v>-4.0000000000000036E-3</c:v>
                </c:pt>
                <c:pt idx="123">
                  <c:v>-4.0000000000000036E-3</c:v>
                </c:pt>
                <c:pt idx="124">
                  <c:v>-4.0000000000000036E-3</c:v>
                </c:pt>
                <c:pt idx="125">
                  <c:v>-4.0000000000000036E-3</c:v>
                </c:pt>
                <c:pt idx="126">
                  <c:v>-4.0000000000000036E-3</c:v>
                </c:pt>
                <c:pt idx="127">
                  <c:v>-4.0000000000000036E-3</c:v>
                </c:pt>
                <c:pt idx="128">
                  <c:v>-4.0000000000000036E-3</c:v>
                </c:pt>
                <c:pt idx="129">
                  <c:v>-4.0000000000000036E-3</c:v>
                </c:pt>
                <c:pt idx="130">
                  <c:v>-4.0000000000000036E-3</c:v>
                </c:pt>
                <c:pt idx="131">
                  <c:v>-4.0000000000000036E-3</c:v>
                </c:pt>
                <c:pt idx="132">
                  <c:v>-4.0000000000000036E-3</c:v>
                </c:pt>
                <c:pt idx="133">
                  <c:v>-4.0000000000000036E-3</c:v>
                </c:pt>
                <c:pt idx="134">
                  <c:v>-4.0000000000000036E-3</c:v>
                </c:pt>
                <c:pt idx="135">
                  <c:v>-4.0000000000000036E-3</c:v>
                </c:pt>
                <c:pt idx="136">
                  <c:v>-4.0000000000000036E-3</c:v>
                </c:pt>
                <c:pt idx="137">
                  <c:v>-4.0000000000000036E-3</c:v>
                </c:pt>
                <c:pt idx="138">
                  <c:v>-4.0000000000000036E-3</c:v>
                </c:pt>
                <c:pt idx="139">
                  <c:v>-4.0000000000000036E-3</c:v>
                </c:pt>
                <c:pt idx="140">
                  <c:v>-4.0000000000000036E-3</c:v>
                </c:pt>
                <c:pt idx="141">
                  <c:v>-4.0000000000000036E-3</c:v>
                </c:pt>
                <c:pt idx="142">
                  <c:v>-4.0000000000000036E-3</c:v>
                </c:pt>
                <c:pt idx="143">
                  <c:v>-4.0000000000000036E-3</c:v>
                </c:pt>
                <c:pt idx="144">
                  <c:v>-4.0000000000000036E-3</c:v>
                </c:pt>
                <c:pt idx="145">
                  <c:v>-4.0000000000000036E-3</c:v>
                </c:pt>
                <c:pt idx="146">
                  <c:v>-4.0000000000000036E-3</c:v>
                </c:pt>
                <c:pt idx="147">
                  <c:v>-4.0000000000000036E-3</c:v>
                </c:pt>
                <c:pt idx="148">
                  <c:v>-4.0000000000000036E-3</c:v>
                </c:pt>
                <c:pt idx="149">
                  <c:v>-4.0000000000000036E-3</c:v>
                </c:pt>
                <c:pt idx="150">
                  <c:v>-4.0000000000000036E-3</c:v>
                </c:pt>
                <c:pt idx="151">
                  <c:v>-4.0000000000000036E-3</c:v>
                </c:pt>
                <c:pt idx="152">
                  <c:v>-4.0000000000000036E-3</c:v>
                </c:pt>
                <c:pt idx="153">
                  <c:v>-4.0000000000000036E-3</c:v>
                </c:pt>
                <c:pt idx="154">
                  <c:v>-4.0000000000000036E-3</c:v>
                </c:pt>
                <c:pt idx="155">
                  <c:v>-4.0000000000000036E-3</c:v>
                </c:pt>
                <c:pt idx="156">
                  <c:v>-4.0000000000000036E-3</c:v>
                </c:pt>
                <c:pt idx="157">
                  <c:v>-4.0000000000000036E-3</c:v>
                </c:pt>
                <c:pt idx="158">
                  <c:v>-4.0000000000000036E-3</c:v>
                </c:pt>
                <c:pt idx="159">
                  <c:v>-4.0000000000000036E-3</c:v>
                </c:pt>
                <c:pt idx="160">
                  <c:v>-4.0000000000000036E-3</c:v>
                </c:pt>
                <c:pt idx="161">
                  <c:v>-4.0000000000000036E-3</c:v>
                </c:pt>
                <c:pt idx="162">
                  <c:v>-4.0000000000000036E-3</c:v>
                </c:pt>
                <c:pt idx="163">
                  <c:v>-4.0000000000000036E-3</c:v>
                </c:pt>
                <c:pt idx="164">
                  <c:v>-4.0000000000000036E-3</c:v>
                </c:pt>
                <c:pt idx="165">
                  <c:v>-4.0000000000000036E-3</c:v>
                </c:pt>
                <c:pt idx="166">
                  <c:v>-4.0000000000000036E-3</c:v>
                </c:pt>
                <c:pt idx="167">
                  <c:v>-4.0000000000000036E-3</c:v>
                </c:pt>
                <c:pt idx="168">
                  <c:v>-4.0000000000000036E-3</c:v>
                </c:pt>
                <c:pt idx="169">
                  <c:v>-5.0000000000000044E-3</c:v>
                </c:pt>
                <c:pt idx="170">
                  <c:v>-4.0000000000000036E-3</c:v>
                </c:pt>
                <c:pt idx="171">
                  <c:v>-5.0000000000000044E-3</c:v>
                </c:pt>
                <c:pt idx="172">
                  <c:v>-5.0000000000000044E-3</c:v>
                </c:pt>
                <c:pt idx="173">
                  <c:v>-5.0000000000000044E-3</c:v>
                </c:pt>
                <c:pt idx="174">
                  <c:v>-5.0000000000000044E-3</c:v>
                </c:pt>
                <c:pt idx="175">
                  <c:v>-5.0000000000000044E-3</c:v>
                </c:pt>
                <c:pt idx="176">
                  <c:v>-5.0000000000000044E-3</c:v>
                </c:pt>
                <c:pt idx="177">
                  <c:v>-5.0000000000000044E-3</c:v>
                </c:pt>
                <c:pt idx="178">
                  <c:v>-5.0000000000000044E-3</c:v>
                </c:pt>
                <c:pt idx="179">
                  <c:v>-5.0000000000000044E-3</c:v>
                </c:pt>
                <c:pt idx="180">
                  <c:v>-5.0000000000000044E-3</c:v>
                </c:pt>
                <c:pt idx="181">
                  <c:v>-5.0000000000000044E-3</c:v>
                </c:pt>
                <c:pt idx="182">
                  <c:v>-5.0000000000000044E-3</c:v>
                </c:pt>
                <c:pt idx="183">
                  <c:v>-5.0000000000000044E-3</c:v>
                </c:pt>
                <c:pt idx="184">
                  <c:v>-5.0000000000000044E-3</c:v>
                </c:pt>
                <c:pt idx="185">
                  <c:v>-5.0000000000000044E-3</c:v>
                </c:pt>
                <c:pt idx="186">
                  <c:v>-4.0000000000000036E-3</c:v>
                </c:pt>
                <c:pt idx="187">
                  <c:v>-5.0000000000000044E-3</c:v>
                </c:pt>
                <c:pt idx="188">
                  <c:v>-5.0000000000000044E-3</c:v>
                </c:pt>
                <c:pt idx="189">
                  <c:v>-4.0000000000000036E-3</c:v>
                </c:pt>
                <c:pt idx="190">
                  <c:v>-4.0000000000000036E-3</c:v>
                </c:pt>
                <c:pt idx="191">
                  <c:v>-4.0000000000000036E-3</c:v>
                </c:pt>
                <c:pt idx="192">
                  <c:v>-4.0000000000000036E-3</c:v>
                </c:pt>
                <c:pt idx="193">
                  <c:v>-4.0000000000000036E-3</c:v>
                </c:pt>
                <c:pt idx="194">
                  <c:v>-4.0000000000000036E-3</c:v>
                </c:pt>
                <c:pt idx="195">
                  <c:v>-4.0000000000000036E-3</c:v>
                </c:pt>
                <c:pt idx="196">
                  <c:v>-4.0000000000000036E-3</c:v>
                </c:pt>
                <c:pt idx="197">
                  <c:v>-4.0000000000000036E-3</c:v>
                </c:pt>
                <c:pt idx="198">
                  <c:v>-4.0000000000000036E-3</c:v>
                </c:pt>
                <c:pt idx="199">
                  <c:v>-4.0000000000000036E-3</c:v>
                </c:pt>
                <c:pt idx="200">
                  <c:v>-4.0000000000000036E-3</c:v>
                </c:pt>
                <c:pt idx="201">
                  <c:v>-4.0000000000000036E-3</c:v>
                </c:pt>
                <c:pt idx="202">
                  <c:v>-4.0000000000000036E-3</c:v>
                </c:pt>
                <c:pt idx="203">
                  <c:v>-4.0000000000000036E-3</c:v>
                </c:pt>
                <c:pt idx="204">
                  <c:v>-4.0000000000000036E-3</c:v>
                </c:pt>
                <c:pt idx="205">
                  <c:v>-4.0000000000000036E-3</c:v>
                </c:pt>
                <c:pt idx="206">
                  <c:v>-4.0000000000000036E-3</c:v>
                </c:pt>
                <c:pt idx="207">
                  <c:v>-5.0000000000000044E-3</c:v>
                </c:pt>
                <c:pt idx="208">
                  <c:v>-4.0000000000000036E-3</c:v>
                </c:pt>
                <c:pt idx="209">
                  <c:v>-5.0000000000000044E-3</c:v>
                </c:pt>
                <c:pt idx="210">
                  <c:v>-5.0000000000000044E-3</c:v>
                </c:pt>
                <c:pt idx="211">
                  <c:v>-5.0000000000000044E-3</c:v>
                </c:pt>
                <c:pt idx="212">
                  <c:v>-5.0000000000000044E-3</c:v>
                </c:pt>
                <c:pt idx="213">
                  <c:v>-5.0000000000000044E-3</c:v>
                </c:pt>
                <c:pt idx="214">
                  <c:v>-5.0000000000000044E-3</c:v>
                </c:pt>
                <c:pt idx="215">
                  <c:v>-4.0000000000000036E-3</c:v>
                </c:pt>
                <c:pt idx="216">
                  <c:v>-4.0000000000000036E-3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8941488"/>
        <c:axId val="378941880"/>
      </c:scatterChart>
      <c:valAx>
        <c:axId val="378941488"/>
        <c:scaling>
          <c:orientation val="minMax"/>
          <c:max val="2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time [h]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8941880"/>
        <c:crosses val="autoZero"/>
        <c:crossBetween val="midCat"/>
        <c:majorUnit val="5"/>
      </c:valAx>
      <c:valAx>
        <c:axId val="378941880"/>
        <c:scaling>
          <c:orientation val="minMax"/>
          <c:min val="-0.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optical density [650 nm]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8941488"/>
        <c:crosses val="autoZero"/>
        <c:crossBetween val="midCat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'vit data'!$BZ$4</c:f>
              <c:strCache>
                <c:ptCount val="1"/>
                <c:pt idx="0">
                  <c:v>all vit.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'vit data'!$BY$5:$BY$221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data'!$BZ$5:$BZ$221</c:f>
              <c:numCache>
                <c:formatCode>General</c:formatCode>
                <c:ptCount val="217"/>
                <c:pt idx="0">
                  <c:v>-2.5000000000000022E-3</c:v>
                </c:pt>
                <c:pt idx="1">
                  <c:v>-5.0000000000000044E-4</c:v>
                </c:pt>
                <c:pt idx="2">
                  <c:v>2.5000000000000022E-3</c:v>
                </c:pt>
                <c:pt idx="3">
                  <c:v>2.0000000000000018E-3</c:v>
                </c:pt>
                <c:pt idx="4">
                  <c:v>-5.0000000000000044E-4</c:v>
                </c:pt>
                <c:pt idx="5">
                  <c:v>1.5000000000000013E-3</c:v>
                </c:pt>
                <c:pt idx="6">
                  <c:v>1.5000000000000013E-3</c:v>
                </c:pt>
                <c:pt idx="7">
                  <c:v>1.0000000000000009E-3</c:v>
                </c:pt>
                <c:pt idx="8">
                  <c:v>1.5000000000000013E-3</c:v>
                </c:pt>
                <c:pt idx="9">
                  <c:v>1.0000000000000009E-3</c:v>
                </c:pt>
                <c:pt idx="10">
                  <c:v>1.0000000000000009E-3</c:v>
                </c:pt>
                <c:pt idx="11">
                  <c:v>1.0000000000000009E-3</c:v>
                </c:pt>
                <c:pt idx="12">
                  <c:v>1.0000000000000009E-3</c:v>
                </c:pt>
                <c:pt idx="13">
                  <c:v>1.0000000000000009E-3</c:v>
                </c:pt>
                <c:pt idx="14">
                  <c:v>1.0000000000000009E-3</c:v>
                </c:pt>
                <c:pt idx="15">
                  <c:v>1.0000000000000009E-3</c:v>
                </c:pt>
                <c:pt idx="16">
                  <c:v>1.0000000000000009E-3</c:v>
                </c:pt>
                <c:pt idx="17">
                  <c:v>1.5000000000000013E-3</c:v>
                </c:pt>
                <c:pt idx="18">
                  <c:v>1.0000000000000009E-3</c:v>
                </c:pt>
                <c:pt idx="19">
                  <c:v>1.0000000000000009E-3</c:v>
                </c:pt>
                <c:pt idx="20">
                  <c:v>1.5000000000000013E-3</c:v>
                </c:pt>
                <c:pt idx="21">
                  <c:v>1.5000000000000013E-3</c:v>
                </c:pt>
                <c:pt idx="22">
                  <c:v>2.5000000000000022E-3</c:v>
                </c:pt>
                <c:pt idx="23">
                  <c:v>2.5000000000000022E-3</c:v>
                </c:pt>
                <c:pt idx="24">
                  <c:v>2.5000000000000022E-3</c:v>
                </c:pt>
                <c:pt idx="25">
                  <c:v>2.5000000000000022E-3</c:v>
                </c:pt>
                <c:pt idx="26">
                  <c:v>3.5000000000000031E-3</c:v>
                </c:pt>
                <c:pt idx="27">
                  <c:v>4.0000000000000036E-3</c:v>
                </c:pt>
                <c:pt idx="28">
                  <c:v>4.500000000000004E-3</c:v>
                </c:pt>
                <c:pt idx="29">
                  <c:v>5.5000000000000049E-3</c:v>
                </c:pt>
                <c:pt idx="30">
                  <c:v>6.5000000000000058E-3</c:v>
                </c:pt>
                <c:pt idx="31">
                  <c:v>6.5000000000000058E-3</c:v>
                </c:pt>
                <c:pt idx="32">
                  <c:v>7.5000000000000067E-3</c:v>
                </c:pt>
                <c:pt idx="33">
                  <c:v>8.5000000000000075E-3</c:v>
                </c:pt>
                <c:pt idx="34">
                  <c:v>1.0500000000000009E-2</c:v>
                </c:pt>
                <c:pt idx="35">
                  <c:v>1.2000000000000011E-2</c:v>
                </c:pt>
                <c:pt idx="36">
                  <c:v>1.4000000000000012E-2</c:v>
                </c:pt>
                <c:pt idx="37">
                  <c:v>1.5999999999999986E-2</c:v>
                </c:pt>
                <c:pt idx="38">
                  <c:v>1.8999999999999989E-2</c:v>
                </c:pt>
                <c:pt idx="39">
                  <c:v>2.049999999999999E-2</c:v>
                </c:pt>
                <c:pt idx="40">
                  <c:v>2.3999999999999994E-2</c:v>
                </c:pt>
                <c:pt idx="41">
                  <c:v>2.5999999999999995E-2</c:v>
                </c:pt>
                <c:pt idx="42">
                  <c:v>2.7999999999999997E-2</c:v>
                </c:pt>
                <c:pt idx="43">
                  <c:v>3.2000000000000001E-2</c:v>
                </c:pt>
                <c:pt idx="44">
                  <c:v>3.3000000000000002E-2</c:v>
                </c:pt>
                <c:pt idx="45">
                  <c:v>3.6500000000000005E-2</c:v>
                </c:pt>
                <c:pt idx="46">
                  <c:v>3.9500000000000007E-2</c:v>
                </c:pt>
                <c:pt idx="47">
                  <c:v>4.3500000000000011E-2</c:v>
                </c:pt>
                <c:pt idx="48">
                  <c:v>4.5500000000000013E-2</c:v>
                </c:pt>
                <c:pt idx="49">
                  <c:v>5.0499999999999989E-2</c:v>
                </c:pt>
                <c:pt idx="50">
                  <c:v>5.4999999999999993E-2</c:v>
                </c:pt>
                <c:pt idx="51">
                  <c:v>0.06</c:v>
                </c:pt>
                <c:pt idx="52">
                  <c:v>6.5000000000000002E-2</c:v>
                </c:pt>
                <c:pt idx="53">
                  <c:v>6.9500000000000006E-2</c:v>
                </c:pt>
                <c:pt idx="54">
                  <c:v>7.5500000000000012E-2</c:v>
                </c:pt>
                <c:pt idx="55">
                  <c:v>8.249999999999999E-2</c:v>
                </c:pt>
                <c:pt idx="56">
                  <c:v>8.8499999999999995E-2</c:v>
                </c:pt>
                <c:pt idx="57">
                  <c:v>9.6000000000000002E-2</c:v>
                </c:pt>
                <c:pt idx="58">
                  <c:v>0.10450000000000001</c:v>
                </c:pt>
                <c:pt idx="59">
                  <c:v>0.11200000000000002</c:v>
                </c:pt>
                <c:pt idx="60">
                  <c:v>0.12000000000000002</c:v>
                </c:pt>
                <c:pt idx="61">
                  <c:v>0.13049999999999998</c:v>
                </c:pt>
                <c:pt idx="62">
                  <c:v>0.14049999999999999</c:v>
                </c:pt>
                <c:pt idx="63">
                  <c:v>0.15</c:v>
                </c:pt>
                <c:pt idx="64">
                  <c:v>0.16250000000000001</c:v>
                </c:pt>
                <c:pt idx="65">
                  <c:v>0.17600000000000002</c:v>
                </c:pt>
                <c:pt idx="66">
                  <c:v>0.18849999999999997</c:v>
                </c:pt>
                <c:pt idx="67">
                  <c:v>0.20099999999999998</c:v>
                </c:pt>
                <c:pt idx="68">
                  <c:v>0.22</c:v>
                </c:pt>
                <c:pt idx="69">
                  <c:v>0.24150000000000002</c:v>
                </c:pt>
                <c:pt idx="70">
                  <c:v>0.254</c:v>
                </c:pt>
                <c:pt idx="71">
                  <c:v>0.27300000000000002</c:v>
                </c:pt>
                <c:pt idx="72">
                  <c:v>0.30000000000000004</c:v>
                </c:pt>
                <c:pt idx="73">
                  <c:v>0.33950000000000002</c:v>
                </c:pt>
                <c:pt idx="74">
                  <c:v>0.34650000000000003</c:v>
                </c:pt>
                <c:pt idx="75">
                  <c:v>0.36399999999999999</c:v>
                </c:pt>
                <c:pt idx="76">
                  <c:v>0.39400000000000002</c:v>
                </c:pt>
                <c:pt idx="77">
                  <c:v>0.42149999999999999</c:v>
                </c:pt>
                <c:pt idx="78">
                  <c:v>0.44650000000000001</c:v>
                </c:pt>
                <c:pt idx="79">
                  <c:v>0.47850000000000004</c:v>
                </c:pt>
                <c:pt idx="80">
                  <c:v>0.49050000000000005</c:v>
                </c:pt>
                <c:pt idx="81">
                  <c:v>0.498</c:v>
                </c:pt>
                <c:pt idx="82">
                  <c:v>0.501</c:v>
                </c:pt>
                <c:pt idx="83">
                  <c:v>0.5</c:v>
                </c:pt>
                <c:pt idx="84">
                  <c:v>0.499</c:v>
                </c:pt>
                <c:pt idx="85">
                  <c:v>0.50800000000000001</c:v>
                </c:pt>
                <c:pt idx="86">
                  <c:v>0.52749999999999997</c:v>
                </c:pt>
                <c:pt idx="87">
                  <c:v>0.53649999999999998</c:v>
                </c:pt>
                <c:pt idx="88">
                  <c:v>0.54149999999999998</c:v>
                </c:pt>
                <c:pt idx="89">
                  <c:v>0.54649999999999999</c:v>
                </c:pt>
                <c:pt idx="90">
                  <c:v>0.55249999999999999</c:v>
                </c:pt>
                <c:pt idx="91">
                  <c:v>0.56199999999999994</c:v>
                </c:pt>
                <c:pt idx="92">
                  <c:v>0.57250000000000001</c:v>
                </c:pt>
                <c:pt idx="93">
                  <c:v>0.57899999999999996</c:v>
                </c:pt>
                <c:pt idx="94">
                  <c:v>0.58550000000000002</c:v>
                </c:pt>
                <c:pt idx="95">
                  <c:v>0.59150000000000003</c:v>
                </c:pt>
                <c:pt idx="96">
                  <c:v>0.60150000000000003</c:v>
                </c:pt>
                <c:pt idx="97">
                  <c:v>0.60750000000000004</c:v>
                </c:pt>
                <c:pt idx="98">
                  <c:v>0.61850000000000005</c:v>
                </c:pt>
                <c:pt idx="99">
                  <c:v>0.62650000000000006</c:v>
                </c:pt>
                <c:pt idx="100">
                  <c:v>0.63100000000000001</c:v>
                </c:pt>
                <c:pt idx="101">
                  <c:v>0.64</c:v>
                </c:pt>
                <c:pt idx="102">
                  <c:v>0.64600000000000002</c:v>
                </c:pt>
                <c:pt idx="103">
                  <c:v>0.65599999999999992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'vit data'!$CA$4</c:f>
              <c:strCache>
                <c:ptCount val="1"/>
                <c:pt idx="0">
                  <c:v>biotin</c:v>
                </c:pt>
              </c:strCache>
            </c:strRef>
          </c:tx>
          <c:spPr>
            <a:ln w="19050" cap="rnd">
              <a:solidFill>
                <a:srgbClr val="FF6600"/>
              </a:solidFill>
              <a:round/>
            </a:ln>
            <a:effectLst/>
          </c:spPr>
          <c:marker>
            <c:symbol val="none"/>
          </c:marker>
          <c:xVal>
            <c:numRef>
              <c:f>'vit data'!$BY$5:$BY$221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data'!$CA$5:$CA$221</c:f>
              <c:numCache>
                <c:formatCode>General</c:formatCode>
                <c:ptCount val="217"/>
                <c:pt idx="0">
                  <c:v>4.500000000000004E-3</c:v>
                </c:pt>
                <c:pt idx="1">
                  <c:v>3.5000000000000031E-3</c:v>
                </c:pt>
                <c:pt idx="2">
                  <c:v>4.0000000000000036E-3</c:v>
                </c:pt>
                <c:pt idx="3">
                  <c:v>4.500000000000004E-3</c:v>
                </c:pt>
                <c:pt idx="4">
                  <c:v>4.500000000000004E-3</c:v>
                </c:pt>
                <c:pt idx="5">
                  <c:v>6.0000000000000053E-3</c:v>
                </c:pt>
                <c:pt idx="6">
                  <c:v>6.0000000000000053E-3</c:v>
                </c:pt>
                <c:pt idx="7">
                  <c:v>6.0000000000000053E-3</c:v>
                </c:pt>
                <c:pt idx="8">
                  <c:v>6.0000000000000053E-3</c:v>
                </c:pt>
                <c:pt idx="9">
                  <c:v>6.0000000000000053E-3</c:v>
                </c:pt>
                <c:pt idx="10">
                  <c:v>6.5000000000000058E-3</c:v>
                </c:pt>
                <c:pt idx="11">
                  <c:v>6.5000000000000058E-3</c:v>
                </c:pt>
                <c:pt idx="12">
                  <c:v>6.5000000000000058E-3</c:v>
                </c:pt>
                <c:pt idx="13">
                  <c:v>6.5000000000000058E-3</c:v>
                </c:pt>
                <c:pt idx="14">
                  <c:v>5.5000000000000049E-3</c:v>
                </c:pt>
                <c:pt idx="15">
                  <c:v>7.0000000000000062E-3</c:v>
                </c:pt>
                <c:pt idx="16">
                  <c:v>6.5000000000000058E-3</c:v>
                </c:pt>
                <c:pt idx="17">
                  <c:v>6.0000000000000053E-3</c:v>
                </c:pt>
                <c:pt idx="18">
                  <c:v>7.5000000000000067E-3</c:v>
                </c:pt>
                <c:pt idx="19">
                  <c:v>7.0000000000000062E-3</c:v>
                </c:pt>
                <c:pt idx="20">
                  <c:v>7.5000000000000067E-3</c:v>
                </c:pt>
                <c:pt idx="21">
                  <c:v>8.5000000000000075E-3</c:v>
                </c:pt>
                <c:pt idx="22">
                  <c:v>8.0000000000000071E-3</c:v>
                </c:pt>
                <c:pt idx="23">
                  <c:v>9.000000000000008E-3</c:v>
                </c:pt>
                <c:pt idx="24">
                  <c:v>9.5000000000000084E-3</c:v>
                </c:pt>
                <c:pt idx="25">
                  <c:v>9.000000000000008E-3</c:v>
                </c:pt>
                <c:pt idx="26">
                  <c:v>1.0000000000000009E-2</c:v>
                </c:pt>
                <c:pt idx="27">
                  <c:v>1.100000000000001E-2</c:v>
                </c:pt>
                <c:pt idx="28">
                  <c:v>1.100000000000001E-2</c:v>
                </c:pt>
                <c:pt idx="29">
                  <c:v>1.2000000000000011E-2</c:v>
                </c:pt>
                <c:pt idx="30">
                  <c:v>1.2000000000000011E-2</c:v>
                </c:pt>
                <c:pt idx="31">
                  <c:v>1.3000000000000012E-2</c:v>
                </c:pt>
                <c:pt idx="32">
                  <c:v>1.4000000000000012E-2</c:v>
                </c:pt>
                <c:pt idx="33">
                  <c:v>1.5000000000000013E-2</c:v>
                </c:pt>
                <c:pt idx="34">
                  <c:v>1.7000000000000015E-2</c:v>
                </c:pt>
                <c:pt idx="35">
                  <c:v>1.9000000000000017E-2</c:v>
                </c:pt>
                <c:pt idx="36">
                  <c:v>1.9500000000000017E-2</c:v>
                </c:pt>
                <c:pt idx="37">
                  <c:v>2.2999999999999993E-2</c:v>
                </c:pt>
                <c:pt idx="38">
                  <c:v>2.4999999999999994E-2</c:v>
                </c:pt>
                <c:pt idx="39">
                  <c:v>2.6999999999999996E-2</c:v>
                </c:pt>
                <c:pt idx="40">
                  <c:v>0.03</c:v>
                </c:pt>
                <c:pt idx="41">
                  <c:v>3.3000000000000002E-2</c:v>
                </c:pt>
                <c:pt idx="42">
                  <c:v>3.6000000000000004E-2</c:v>
                </c:pt>
                <c:pt idx="43">
                  <c:v>3.9000000000000007E-2</c:v>
                </c:pt>
                <c:pt idx="44">
                  <c:v>4.1500000000000009E-2</c:v>
                </c:pt>
                <c:pt idx="45">
                  <c:v>4.6000000000000013E-2</c:v>
                </c:pt>
                <c:pt idx="46">
                  <c:v>4.8500000000000015E-2</c:v>
                </c:pt>
                <c:pt idx="47">
                  <c:v>5.2500000000000019E-2</c:v>
                </c:pt>
                <c:pt idx="48">
                  <c:v>5.5499999999999994E-2</c:v>
                </c:pt>
                <c:pt idx="49">
                  <c:v>5.9499999999999997E-2</c:v>
                </c:pt>
                <c:pt idx="50">
                  <c:v>6.5500000000000003E-2</c:v>
                </c:pt>
                <c:pt idx="51">
                  <c:v>7.1500000000000008E-2</c:v>
                </c:pt>
                <c:pt idx="52">
                  <c:v>7.6500000000000012E-2</c:v>
                </c:pt>
                <c:pt idx="53">
                  <c:v>8.3500000000000019E-2</c:v>
                </c:pt>
                <c:pt idx="54">
                  <c:v>9.1499999999999998E-2</c:v>
                </c:pt>
                <c:pt idx="55">
                  <c:v>0.1</c:v>
                </c:pt>
                <c:pt idx="56">
                  <c:v>0.10850000000000001</c:v>
                </c:pt>
                <c:pt idx="57">
                  <c:v>0.11850000000000002</c:v>
                </c:pt>
                <c:pt idx="58">
                  <c:v>0.12950000000000003</c:v>
                </c:pt>
                <c:pt idx="59">
                  <c:v>0.14099999999999999</c:v>
                </c:pt>
                <c:pt idx="60">
                  <c:v>0.1525</c:v>
                </c:pt>
                <c:pt idx="61">
                  <c:v>0.16500000000000001</c:v>
                </c:pt>
                <c:pt idx="62">
                  <c:v>0.17650000000000002</c:v>
                </c:pt>
                <c:pt idx="63">
                  <c:v>0.18900000000000003</c:v>
                </c:pt>
                <c:pt idx="64">
                  <c:v>0.19949999999999998</c:v>
                </c:pt>
                <c:pt idx="65">
                  <c:v>0.21049999999999999</c:v>
                </c:pt>
                <c:pt idx="66">
                  <c:v>0.2205</c:v>
                </c:pt>
                <c:pt idx="67">
                  <c:v>0.22950000000000001</c:v>
                </c:pt>
                <c:pt idx="68">
                  <c:v>0.23750000000000002</c:v>
                </c:pt>
                <c:pt idx="69">
                  <c:v>0.24650000000000002</c:v>
                </c:pt>
                <c:pt idx="70">
                  <c:v>0.25250000000000006</c:v>
                </c:pt>
                <c:pt idx="71">
                  <c:v>0.25649999999999995</c:v>
                </c:pt>
                <c:pt idx="72">
                  <c:v>0.26149999999999995</c:v>
                </c:pt>
                <c:pt idx="73">
                  <c:v>0.26649999999999996</c:v>
                </c:pt>
                <c:pt idx="74">
                  <c:v>0.26749999999999996</c:v>
                </c:pt>
                <c:pt idx="75">
                  <c:v>0.27149999999999996</c:v>
                </c:pt>
                <c:pt idx="76">
                  <c:v>0.27300000000000002</c:v>
                </c:pt>
                <c:pt idx="77">
                  <c:v>0.27349999999999997</c:v>
                </c:pt>
                <c:pt idx="78">
                  <c:v>0.27600000000000002</c:v>
                </c:pt>
                <c:pt idx="79">
                  <c:v>0.27700000000000002</c:v>
                </c:pt>
                <c:pt idx="80">
                  <c:v>0.27700000000000002</c:v>
                </c:pt>
                <c:pt idx="81">
                  <c:v>0.27749999999999997</c:v>
                </c:pt>
                <c:pt idx="82">
                  <c:v>0.27749999999999997</c:v>
                </c:pt>
                <c:pt idx="83">
                  <c:v>0.27549999999999997</c:v>
                </c:pt>
                <c:pt idx="84">
                  <c:v>0.27500000000000002</c:v>
                </c:pt>
                <c:pt idx="85">
                  <c:v>0.27249999999999996</c:v>
                </c:pt>
                <c:pt idx="86">
                  <c:v>0.27249999999999996</c:v>
                </c:pt>
                <c:pt idx="87">
                  <c:v>0.27149999999999996</c:v>
                </c:pt>
                <c:pt idx="88">
                  <c:v>0.27049999999999996</c:v>
                </c:pt>
                <c:pt idx="89">
                  <c:v>0.26849999999999996</c:v>
                </c:pt>
                <c:pt idx="90">
                  <c:v>0.26700000000000002</c:v>
                </c:pt>
                <c:pt idx="91">
                  <c:v>0.26349999999999996</c:v>
                </c:pt>
                <c:pt idx="92">
                  <c:v>0.26300000000000001</c:v>
                </c:pt>
                <c:pt idx="93">
                  <c:v>0.25800000000000001</c:v>
                </c:pt>
                <c:pt idx="94">
                  <c:v>0.25549999999999995</c:v>
                </c:pt>
                <c:pt idx="95">
                  <c:v>0.25450000000000006</c:v>
                </c:pt>
                <c:pt idx="96">
                  <c:v>0.24950000000000003</c:v>
                </c:pt>
                <c:pt idx="97">
                  <c:v>0.24850000000000003</c:v>
                </c:pt>
                <c:pt idx="98">
                  <c:v>0.24650000000000002</c:v>
                </c:pt>
                <c:pt idx="99">
                  <c:v>0.24450000000000002</c:v>
                </c:pt>
                <c:pt idx="100">
                  <c:v>0.24150000000000002</c:v>
                </c:pt>
                <c:pt idx="101">
                  <c:v>0.23850000000000002</c:v>
                </c:pt>
                <c:pt idx="102">
                  <c:v>0.23650000000000002</c:v>
                </c:pt>
                <c:pt idx="103">
                  <c:v>0.23350000000000001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'vit data'!$CB$4</c:f>
              <c:strCache>
                <c:ptCount val="1"/>
                <c:pt idx="0">
                  <c:v>cobalamin</c:v>
                </c:pt>
              </c:strCache>
            </c:strRef>
          </c:tx>
          <c:spPr>
            <a:ln w="19050" cap="rnd">
              <a:solidFill>
                <a:srgbClr val="CC0000"/>
              </a:solidFill>
              <a:round/>
            </a:ln>
            <a:effectLst/>
          </c:spPr>
          <c:marker>
            <c:symbol val="none"/>
          </c:marker>
          <c:xVal>
            <c:numRef>
              <c:f>'vit data'!$BY$5:$BY$221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data'!$CB$5:$CB$221</c:f>
              <c:numCache>
                <c:formatCode>General</c:formatCode>
                <c:ptCount val="217"/>
                <c:pt idx="0">
                  <c:v>4.0000000000000036E-3</c:v>
                </c:pt>
                <c:pt idx="1">
                  <c:v>1.5000000000000013E-3</c:v>
                </c:pt>
                <c:pt idx="2">
                  <c:v>2.0000000000000018E-3</c:v>
                </c:pt>
                <c:pt idx="3">
                  <c:v>1.0000000000000009E-3</c:v>
                </c:pt>
                <c:pt idx="4">
                  <c:v>2.0000000000000018E-3</c:v>
                </c:pt>
                <c:pt idx="5">
                  <c:v>2.0000000000000018E-3</c:v>
                </c:pt>
                <c:pt idx="6">
                  <c:v>2.0000000000000018E-3</c:v>
                </c:pt>
                <c:pt idx="7">
                  <c:v>2.5000000000000022E-3</c:v>
                </c:pt>
                <c:pt idx="8">
                  <c:v>3.5000000000000031E-3</c:v>
                </c:pt>
                <c:pt idx="9">
                  <c:v>3.5000000000000031E-3</c:v>
                </c:pt>
                <c:pt idx="10">
                  <c:v>4.0000000000000036E-3</c:v>
                </c:pt>
                <c:pt idx="11">
                  <c:v>3.0000000000000027E-3</c:v>
                </c:pt>
                <c:pt idx="12">
                  <c:v>3.5000000000000031E-3</c:v>
                </c:pt>
                <c:pt idx="13">
                  <c:v>4.500000000000004E-3</c:v>
                </c:pt>
                <c:pt idx="14">
                  <c:v>4.500000000000004E-3</c:v>
                </c:pt>
                <c:pt idx="15">
                  <c:v>4.500000000000004E-3</c:v>
                </c:pt>
                <c:pt idx="16">
                  <c:v>5.0000000000000044E-3</c:v>
                </c:pt>
                <c:pt idx="17">
                  <c:v>4.500000000000004E-3</c:v>
                </c:pt>
                <c:pt idx="18">
                  <c:v>5.5000000000000049E-3</c:v>
                </c:pt>
                <c:pt idx="19">
                  <c:v>5.0000000000000044E-3</c:v>
                </c:pt>
                <c:pt idx="20">
                  <c:v>6.5000000000000058E-3</c:v>
                </c:pt>
                <c:pt idx="21">
                  <c:v>6.0000000000000053E-3</c:v>
                </c:pt>
                <c:pt idx="22">
                  <c:v>6.0000000000000053E-3</c:v>
                </c:pt>
                <c:pt idx="23">
                  <c:v>7.0000000000000062E-3</c:v>
                </c:pt>
                <c:pt idx="24">
                  <c:v>8.0000000000000071E-3</c:v>
                </c:pt>
                <c:pt idx="25">
                  <c:v>8.0000000000000071E-3</c:v>
                </c:pt>
                <c:pt idx="26">
                  <c:v>9.000000000000008E-3</c:v>
                </c:pt>
                <c:pt idx="27">
                  <c:v>1.0000000000000009E-2</c:v>
                </c:pt>
                <c:pt idx="28">
                  <c:v>1.100000000000001E-2</c:v>
                </c:pt>
                <c:pt idx="29">
                  <c:v>1.2000000000000011E-2</c:v>
                </c:pt>
                <c:pt idx="30">
                  <c:v>1.3000000000000012E-2</c:v>
                </c:pt>
                <c:pt idx="31">
                  <c:v>1.4000000000000012E-2</c:v>
                </c:pt>
                <c:pt idx="32">
                  <c:v>1.5000000000000013E-2</c:v>
                </c:pt>
                <c:pt idx="33">
                  <c:v>1.7000000000000015E-2</c:v>
                </c:pt>
                <c:pt idx="34">
                  <c:v>1.9000000000000017E-2</c:v>
                </c:pt>
                <c:pt idx="35">
                  <c:v>2.0500000000000018E-2</c:v>
                </c:pt>
                <c:pt idx="36">
                  <c:v>2.250000000000002E-2</c:v>
                </c:pt>
                <c:pt idx="37">
                  <c:v>2.4499999999999994E-2</c:v>
                </c:pt>
                <c:pt idx="38">
                  <c:v>2.6999999999999996E-2</c:v>
                </c:pt>
                <c:pt idx="39">
                  <c:v>0.03</c:v>
                </c:pt>
                <c:pt idx="40">
                  <c:v>3.2500000000000001E-2</c:v>
                </c:pt>
                <c:pt idx="41">
                  <c:v>3.6000000000000004E-2</c:v>
                </c:pt>
                <c:pt idx="42">
                  <c:v>3.9000000000000007E-2</c:v>
                </c:pt>
                <c:pt idx="43">
                  <c:v>4.250000000000001E-2</c:v>
                </c:pt>
                <c:pt idx="44">
                  <c:v>4.4500000000000012E-2</c:v>
                </c:pt>
                <c:pt idx="45">
                  <c:v>4.8000000000000015E-2</c:v>
                </c:pt>
                <c:pt idx="46">
                  <c:v>5.2500000000000019E-2</c:v>
                </c:pt>
                <c:pt idx="47">
                  <c:v>5.5999999999999994E-2</c:v>
                </c:pt>
                <c:pt idx="48">
                  <c:v>5.8499999999999996E-2</c:v>
                </c:pt>
                <c:pt idx="49">
                  <c:v>6.4000000000000001E-2</c:v>
                </c:pt>
                <c:pt idx="50">
                  <c:v>7.0000000000000007E-2</c:v>
                </c:pt>
                <c:pt idx="51">
                  <c:v>7.5500000000000012E-2</c:v>
                </c:pt>
                <c:pt idx="52">
                  <c:v>8.0500000000000016E-2</c:v>
                </c:pt>
                <c:pt idx="53">
                  <c:v>8.6500000000000021E-2</c:v>
                </c:pt>
                <c:pt idx="54">
                  <c:v>9.4500000000000001E-2</c:v>
                </c:pt>
                <c:pt idx="55">
                  <c:v>0.10100000000000001</c:v>
                </c:pt>
                <c:pt idx="56">
                  <c:v>0.11050000000000001</c:v>
                </c:pt>
                <c:pt idx="57">
                  <c:v>0.11950000000000002</c:v>
                </c:pt>
                <c:pt idx="58">
                  <c:v>0.12850000000000003</c:v>
                </c:pt>
                <c:pt idx="59">
                  <c:v>0.13949999999999999</c:v>
                </c:pt>
                <c:pt idx="60">
                  <c:v>0.15049999999999999</c:v>
                </c:pt>
                <c:pt idx="61">
                  <c:v>0.16350000000000001</c:v>
                </c:pt>
                <c:pt idx="62">
                  <c:v>0.17650000000000002</c:v>
                </c:pt>
                <c:pt idx="63">
                  <c:v>0.19350000000000003</c:v>
                </c:pt>
                <c:pt idx="64">
                  <c:v>0.20849999999999999</c:v>
                </c:pt>
                <c:pt idx="65">
                  <c:v>0.22650000000000001</c:v>
                </c:pt>
                <c:pt idx="66">
                  <c:v>0.24550000000000002</c:v>
                </c:pt>
                <c:pt idx="67">
                  <c:v>0.27249999999999996</c:v>
                </c:pt>
                <c:pt idx="68">
                  <c:v>0.30049999999999999</c:v>
                </c:pt>
                <c:pt idx="69">
                  <c:v>0.3175</c:v>
                </c:pt>
                <c:pt idx="70">
                  <c:v>0.35</c:v>
                </c:pt>
                <c:pt idx="71">
                  <c:v>0.36950000000000005</c:v>
                </c:pt>
                <c:pt idx="72">
                  <c:v>0.40450000000000008</c:v>
                </c:pt>
                <c:pt idx="73">
                  <c:v>0.4395</c:v>
                </c:pt>
                <c:pt idx="74">
                  <c:v>0.46899999999999997</c:v>
                </c:pt>
                <c:pt idx="75">
                  <c:v>0.49550000000000005</c:v>
                </c:pt>
                <c:pt idx="76">
                  <c:v>0.52850000000000008</c:v>
                </c:pt>
                <c:pt idx="77">
                  <c:v>0.54149999999999998</c:v>
                </c:pt>
                <c:pt idx="78">
                  <c:v>0.54699999999999993</c:v>
                </c:pt>
                <c:pt idx="79">
                  <c:v>0.55899999999999994</c:v>
                </c:pt>
                <c:pt idx="80">
                  <c:v>0.56799999999999995</c:v>
                </c:pt>
                <c:pt idx="81">
                  <c:v>0.5625</c:v>
                </c:pt>
                <c:pt idx="82">
                  <c:v>0.5635</c:v>
                </c:pt>
                <c:pt idx="83">
                  <c:v>0.57599999999999996</c:v>
                </c:pt>
                <c:pt idx="84">
                  <c:v>0.59</c:v>
                </c:pt>
                <c:pt idx="85">
                  <c:v>0.59450000000000003</c:v>
                </c:pt>
                <c:pt idx="86">
                  <c:v>0.60299999999999998</c:v>
                </c:pt>
                <c:pt idx="87">
                  <c:v>0.61099999999999999</c:v>
                </c:pt>
                <c:pt idx="88">
                  <c:v>0.622</c:v>
                </c:pt>
                <c:pt idx="89">
                  <c:v>0.63100000000000001</c:v>
                </c:pt>
                <c:pt idx="90">
                  <c:v>0.64100000000000001</c:v>
                </c:pt>
                <c:pt idx="91">
                  <c:v>0.64800000000000002</c:v>
                </c:pt>
                <c:pt idx="92">
                  <c:v>0.65400000000000003</c:v>
                </c:pt>
                <c:pt idx="93">
                  <c:v>0.65800000000000003</c:v>
                </c:pt>
                <c:pt idx="94">
                  <c:v>0.65800000000000003</c:v>
                </c:pt>
                <c:pt idx="95">
                  <c:v>0.66100000000000003</c:v>
                </c:pt>
                <c:pt idx="96">
                  <c:v>0.66200000000000003</c:v>
                </c:pt>
                <c:pt idx="97">
                  <c:v>0.66799999999999993</c:v>
                </c:pt>
                <c:pt idx="98">
                  <c:v>0.67299999999999993</c:v>
                </c:pt>
                <c:pt idx="99">
                  <c:v>0.67649999999999999</c:v>
                </c:pt>
                <c:pt idx="100">
                  <c:v>0.68899999999999995</c:v>
                </c:pt>
                <c:pt idx="101">
                  <c:v>0.71</c:v>
                </c:pt>
                <c:pt idx="102">
                  <c:v>0.72</c:v>
                </c:pt>
                <c:pt idx="103">
                  <c:v>0.71099999999999997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'vit data'!$CC$4</c:f>
              <c:strCache>
                <c:ptCount val="1"/>
                <c:pt idx="0">
                  <c:v>folate no pABA</c:v>
                </c:pt>
              </c:strCache>
            </c:strRef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'vit data'!$BY$5:$BY$221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data'!$CC$5:$CC$221</c:f>
              <c:numCache>
                <c:formatCode>General</c:formatCode>
                <c:ptCount val="217"/>
                <c:pt idx="0">
                  <c:v>1.2000000000000011E-2</c:v>
                </c:pt>
                <c:pt idx="1">
                  <c:v>1.2000000000000011E-2</c:v>
                </c:pt>
                <c:pt idx="2">
                  <c:v>1.100000000000001E-2</c:v>
                </c:pt>
                <c:pt idx="3">
                  <c:v>1.0500000000000009E-2</c:v>
                </c:pt>
                <c:pt idx="4">
                  <c:v>1.0500000000000009E-2</c:v>
                </c:pt>
                <c:pt idx="5">
                  <c:v>9.5000000000000084E-3</c:v>
                </c:pt>
                <c:pt idx="6">
                  <c:v>1.0000000000000009E-2</c:v>
                </c:pt>
                <c:pt idx="7">
                  <c:v>9.000000000000008E-3</c:v>
                </c:pt>
                <c:pt idx="8">
                  <c:v>8.5000000000000075E-3</c:v>
                </c:pt>
                <c:pt idx="9">
                  <c:v>8.0000000000000071E-3</c:v>
                </c:pt>
                <c:pt idx="10">
                  <c:v>7.0000000000000062E-3</c:v>
                </c:pt>
                <c:pt idx="11">
                  <c:v>7.0000000000000062E-3</c:v>
                </c:pt>
                <c:pt idx="12">
                  <c:v>7.0000000000000062E-3</c:v>
                </c:pt>
                <c:pt idx="13">
                  <c:v>6.0000000000000053E-3</c:v>
                </c:pt>
                <c:pt idx="14">
                  <c:v>6.0000000000000053E-3</c:v>
                </c:pt>
                <c:pt idx="15">
                  <c:v>6.0000000000000053E-3</c:v>
                </c:pt>
                <c:pt idx="16">
                  <c:v>6.5000000000000058E-3</c:v>
                </c:pt>
                <c:pt idx="17">
                  <c:v>5.5000000000000049E-3</c:v>
                </c:pt>
                <c:pt idx="18">
                  <c:v>5.5000000000000049E-3</c:v>
                </c:pt>
                <c:pt idx="19">
                  <c:v>5.5000000000000049E-3</c:v>
                </c:pt>
                <c:pt idx="20">
                  <c:v>6.5000000000000058E-3</c:v>
                </c:pt>
                <c:pt idx="21">
                  <c:v>7.0000000000000062E-3</c:v>
                </c:pt>
                <c:pt idx="22">
                  <c:v>7.0000000000000062E-3</c:v>
                </c:pt>
                <c:pt idx="23">
                  <c:v>7.0000000000000062E-3</c:v>
                </c:pt>
                <c:pt idx="24">
                  <c:v>7.0000000000000062E-3</c:v>
                </c:pt>
                <c:pt idx="25">
                  <c:v>7.0000000000000062E-3</c:v>
                </c:pt>
                <c:pt idx="26">
                  <c:v>8.0000000000000071E-3</c:v>
                </c:pt>
                <c:pt idx="27">
                  <c:v>8.0000000000000071E-3</c:v>
                </c:pt>
                <c:pt idx="28">
                  <c:v>9.000000000000008E-3</c:v>
                </c:pt>
                <c:pt idx="29">
                  <c:v>9.000000000000008E-3</c:v>
                </c:pt>
                <c:pt idx="30">
                  <c:v>1.0000000000000009E-2</c:v>
                </c:pt>
                <c:pt idx="31">
                  <c:v>1.150000000000001E-2</c:v>
                </c:pt>
                <c:pt idx="32">
                  <c:v>1.2500000000000011E-2</c:v>
                </c:pt>
                <c:pt idx="33">
                  <c:v>1.4000000000000012E-2</c:v>
                </c:pt>
                <c:pt idx="34">
                  <c:v>1.4500000000000013E-2</c:v>
                </c:pt>
                <c:pt idx="35">
                  <c:v>1.5500000000000014E-2</c:v>
                </c:pt>
                <c:pt idx="36">
                  <c:v>1.7500000000000016E-2</c:v>
                </c:pt>
                <c:pt idx="37">
                  <c:v>1.8500000000000016E-2</c:v>
                </c:pt>
                <c:pt idx="38">
                  <c:v>1.9500000000000017E-2</c:v>
                </c:pt>
                <c:pt idx="39">
                  <c:v>2.1500000000000019E-2</c:v>
                </c:pt>
                <c:pt idx="40">
                  <c:v>2.3500000000000021E-2</c:v>
                </c:pt>
                <c:pt idx="41">
                  <c:v>2.4499999999999994E-2</c:v>
                </c:pt>
                <c:pt idx="42">
                  <c:v>2.4499999999999994E-2</c:v>
                </c:pt>
                <c:pt idx="43">
                  <c:v>2.5499999999999995E-2</c:v>
                </c:pt>
                <c:pt idx="44">
                  <c:v>2.5499999999999995E-2</c:v>
                </c:pt>
                <c:pt idx="45">
                  <c:v>2.6499999999999996E-2</c:v>
                </c:pt>
                <c:pt idx="46">
                  <c:v>2.7499999999999997E-2</c:v>
                </c:pt>
                <c:pt idx="47">
                  <c:v>2.8499999999999998E-2</c:v>
                </c:pt>
                <c:pt idx="48">
                  <c:v>2.8999999999999998E-2</c:v>
                </c:pt>
                <c:pt idx="49">
                  <c:v>2.9499999999999998E-2</c:v>
                </c:pt>
                <c:pt idx="50">
                  <c:v>3.2000000000000001E-2</c:v>
                </c:pt>
                <c:pt idx="51">
                  <c:v>3.3000000000000002E-2</c:v>
                </c:pt>
                <c:pt idx="52">
                  <c:v>3.4000000000000002E-2</c:v>
                </c:pt>
                <c:pt idx="53">
                  <c:v>3.5000000000000003E-2</c:v>
                </c:pt>
                <c:pt idx="54">
                  <c:v>3.6000000000000004E-2</c:v>
                </c:pt>
                <c:pt idx="55">
                  <c:v>3.7000000000000005E-2</c:v>
                </c:pt>
                <c:pt idx="56">
                  <c:v>3.8000000000000006E-2</c:v>
                </c:pt>
                <c:pt idx="57">
                  <c:v>3.9500000000000007E-2</c:v>
                </c:pt>
                <c:pt idx="58">
                  <c:v>4.0000000000000008E-2</c:v>
                </c:pt>
                <c:pt idx="59">
                  <c:v>4.1000000000000009E-2</c:v>
                </c:pt>
                <c:pt idx="60">
                  <c:v>4.200000000000001E-2</c:v>
                </c:pt>
                <c:pt idx="61">
                  <c:v>4.300000000000001E-2</c:v>
                </c:pt>
                <c:pt idx="62">
                  <c:v>4.4000000000000011E-2</c:v>
                </c:pt>
                <c:pt idx="63">
                  <c:v>4.6000000000000013E-2</c:v>
                </c:pt>
                <c:pt idx="64">
                  <c:v>4.7000000000000014E-2</c:v>
                </c:pt>
                <c:pt idx="65">
                  <c:v>4.8000000000000015E-2</c:v>
                </c:pt>
                <c:pt idx="66">
                  <c:v>4.9000000000000016E-2</c:v>
                </c:pt>
                <c:pt idx="67">
                  <c:v>5.0000000000000017E-2</c:v>
                </c:pt>
                <c:pt idx="68">
                  <c:v>5.1000000000000018E-2</c:v>
                </c:pt>
                <c:pt idx="69">
                  <c:v>5.2000000000000018E-2</c:v>
                </c:pt>
                <c:pt idx="70">
                  <c:v>5.400000000000002E-2</c:v>
                </c:pt>
                <c:pt idx="71">
                  <c:v>5.400000000000002E-2</c:v>
                </c:pt>
                <c:pt idx="72">
                  <c:v>5.6000000000000022E-2</c:v>
                </c:pt>
                <c:pt idx="73">
                  <c:v>5.6999999999999995E-2</c:v>
                </c:pt>
                <c:pt idx="74">
                  <c:v>5.7999999999999996E-2</c:v>
                </c:pt>
                <c:pt idx="75">
                  <c:v>5.8999999999999997E-2</c:v>
                </c:pt>
                <c:pt idx="76">
                  <c:v>0.06</c:v>
                </c:pt>
                <c:pt idx="77">
                  <c:v>6.2E-2</c:v>
                </c:pt>
                <c:pt idx="78">
                  <c:v>6.4000000000000001E-2</c:v>
                </c:pt>
                <c:pt idx="79">
                  <c:v>6.4000000000000001E-2</c:v>
                </c:pt>
                <c:pt idx="80">
                  <c:v>6.6000000000000003E-2</c:v>
                </c:pt>
                <c:pt idx="81">
                  <c:v>6.7000000000000004E-2</c:v>
                </c:pt>
                <c:pt idx="82">
                  <c:v>6.8000000000000005E-2</c:v>
                </c:pt>
                <c:pt idx="83">
                  <c:v>6.9000000000000006E-2</c:v>
                </c:pt>
                <c:pt idx="84">
                  <c:v>7.1000000000000008E-2</c:v>
                </c:pt>
                <c:pt idx="85">
                  <c:v>7.2000000000000008E-2</c:v>
                </c:pt>
                <c:pt idx="86">
                  <c:v>7.3000000000000009E-2</c:v>
                </c:pt>
                <c:pt idx="87">
                  <c:v>7.350000000000001E-2</c:v>
                </c:pt>
                <c:pt idx="88">
                  <c:v>7.5000000000000011E-2</c:v>
                </c:pt>
                <c:pt idx="89">
                  <c:v>7.6500000000000012E-2</c:v>
                </c:pt>
                <c:pt idx="90">
                  <c:v>7.7000000000000013E-2</c:v>
                </c:pt>
                <c:pt idx="91">
                  <c:v>7.8000000000000014E-2</c:v>
                </c:pt>
                <c:pt idx="92">
                  <c:v>7.9000000000000015E-2</c:v>
                </c:pt>
                <c:pt idx="93">
                  <c:v>8.0000000000000016E-2</c:v>
                </c:pt>
                <c:pt idx="94">
                  <c:v>8.0000000000000016E-2</c:v>
                </c:pt>
                <c:pt idx="95">
                  <c:v>8.1500000000000017E-2</c:v>
                </c:pt>
                <c:pt idx="96">
                  <c:v>8.2000000000000017E-2</c:v>
                </c:pt>
                <c:pt idx="97">
                  <c:v>8.3000000000000018E-2</c:v>
                </c:pt>
                <c:pt idx="98">
                  <c:v>8.3500000000000019E-2</c:v>
                </c:pt>
                <c:pt idx="99">
                  <c:v>8.500000000000002E-2</c:v>
                </c:pt>
                <c:pt idx="100">
                  <c:v>8.500000000000002E-2</c:v>
                </c:pt>
                <c:pt idx="101">
                  <c:v>8.6500000000000021E-2</c:v>
                </c:pt>
                <c:pt idx="102">
                  <c:v>8.6500000000000021E-2</c:v>
                </c:pt>
                <c:pt idx="103">
                  <c:v>8.6999999999999994E-2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'vit data'!$CD$4</c:f>
              <c:strCache>
                <c:ptCount val="1"/>
                <c:pt idx="0">
                  <c:v>folate + pABA</c:v>
                </c:pt>
              </c:strCache>
            </c:strRef>
          </c:tx>
          <c:spPr>
            <a:ln w="19050" cap="rnd">
              <a:solidFill>
                <a:srgbClr val="0000CC"/>
              </a:solidFill>
              <a:round/>
            </a:ln>
            <a:effectLst/>
          </c:spPr>
          <c:marker>
            <c:symbol val="none"/>
          </c:marker>
          <c:xVal>
            <c:numRef>
              <c:f>'vit data'!$BY$5:$BY$221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data'!$CD$5:$CD$221</c:f>
              <c:numCache>
                <c:formatCode>General</c:formatCode>
                <c:ptCount val="217"/>
                <c:pt idx="0">
                  <c:v>-4.500000000000004E-3</c:v>
                </c:pt>
                <c:pt idx="1">
                  <c:v>-4.500000000000004E-3</c:v>
                </c:pt>
                <c:pt idx="2">
                  <c:v>-4.0000000000000036E-3</c:v>
                </c:pt>
                <c:pt idx="3">
                  <c:v>-4.0000000000000036E-3</c:v>
                </c:pt>
                <c:pt idx="4">
                  <c:v>-4.0000000000000036E-3</c:v>
                </c:pt>
                <c:pt idx="5">
                  <c:v>-3.5000000000000031E-3</c:v>
                </c:pt>
                <c:pt idx="6">
                  <c:v>-1.5000000000000013E-3</c:v>
                </c:pt>
                <c:pt idx="7">
                  <c:v>-1.5000000000000013E-3</c:v>
                </c:pt>
                <c:pt idx="8">
                  <c:v>-1.0000000000000009E-3</c:v>
                </c:pt>
                <c:pt idx="9">
                  <c:v>-1.5000000000000013E-3</c:v>
                </c:pt>
                <c:pt idx="10">
                  <c:v>-1.5000000000000013E-3</c:v>
                </c:pt>
                <c:pt idx="11">
                  <c:v>-5.0000000000000044E-4</c:v>
                </c:pt>
                <c:pt idx="12">
                  <c:v>-1.5000000000000013E-3</c:v>
                </c:pt>
                <c:pt idx="13">
                  <c:v>-5.0000000000000044E-4</c:v>
                </c:pt>
                <c:pt idx="14">
                  <c:v>-5.0000000000000044E-4</c:v>
                </c:pt>
                <c:pt idx="15">
                  <c:v>-5.0000000000000044E-4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1.0000000000000009E-3</c:v>
                </c:pt>
                <c:pt idx="20">
                  <c:v>1.5000000000000013E-3</c:v>
                </c:pt>
                <c:pt idx="21">
                  <c:v>2.5000000000000022E-3</c:v>
                </c:pt>
                <c:pt idx="22">
                  <c:v>2.5000000000000022E-3</c:v>
                </c:pt>
                <c:pt idx="23">
                  <c:v>2.5000000000000022E-3</c:v>
                </c:pt>
                <c:pt idx="24">
                  <c:v>3.5000000000000031E-3</c:v>
                </c:pt>
                <c:pt idx="25">
                  <c:v>3.5000000000000031E-3</c:v>
                </c:pt>
                <c:pt idx="26">
                  <c:v>4.500000000000004E-3</c:v>
                </c:pt>
                <c:pt idx="27">
                  <c:v>4.500000000000004E-3</c:v>
                </c:pt>
                <c:pt idx="28">
                  <c:v>6.0000000000000053E-3</c:v>
                </c:pt>
                <c:pt idx="29">
                  <c:v>6.5000000000000058E-3</c:v>
                </c:pt>
                <c:pt idx="30">
                  <c:v>7.5000000000000067E-3</c:v>
                </c:pt>
                <c:pt idx="31">
                  <c:v>8.5000000000000075E-3</c:v>
                </c:pt>
                <c:pt idx="32">
                  <c:v>9.5000000000000084E-3</c:v>
                </c:pt>
                <c:pt idx="33">
                  <c:v>1.100000000000001E-2</c:v>
                </c:pt>
                <c:pt idx="34">
                  <c:v>1.2000000000000011E-2</c:v>
                </c:pt>
                <c:pt idx="35">
                  <c:v>1.3000000000000012E-2</c:v>
                </c:pt>
                <c:pt idx="36">
                  <c:v>1.5000000000000013E-2</c:v>
                </c:pt>
                <c:pt idx="37">
                  <c:v>1.7000000000000015E-2</c:v>
                </c:pt>
                <c:pt idx="38">
                  <c:v>1.7000000000000015E-2</c:v>
                </c:pt>
                <c:pt idx="39">
                  <c:v>2.0000000000000018E-2</c:v>
                </c:pt>
                <c:pt idx="40">
                  <c:v>2.1000000000000019E-2</c:v>
                </c:pt>
                <c:pt idx="41">
                  <c:v>2.200000000000002E-2</c:v>
                </c:pt>
                <c:pt idx="42">
                  <c:v>2.3999999999999994E-2</c:v>
                </c:pt>
                <c:pt idx="43">
                  <c:v>2.4499999999999994E-2</c:v>
                </c:pt>
                <c:pt idx="44">
                  <c:v>2.4999999999999994E-2</c:v>
                </c:pt>
                <c:pt idx="45">
                  <c:v>2.6999999999999996E-2</c:v>
                </c:pt>
                <c:pt idx="46">
                  <c:v>2.7999999999999997E-2</c:v>
                </c:pt>
                <c:pt idx="47">
                  <c:v>2.8999999999999998E-2</c:v>
                </c:pt>
                <c:pt idx="48">
                  <c:v>0.03</c:v>
                </c:pt>
                <c:pt idx="49">
                  <c:v>3.1E-2</c:v>
                </c:pt>
                <c:pt idx="50">
                  <c:v>3.2000000000000001E-2</c:v>
                </c:pt>
                <c:pt idx="51">
                  <c:v>3.3500000000000002E-2</c:v>
                </c:pt>
                <c:pt idx="52">
                  <c:v>3.5500000000000004E-2</c:v>
                </c:pt>
                <c:pt idx="53">
                  <c:v>3.6000000000000004E-2</c:v>
                </c:pt>
                <c:pt idx="54">
                  <c:v>3.7500000000000006E-2</c:v>
                </c:pt>
                <c:pt idx="55">
                  <c:v>3.8500000000000006E-2</c:v>
                </c:pt>
                <c:pt idx="56">
                  <c:v>4.1000000000000009E-2</c:v>
                </c:pt>
                <c:pt idx="57">
                  <c:v>4.200000000000001E-2</c:v>
                </c:pt>
                <c:pt idx="58">
                  <c:v>4.250000000000001E-2</c:v>
                </c:pt>
                <c:pt idx="59">
                  <c:v>4.3500000000000011E-2</c:v>
                </c:pt>
                <c:pt idx="60">
                  <c:v>4.4500000000000012E-2</c:v>
                </c:pt>
                <c:pt idx="61">
                  <c:v>4.6000000000000013E-2</c:v>
                </c:pt>
                <c:pt idx="62">
                  <c:v>4.7500000000000014E-2</c:v>
                </c:pt>
                <c:pt idx="63">
                  <c:v>4.9000000000000016E-2</c:v>
                </c:pt>
                <c:pt idx="64">
                  <c:v>4.9500000000000016E-2</c:v>
                </c:pt>
                <c:pt idx="65">
                  <c:v>5.1500000000000018E-2</c:v>
                </c:pt>
                <c:pt idx="66">
                  <c:v>5.3000000000000019E-2</c:v>
                </c:pt>
                <c:pt idx="67">
                  <c:v>5.350000000000002E-2</c:v>
                </c:pt>
                <c:pt idx="68">
                  <c:v>5.5000000000000021E-2</c:v>
                </c:pt>
                <c:pt idx="69">
                  <c:v>5.6000000000000022E-2</c:v>
                </c:pt>
                <c:pt idx="70">
                  <c:v>5.7499999999999996E-2</c:v>
                </c:pt>
                <c:pt idx="71">
                  <c:v>5.8999999999999997E-2</c:v>
                </c:pt>
                <c:pt idx="72">
                  <c:v>5.9499999999999997E-2</c:v>
                </c:pt>
                <c:pt idx="73">
                  <c:v>6.2E-2</c:v>
                </c:pt>
                <c:pt idx="74">
                  <c:v>6.3E-2</c:v>
                </c:pt>
                <c:pt idx="75">
                  <c:v>6.4000000000000001E-2</c:v>
                </c:pt>
                <c:pt idx="76">
                  <c:v>6.5000000000000002E-2</c:v>
                </c:pt>
                <c:pt idx="77">
                  <c:v>6.6500000000000004E-2</c:v>
                </c:pt>
                <c:pt idx="78">
                  <c:v>6.8500000000000005E-2</c:v>
                </c:pt>
                <c:pt idx="79">
                  <c:v>6.9500000000000006E-2</c:v>
                </c:pt>
                <c:pt idx="80">
                  <c:v>7.1500000000000008E-2</c:v>
                </c:pt>
                <c:pt idx="81">
                  <c:v>7.2500000000000009E-2</c:v>
                </c:pt>
                <c:pt idx="82">
                  <c:v>7.400000000000001E-2</c:v>
                </c:pt>
                <c:pt idx="83">
                  <c:v>7.5500000000000012E-2</c:v>
                </c:pt>
                <c:pt idx="84">
                  <c:v>7.6000000000000012E-2</c:v>
                </c:pt>
                <c:pt idx="85">
                  <c:v>7.7500000000000013E-2</c:v>
                </c:pt>
                <c:pt idx="86">
                  <c:v>7.9500000000000015E-2</c:v>
                </c:pt>
                <c:pt idx="87">
                  <c:v>8.0000000000000016E-2</c:v>
                </c:pt>
                <c:pt idx="88">
                  <c:v>8.1500000000000017E-2</c:v>
                </c:pt>
                <c:pt idx="89">
                  <c:v>8.2000000000000017E-2</c:v>
                </c:pt>
                <c:pt idx="90">
                  <c:v>8.3500000000000019E-2</c:v>
                </c:pt>
                <c:pt idx="91">
                  <c:v>8.450000000000002E-2</c:v>
                </c:pt>
                <c:pt idx="92">
                  <c:v>8.6500000000000021E-2</c:v>
                </c:pt>
                <c:pt idx="93">
                  <c:v>8.6500000000000021E-2</c:v>
                </c:pt>
                <c:pt idx="94">
                  <c:v>8.7999999999999995E-2</c:v>
                </c:pt>
                <c:pt idx="95">
                  <c:v>8.9499999999999996E-2</c:v>
                </c:pt>
                <c:pt idx="96">
                  <c:v>9.0499999999999997E-2</c:v>
                </c:pt>
                <c:pt idx="97">
                  <c:v>9.1499999999999998E-2</c:v>
                </c:pt>
                <c:pt idx="98">
                  <c:v>9.2499999999999999E-2</c:v>
                </c:pt>
                <c:pt idx="99">
                  <c:v>9.2999999999999999E-2</c:v>
                </c:pt>
                <c:pt idx="100">
                  <c:v>9.2999999999999999E-2</c:v>
                </c:pt>
                <c:pt idx="101">
                  <c:v>9.4500000000000001E-2</c:v>
                </c:pt>
                <c:pt idx="102">
                  <c:v>9.5500000000000002E-2</c:v>
                </c:pt>
                <c:pt idx="103">
                  <c:v>9.6000000000000002E-2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'vit data'!$CE$4</c:f>
              <c:strCache>
                <c:ptCount val="1"/>
                <c:pt idx="0">
                  <c:v>niacin</c:v>
                </c:pt>
              </c:strCache>
            </c:strRef>
          </c:tx>
          <c:spPr>
            <a:ln w="19050" cap="rnd">
              <a:solidFill>
                <a:srgbClr val="996633"/>
              </a:solidFill>
              <a:round/>
            </a:ln>
            <a:effectLst/>
          </c:spPr>
          <c:marker>
            <c:symbol val="none"/>
          </c:marker>
          <c:xVal>
            <c:numRef>
              <c:f>'vit data'!$BY$5:$BY$221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data'!$CE$5:$CE$221</c:f>
              <c:numCache>
                <c:formatCode>General</c:formatCode>
                <c:ptCount val="217"/>
                <c:pt idx="0">
                  <c:v>-5.0000000000000044E-4</c:v>
                </c:pt>
                <c:pt idx="1">
                  <c:v>5.0000000000000044E-4</c:v>
                </c:pt>
                <c:pt idx="2">
                  <c:v>1.5000000000000013E-3</c:v>
                </c:pt>
                <c:pt idx="3">
                  <c:v>2.0000000000000018E-3</c:v>
                </c:pt>
                <c:pt idx="4">
                  <c:v>2.5000000000000022E-3</c:v>
                </c:pt>
                <c:pt idx="5">
                  <c:v>2.5000000000000022E-3</c:v>
                </c:pt>
                <c:pt idx="6">
                  <c:v>4.500000000000004E-3</c:v>
                </c:pt>
                <c:pt idx="7">
                  <c:v>4.0000000000000036E-3</c:v>
                </c:pt>
                <c:pt idx="8">
                  <c:v>4.0000000000000036E-3</c:v>
                </c:pt>
                <c:pt idx="9">
                  <c:v>5.0000000000000044E-3</c:v>
                </c:pt>
                <c:pt idx="10">
                  <c:v>5.0000000000000044E-3</c:v>
                </c:pt>
                <c:pt idx="11">
                  <c:v>4.500000000000004E-3</c:v>
                </c:pt>
                <c:pt idx="12">
                  <c:v>4.500000000000004E-3</c:v>
                </c:pt>
                <c:pt idx="13">
                  <c:v>4.500000000000004E-3</c:v>
                </c:pt>
                <c:pt idx="14">
                  <c:v>4.500000000000004E-3</c:v>
                </c:pt>
                <c:pt idx="15">
                  <c:v>5.0000000000000044E-3</c:v>
                </c:pt>
                <c:pt idx="16">
                  <c:v>4.0000000000000036E-3</c:v>
                </c:pt>
                <c:pt idx="17">
                  <c:v>4.0000000000000036E-3</c:v>
                </c:pt>
                <c:pt idx="18">
                  <c:v>5.0000000000000044E-3</c:v>
                </c:pt>
                <c:pt idx="19">
                  <c:v>5.0000000000000044E-3</c:v>
                </c:pt>
                <c:pt idx="20">
                  <c:v>5.0000000000000044E-3</c:v>
                </c:pt>
                <c:pt idx="21">
                  <c:v>6.0000000000000053E-3</c:v>
                </c:pt>
                <c:pt idx="22">
                  <c:v>6.0000000000000053E-3</c:v>
                </c:pt>
                <c:pt idx="23">
                  <c:v>7.5000000000000067E-3</c:v>
                </c:pt>
                <c:pt idx="24">
                  <c:v>7.0000000000000062E-3</c:v>
                </c:pt>
                <c:pt idx="25">
                  <c:v>7.5000000000000067E-3</c:v>
                </c:pt>
                <c:pt idx="26">
                  <c:v>7.5000000000000067E-3</c:v>
                </c:pt>
                <c:pt idx="27">
                  <c:v>8.5000000000000075E-3</c:v>
                </c:pt>
                <c:pt idx="28">
                  <c:v>9.5000000000000084E-3</c:v>
                </c:pt>
                <c:pt idx="29">
                  <c:v>1.0500000000000009E-2</c:v>
                </c:pt>
                <c:pt idx="30">
                  <c:v>1.0500000000000009E-2</c:v>
                </c:pt>
                <c:pt idx="31">
                  <c:v>1.150000000000001E-2</c:v>
                </c:pt>
                <c:pt idx="32">
                  <c:v>1.3000000000000012E-2</c:v>
                </c:pt>
                <c:pt idx="33">
                  <c:v>1.4500000000000013E-2</c:v>
                </c:pt>
                <c:pt idx="34">
                  <c:v>1.5000000000000013E-2</c:v>
                </c:pt>
                <c:pt idx="35">
                  <c:v>1.7000000000000015E-2</c:v>
                </c:pt>
                <c:pt idx="36">
                  <c:v>1.9000000000000017E-2</c:v>
                </c:pt>
                <c:pt idx="37">
                  <c:v>2.1000000000000019E-2</c:v>
                </c:pt>
                <c:pt idx="38">
                  <c:v>2.300000000000002E-2</c:v>
                </c:pt>
                <c:pt idx="39">
                  <c:v>2.5999999999999995E-2</c:v>
                </c:pt>
                <c:pt idx="40">
                  <c:v>2.8999999999999998E-2</c:v>
                </c:pt>
                <c:pt idx="41">
                  <c:v>3.1E-2</c:v>
                </c:pt>
                <c:pt idx="42">
                  <c:v>3.3000000000000002E-2</c:v>
                </c:pt>
                <c:pt idx="43">
                  <c:v>3.7000000000000005E-2</c:v>
                </c:pt>
                <c:pt idx="44">
                  <c:v>3.9000000000000007E-2</c:v>
                </c:pt>
                <c:pt idx="45">
                  <c:v>4.300000000000001E-2</c:v>
                </c:pt>
                <c:pt idx="46">
                  <c:v>4.6000000000000013E-2</c:v>
                </c:pt>
                <c:pt idx="47">
                  <c:v>5.0000000000000017E-2</c:v>
                </c:pt>
                <c:pt idx="48">
                  <c:v>5.3000000000000019E-2</c:v>
                </c:pt>
                <c:pt idx="49">
                  <c:v>5.7000000000000023E-2</c:v>
                </c:pt>
                <c:pt idx="50">
                  <c:v>6.2E-2</c:v>
                </c:pt>
                <c:pt idx="51">
                  <c:v>6.6000000000000003E-2</c:v>
                </c:pt>
                <c:pt idx="52">
                  <c:v>7.1000000000000008E-2</c:v>
                </c:pt>
                <c:pt idx="53">
                  <c:v>7.7000000000000013E-2</c:v>
                </c:pt>
                <c:pt idx="54">
                  <c:v>8.500000000000002E-2</c:v>
                </c:pt>
                <c:pt idx="55">
                  <c:v>9.0999999999999998E-2</c:v>
                </c:pt>
                <c:pt idx="56">
                  <c:v>9.9000000000000005E-2</c:v>
                </c:pt>
                <c:pt idx="57">
                  <c:v>0.10700000000000001</c:v>
                </c:pt>
                <c:pt idx="58">
                  <c:v>0.11700000000000002</c:v>
                </c:pt>
                <c:pt idx="59">
                  <c:v>0.12900000000000003</c:v>
                </c:pt>
                <c:pt idx="60">
                  <c:v>0.13999999999999999</c:v>
                </c:pt>
                <c:pt idx="61">
                  <c:v>0.154</c:v>
                </c:pt>
                <c:pt idx="62">
                  <c:v>0.16800000000000001</c:v>
                </c:pt>
                <c:pt idx="63">
                  <c:v>0.18400000000000002</c:v>
                </c:pt>
                <c:pt idx="64">
                  <c:v>0.19899999999999998</c:v>
                </c:pt>
                <c:pt idx="65">
                  <c:v>0.217</c:v>
                </c:pt>
                <c:pt idx="66">
                  <c:v>0.25</c:v>
                </c:pt>
                <c:pt idx="67">
                  <c:v>0.27800000000000002</c:v>
                </c:pt>
                <c:pt idx="68">
                  <c:v>0.29900000000000004</c:v>
                </c:pt>
                <c:pt idx="69">
                  <c:v>0.31700000000000006</c:v>
                </c:pt>
                <c:pt idx="70">
                  <c:v>0.35199999999999998</c:v>
                </c:pt>
                <c:pt idx="71">
                  <c:v>0.38</c:v>
                </c:pt>
                <c:pt idx="72">
                  <c:v>0.40500000000000003</c:v>
                </c:pt>
                <c:pt idx="73">
                  <c:v>0.43199999999999994</c:v>
                </c:pt>
                <c:pt idx="74">
                  <c:v>0.46399999999999997</c:v>
                </c:pt>
                <c:pt idx="75">
                  <c:v>0.495</c:v>
                </c:pt>
                <c:pt idx="76">
                  <c:v>0.52250000000000008</c:v>
                </c:pt>
                <c:pt idx="77">
                  <c:v>0.53500000000000003</c:v>
                </c:pt>
                <c:pt idx="78">
                  <c:v>0.54349999999999998</c:v>
                </c:pt>
                <c:pt idx="79">
                  <c:v>0.54949999999999999</c:v>
                </c:pt>
                <c:pt idx="80">
                  <c:v>0.55249999999999999</c:v>
                </c:pt>
                <c:pt idx="81">
                  <c:v>0.55149999999999999</c:v>
                </c:pt>
                <c:pt idx="82">
                  <c:v>0.5615</c:v>
                </c:pt>
                <c:pt idx="83">
                  <c:v>0.57250000000000001</c:v>
                </c:pt>
                <c:pt idx="84">
                  <c:v>0.58150000000000002</c:v>
                </c:pt>
                <c:pt idx="85">
                  <c:v>0.59250000000000003</c:v>
                </c:pt>
                <c:pt idx="86">
                  <c:v>0.60250000000000004</c:v>
                </c:pt>
                <c:pt idx="87">
                  <c:v>0.60950000000000004</c:v>
                </c:pt>
                <c:pt idx="88">
                  <c:v>0.61750000000000005</c:v>
                </c:pt>
                <c:pt idx="89">
                  <c:v>0.62550000000000006</c:v>
                </c:pt>
                <c:pt idx="90">
                  <c:v>0.63250000000000006</c:v>
                </c:pt>
                <c:pt idx="91">
                  <c:v>0.63550000000000006</c:v>
                </c:pt>
                <c:pt idx="92">
                  <c:v>0.64250000000000007</c:v>
                </c:pt>
                <c:pt idx="93">
                  <c:v>0.64350000000000007</c:v>
                </c:pt>
                <c:pt idx="94">
                  <c:v>0.64900000000000002</c:v>
                </c:pt>
                <c:pt idx="95">
                  <c:v>0.66</c:v>
                </c:pt>
                <c:pt idx="96">
                  <c:v>0.66100000000000003</c:v>
                </c:pt>
                <c:pt idx="97">
                  <c:v>0.66899999999999993</c:v>
                </c:pt>
                <c:pt idx="98">
                  <c:v>0.67249999999999999</c:v>
                </c:pt>
                <c:pt idx="99">
                  <c:v>0.68399999999999994</c:v>
                </c:pt>
                <c:pt idx="100">
                  <c:v>0.70699999999999996</c:v>
                </c:pt>
                <c:pt idx="101">
                  <c:v>0.70799999999999996</c:v>
                </c:pt>
                <c:pt idx="102">
                  <c:v>0.69699999999999995</c:v>
                </c:pt>
                <c:pt idx="103">
                  <c:v>0.68299999999999994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'vit data'!$CF$4</c:f>
              <c:strCache>
                <c:ptCount val="1"/>
                <c:pt idx="0">
                  <c:v>pantothenate</c:v>
                </c:pt>
              </c:strCache>
            </c:strRef>
          </c:tx>
          <c:spPr>
            <a:ln w="19050" cap="rnd">
              <a:solidFill>
                <a:srgbClr val="008080"/>
              </a:solidFill>
              <a:round/>
            </a:ln>
            <a:effectLst/>
          </c:spPr>
          <c:marker>
            <c:symbol val="none"/>
          </c:marker>
          <c:xVal>
            <c:numRef>
              <c:f>'vit data'!$BY$5:$BY$221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data'!$CF$5:$CF$221</c:f>
              <c:numCache>
                <c:formatCode>General</c:formatCode>
                <c:ptCount val="217"/>
                <c:pt idx="0">
                  <c:v>1.6000000000000014E-2</c:v>
                </c:pt>
                <c:pt idx="1">
                  <c:v>1.4500000000000013E-2</c:v>
                </c:pt>
                <c:pt idx="2">
                  <c:v>1.4500000000000013E-2</c:v>
                </c:pt>
                <c:pt idx="3">
                  <c:v>1.3500000000000012E-2</c:v>
                </c:pt>
                <c:pt idx="4">
                  <c:v>1.2500000000000011E-2</c:v>
                </c:pt>
                <c:pt idx="5">
                  <c:v>1.2500000000000011E-2</c:v>
                </c:pt>
                <c:pt idx="6">
                  <c:v>1.3000000000000012E-2</c:v>
                </c:pt>
                <c:pt idx="7">
                  <c:v>1.3000000000000012E-2</c:v>
                </c:pt>
                <c:pt idx="8">
                  <c:v>1.3500000000000012E-2</c:v>
                </c:pt>
                <c:pt idx="9">
                  <c:v>1.2500000000000011E-2</c:v>
                </c:pt>
                <c:pt idx="10">
                  <c:v>1.4000000000000012E-2</c:v>
                </c:pt>
                <c:pt idx="11">
                  <c:v>1.3000000000000012E-2</c:v>
                </c:pt>
                <c:pt idx="12">
                  <c:v>1.2500000000000011E-2</c:v>
                </c:pt>
                <c:pt idx="13">
                  <c:v>1.3500000000000012E-2</c:v>
                </c:pt>
                <c:pt idx="14">
                  <c:v>1.3000000000000012E-2</c:v>
                </c:pt>
                <c:pt idx="15">
                  <c:v>1.2000000000000011E-2</c:v>
                </c:pt>
                <c:pt idx="16">
                  <c:v>1.150000000000001E-2</c:v>
                </c:pt>
                <c:pt idx="17">
                  <c:v>1.150000000000001E-2</c:v>
                </c:pt>
                <c:pt idx="18">
                  <c:v>1.150000000000001E-2</c:v>
                </c:pt>
                <c:pt idx="19">
                  <c:v>1.150000000000001E-2</c:v>
                </c:pt>
                <c:pt idx="20">
                  <c:v>1.150000000000001E-2</c:v>
                </c:pt>
                <c:pt idx="21">
                  <c:v>1.2500000000000011E-2</c:v>
                </c:pt>
                <c:pt idx="22">
                  <c:v>1.2500000000000011E-2</c:v>
                </c:pt>
                <c:pt idx="23">
                  <c:v>1.3500000000000012E-2</c:v>
                </c:pt>
                <c:pt idx="24">
                  <c:v>1.3500000000000012E-2</c:v>
                </c:pt>
                <c:pt idx="25">
                  <c:v>1.3500000000000012E-2</c:v>
                </c:pt>
                <c:pt idx="26">
                  <c:v>1.4000000000000012E-2</c:v>
                </c:pt>
                <c:pt idx="27">
                  <c:v>1.4500000000000013E-2</c:v>
                </c:pt>
                <c:pt idx="28">
                  <c:v>1.4500000000000013E-2</c:v>
                </c:pt>
                <c:pt idx="29">
                  <c:v>1.5500000000000014E-2</c:v>
                </c:pt>
                <c:pt idx="30">
                  <c:v>1.7000000000000015E-2</c:v>
                </c:pt>
                <c:pt idx="31">
                  <c:v>1.7500000000000016E-2</c:v>
                </c:pt>
                <c:pt idx="32">
                  <c:v>1.8000000000000016E-2</c:v>
                </c:pt>
                <c:pt idx="33">
                  <c:v>2.0500000000000018E-2</c:v>
                </c:pt>
                <c:pt idx="34">
                  <c:v>2.1000000000000019E-2</c:v>
                </c:pt>
                <c:pt idx="35">
                  <c:v>2.300000000000002E-2</c:v>
                </c:pt>
                <c:pt idx="36">
                  <c:v>2.4999999999999994E-2</c:v>
                </c:pt>
                <c:pt idx="37">
                  <c:v>2.6999999999999996E-2</c:v>
                </c:pt>
                <c:pt idx="38">
                  <c:v>2.7999999999999997E-2</c:v>
                </c:pt>
                <c:pt idx="39">
                  <c:v>3.1E-2</c:v>
                </c:pt>
                <c:pt idx="40">
                  <c:v>3.3500000000000002E-2</c:v>
                </c:pt>
                <c:pt idx="41">
                  <c:v>3.6000000000000004E-2</c:v>
                </c:pt>
                <c:pt idx="42">
                  <c:v>4.0000000000000008E-2</c:v>
                </c:pt>
                <c:pt idx="43">
                  <c:v>4.200000000000001E-2</c:v>
                </c:pt>
                <c:pt idx="44">
                  <c:v>4.5500000000000013E-2</c:v>
                </c:pt>
                <c:pt idx="45">
                  <c:v>5.0000000000000017E-2</c:v>
                </c:pt>
                <c:pt idx="46">
                  <c:v>5.400000000000002E-2</c:v>
                </c:pt>
                <c:pt idx="47">
                  <c:v>5.6999999999999995E-2</c:v>
                </c:pt>
                <c:pt idx="48">
                  <c:v>6.25E-2</c:v>
                </c:pt>
                <c:pt idx="49">
                  <c:v>6.7000000000000004E-2</c:v>
                </c:pt>
                <c:pt idx="50">
                  <c:v>7.2000000000000008E-2</c:v>
                </c:pt>
                <c:pt idx="51">
                  <c:v>7.7000000000000013E-2</c:v>
                </c:pt>
                <c:pt idx="52">
                  <c:v>8.2000000000000017E-2</c:v>
                </c:pt>
                <c:pt idx="53">
                  <c:v>8.7999999999999995E-2</c:v>
                </c:pt>
                <c:pt idx="54">
                  <c:v>9.6000000000000002E-2</c:v>
                </c:pt>
                <c:pt idx="55">
                  <c:v>0.10300000000000001</c:v>
                </c:pt>
                <c:pt idx="56">
                  <c:v>0.11100000000000002</c:v>
                </c:pt>
                <c:pt idx="57">
                  <c:v>0.11900000000000002</c:v>
                </c:pt>
                <c:pt idx="58">
                  <c:v>0.12800000000000003</c:v>
                </c:pt>
                <c:pt idx="59">
                  <c:v>0.13799999999999998</c:v>
                </c:pt>
                <c:pt idx="60">
                  <c:v>0.14749999999999999</c:v>
                </c:pt>
                <c:pt idx="61">
                  <c:v>0.16</c:v>
                </c:pt>
                <c:pt idx="62">
                  <c:v>0.17250000000000001</c:v>
                </c:pt>
                <c:pt idx="63">
                  <c:v>0.18650000000000003</c:v>
                </c:pt>
                <c:pt idx="64">
                  <c:v>0.20349999999999999</c:v>
                </c:pt>
                <c:pt idx="65">
                  <c:v>0.2175</c:v>
                </c:pt>
                <c:pt idx="66">
                  <c:v>0.23950000000000002</c:v>
                </c:pt>
                <c:pt idx="67">
                  <c:v>0.26049999999999995</c:v>
                </c:pt>
                <c:pt idx="68">
                  <c:v>0.28249999999999997</c:v>
                </c:pt>
                <c:pt idx="69">
                  <c:v>0.29449999999999998</c:v>
                </c:pt>
                <c:pt idx="70">
                  <c:v>0.32950000000000002</c:v>
                </c:pt>
                <c:pt idx="71">
                  <c:v>0.35850000000000004</c:v>
                </c:pt>
                <c:pt idx="72">
                  <c:v>0.37850000000000006</c:v>
                </c:pt>
                <c:pt idx="73">
                  <c:v>0.40350000000000008</c:v>
                </c:pt>
                <c:pt idx="74">
                  <c:v>0.4355</c:v>
                </c:pt>
                <c:pt idx="75">
                  <c:v>0.46250000000000002</c:v>
                </c:pt>
                <c:pt idx="76">
                  <c:v>0.49650000000000005</c:v>
                </c:pt>
                <c:pt idx="77">
                  <c:v>0.52550000000000008</c:v>
                </c:pt>
                <c:pt idx="78">
                  <c:v>0.54149999999999998</c:v>
                </c:pt>
                <c:pt idx="79">
                  <c:v>0.54549999999999998</c:v>
                </c:pt>
                <c:pt idx="80">
                  <c:v>0.55649999999999999</c:v>
                </c:pt>
                <c:pt idx="81">
                  <c:v>0.57450000000000001</c:v>
                </c:pt>
                <c:pt idx="82">
                  <c:v>0.58050000000000002</c:v>
                </c:pt>
                <c:pt idx="83">
                  <c:v>0.56099999999999994</c:v>
                </c:pt>
                <c:pt idx="84">
                  <c:v>0.56899999999999995</c:v>
                </c:pt>
                <c:pt idx="85">
                  <c:v>0.58599999999999997</c:v>
                </c:pt>
                <c:pt idx="86">
                  <c:v>0.59899999999999998</c:v>
                </c:pt>
                <c:pt idx="87">
                  <c:v>0.60650000000000004</c:v>
                </c:pt>
                <c:pt idx="88">
                  <c:v>0.61150000000000004</c:v>
                </c:pt>
                <c:pt idx="89">
                  <c:v>0.62050000000000005</c:v>
                </c:pt>
                <c:pt idx="90">
                  <c:v>0.63350000000000006</c:v>
                </c:pt>
                <c:pt idx="91">
                  <c:v>0.63500000000000001</c:v>
                </c:pt>
                <c:pt idx="92">
                  <c:v>0.64800000000000002</c:v>
                </c:pt>
                <c:pt idx="93">
                  <c:v>0.65200000000000002</c:v>
                </c:pt>
                <c:pt idx="94">
                  <c:v>0.65050000000000008</c:v>
                </c:pt>
                <c:pt idx="95">
                  <c:v>0.65450000000000008</c:v>
                </c:pt>
                <c:pt idx="96">
                  <c:v>0.65850000000000009</c:v>
                </c:pt>
                <c:pt idx="97">
                  <c:v>0.67449999999999999</c:v>
                </c:pt>
                <c:pt idx="98">
                  <c:v>0.66849999999999998</c:v>
                </c:pt>
                <c:pt idx="99">
                  <c:v>0.67249999999999999</c:v>
                </c:pt>
                <c:pt idx="100">
                  <c:v>0.68049999999999999</c:v>
                </c:pt>
                <c:pt idx="101">
                  <c:v>0.69350000000000001</c:v>
                </c:pt>
                <c:pt idx="102">
                  <c:v>0.69350000000000001</c:v>
                </c:pt>
                <c:pt idx="103">
                  <c:v>0.71250000000000002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'vit data'!$CG$4</c:f>
              <c:strCache>
                <c:ptCount val="1"/>
                <c:pt idx="0">
                  <c:v>pyridoxine</c:v>
                </c:pt>
              </c:strCache>
            </c:strRef>
          </c:tx>
          <c:spPr>
            <a:ln w="19050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xVal>
            <c:numRef>
              <c:f>'vit data'!$BY$5:$BY$221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data'!$CG$5:$CG$221</c:f>
              <c:numCache>
                <c:formatCode>General</c:formatCode>
                <c:ptCount val="217"/>
                <c:pt idx="0">
                  <c:v>4.500000000000004E-3</c:v>
                </c:pt>
                <c:pt idx="1">
                  <c:v>4.0000000000000036E-3</c:v>
                </c:pt>
                <c:pt idx="2">
                  <c:v>4.500000000000004E-3</c:v>
                </c:pt>
                <c:pt idx="3">
                  <c:v>5.0000000000000044E-3</c:v>
                </c:pt>
                <c:pt idx="4">
                  <c:v>5.0000000000000044E-3</c:v>
                </c:pt>
                <c:pt idx="5">
                  <c:v>4.500000000000004E-3</c:v>
                </c:pt>
                <c:pt idx="6">
                  <c:v>4.500000000000004E-3</c:v>
                </c:pt>
                <c:pt idx="7">
                  <c:v>4.500000000000004E-3</c:v>
                </c:pt>
                <c:pt idx="8">
                  <c:v>4.500000000000004E-3</c:v>
                </c:pt>
                <c:pt idx="9">
                  <c:v>5.5000000000000049E-3</c:v>
                </c:pt>
                <c:pt idx="10">
                  <c:v>5.5000000000000049E-3</c:v>
                </c:pt>
                <c:pt idx="11">
                  <c:v>5.5000000000000049E-3</c:v>
                </c:pt>
                <c:pt idx="12">
                  <c:v>5.5000000000000049E-3</c:v>
                </c:pt>
                <c:pt idx="13">
                  <c:v>5.5000000000000049E-3</c:v>
                </c:pt>
                <c:pt idx="14">
                  <c:v>5.5000000000000049E-3</c:v>
                </c:pt>
                <c:pt idx="15">
                  <c:v>5.5000000000000049E-3</c:v>
                </c:pt>
                <c:pt idx="16">
                  <c:v>6.5000000000000058E-3</c:v>
                </c:pt>
                <c:pt idx="17">
                  <c:v>6.5000000000000058E-3</c:v>
                </c:pt>
                <c:pt idx="18">
                  <c:v>6.5000000000000058E-3</c:v>
                </c:pt>
                <c:pt idx="19">
                  <c:v>6.5000000000000058E-3</c:v>
                </c:pt>
                <c:pt idx="20">
                  <c:v>6.5000000000000058E-3</c:v>
                </c:pt>
                <c:pt idx="21">
                  <c:v>7.5000000000000067E-3</c:v>
                </c:pt>
                <c:pt idx="22">
                  <c:v>7.0000000000000062E-3</c:v>
                </c:pt>
                <c:pt idx="23">
                  <c:v>7.0000000000000062E-3</c:v>
                </c:pt>
                <c:pt idx="24">
                  <c:v>7.5000000000000067E-3</c:v>
                </c:pt>
                <c:pt idx="25">
                  <c:v>8.0000000000000071E-3</c:v>
                </c:pt>
                <c:pt idx="26">
                  <c:v>9.000000000000008E-3</c:v>
                </c:pt>
                <c:pt idx="27">
                  <c:v>8.5000000000000075E-3</c:v>
                </c:pt>
                <c:pt idx="28">
                  <c:v>1.0000000000000009E-2</c:v>
                </c:pt>
                <c:pt idx="29">
                  <c:v>9.5000000000000084E-3</c:v>
                </c:pt>
                <c:pt idx="30">
                  <c:v>1.100000000000001E-2</c:v>
                </c:pt>
                <c:pt idx="31">
                  <c:v>1.150000000000001E-2</c:v>
                </c:pt>
                <c:pt idx="32">
                  <c:v>1.3500000000000012E-2</c:v>
                </c:pt>
                <c:pt idx="33">
                  <c:v>1.4500000000000013E-2</c:v>
                </c:pt>
                <c:pt idx="34">
                  <c:v>1.6000000000000014E-2</c:v>
                </c:pt>
                <c:pt idx="35">
                  <c:v>1.7000000000000015E-2</c:v>
                </c:pt>
                <c:pt idx="36">
                  <c:v>1.9500000000000017E-2</c:v>
                </c:pt>
                <c:pt idx="37">
                  <c:v>2.1000000000000019E-2</c:v>
                </c:pt>
                <c:pt idx="38">
                  <c:v>2.300000000000002E-2</c:v>
                </c:pt>
                <c:pt idx="39">
                  <c:v>2.5499999999999995E-2</c:v>
                </c:pt>
                <c:pt idx="40">
                  <c:v>2.8499999999999998E-2</c:v>
                </c:pt>
                <c:pt idx="41">
                  <c:v>3.15E-2</c:v>
                </c:pt>
                <c:pt idx="42">
                  <c:v>3.3500000000000002E-2</c:v>
                </c:pt>
                <c:pt idx="43">
                  <c:v>3.6000000000000004E-2</c:v>
                </c:pt>
                <c:pt idx="44">
                  <c:v>3.9500000000000007E-2</c:v>
                </c:pt>
                <c:pt idx="45">
                  <c:v>4.200000000000001E-2</c:v>
                </c:pt>
                <c:pt idx="46">
                  <c:v>4.5000000000000012E-2</c:v>
                </c:pt>
                <c:pt idx="47">
                  <c:v>5.0000000000000017E-2</c:v>
                </c:pt>
                <c:pt idx="48">
                  <c:v>5.5000000000000021E-2</c:v>
                </c:pt>
                <c:pt idx="49">
                  <c:v>5.6999999999999995E-2</c:v>
                </c:pt>
                <c:pt idx="50">
                  <c:v>6.2E-2</c:v>
                </c:pt>
                <c:pt idx="51">
                  <c:v>6.6000000000000003E-2</c:v>
                </c:pt>
                <c:pt idx="52">
                  <c:v>7.1000000000000008E-2</c:v>
                </c:pt>
                <c:pt idx="53">
                  <c:v>7.6000000000000012E-2</c:v>
                </c:pt>
                <c:pt idx="54">
                  <c:v>8.3000000000000018E-2</c:v>
                </c:pt>
                <c:pt idx="55">
                  <c:v>8.7999999999999995E-2</c:v>
                </c:pt>
                <c:pt idx="56">
                  <c:v>9.5000000000000001E-2</c:v>
                </c:pt>
                <c:pt idx="57">
                  <c:v>0.10200000000000001</c:v>
                </c:pt>
                <c:pt idx="58">
                  <c:v>0.10850000000000001</c:v>
                </c:pt>
                <c:pt idx="59">
                  <c:v>0.11800000000000002</c:v>
                </c:pt>
                <c:pt idx="60">
                  <c:v>0.12800000000000003</c:v>
                </c:pt>
                <c:pt idx="61">
                  <c:v>0.13649999999999998</c:v>
                </c:pt>
                <c:pt idx="62">
                  <c:v>0.14899999999999999</c:v>
                </c:pt>
                <c:pt idx="63">
                  <c:v>0.1615</c:v>
                </c:pt>
                <c:pt idx="64">
                  <c:v>0.17600000000000002</c:v>
                </c:pt>
                <c:pt idx="65">
                  <c:v>0.19100000000000003</c:v>
                </c:pt>
                <c:pt idx="66">
                  <c:v>0.20499999999999999</c:v>
                </c:pt>
                <c:pt idx="67">
                  <c:v>0.22800000000000001</c:v>
                </c:pt>
                <c:pt idx="68">
                  <c:v>0.253</c:v>
                </c:pt>
                <c:pt idx="69">
                  <c:v>0.27300000000000002</c:v>
                </c:pt>
                <c:pt idx="70">
                  <c:v>0.29000000000000004</c:v>
                </c:pt>
                <c:pt idx="71">
                  <c:v>0.32450000000000001</c:v>
                </c:pt>
                <c:pt idx="72">
                  <c:v>0.34150000000000003</c:v>
                </c:pt>
                <c:pt idx="73">
                  <c:v>0.38</c:v>
                </c:pt>
                <c:pt idx="74">
                  <c:v>0.41350000000000009</c:v>
                </c:pt>
                <c:pt idx="75">
                  <c:v>0.43299999999999994</c:v>
                </c:pt>
                <c:pt idx="76">
                  <c:v>0.46450000000000002</c:v>
                </c:pt>
                <c:pt idx="77">
                  <c:v>0.49850000000000005</c:v>
                </c:pt>
                <c:pt idx="78">
                  <c:v>0.52150000000000007</c:v>
                </c:pt>
                <c:pt idx="79">
                  <c:v>0.52950000000000008</c:v>
                </c:pt>
                <c:pt idx="80">
                  <c:v>0.54049999999999998</c:v>
                </c:pt>
                <c:pt idx="81">
                  <c:v>0.55149999999999999</c:v>
                </c:pt>
                <c:pt idx="82">
                  <c:v>0.55449999999999999</c:v>
                </c:pt>
                <c:pt idx="83">
                  <c:v>0.55599999999999994</c:v>
                </c:pt>
                <c:pt idx="84">
                  <c:v>0.56999999999999995</c:v>
                </c:pt>
                <c:pt idx="85">
                  <c:v>0.57650000000000001</c:v>
                </c:pt>
                <c:pt idx="86">
                  <c:v>0.58250000000000002</c:v>
                </c:pt>
                <c:pt idx="87">
                  <c:v>0.57999999999999996</c:v>
                </c:pt>
                <c:pt idx="88">
                  <c:v>0.59</c:v>
                </c:pt>
                <c:pt idx="89">
                  <c:v>0.60699999999999998</c:v>
                </c:pt>
                <c:pt idx="90">
                  <c:v>0.61399999999999999</c:v>
                </c:pt>
                <c:pt idx="91">
                  <c:v>0.61650000000000005</c:v>
                </c:pt>
                <c:pt idx="92">
                  <c:v>0.62750000000000006</c:v>
                </c:pt>
                <c:pt idx="93">
                  <c:v>0.63550000000000006</c:v>
                </c:pt>
                <c:pt idx="94">
                  <c:v>0.64050000000000007</c:v>
                </c:pt>
                <c:pt idx="95">
                  <c:v>0.64750000000000008</c:v>
                </c:pt>
                <c:pt idx="96">
                  <c:v>0.65650000000000008</c:v>
                </c:pt>
                <c:pt idx="97">
                  <c:v>0.66150000000000009</c:v>
                </c:pt>
                <c:pt idx="98">
                  <c:v>0.66250000000000009</c:v>
                </c:pt>
                <c:pt idx="99">
                  <c:v>0.66449999999999998</c:v>
                </c:pt>
                <c:pt idx="100">
                  <c:v>0.67049999999999998</c:v>
                </c:pt>
                <c:pt idx="101">
                  <c:v>0.6845</c:v>
                </c:pt>
                <c:pt idx="102">
                  <c:v>0.69350000000000001</c:v>
                </c:pt>
                <c:pt idx="103">
                  <c:v>0.70250000000000001</c:v>
                </c:pt>
              </c:numCache>
            </c:numRef>
          </c:yVal>
          <c:smooth val="0"/>
        </c:ser>
        <c:ser>
          <c:idx val="8"/>
          <c:order val="8"/>
          <c:tx>
            <c:strRef>
              <c:f>'vit data'!$CH$4</c:f>
              <c:strCache>
                <c:ptCount val="1"/>
                <c:pt idx="0">
                  <c:v>riboflavin</c:v>
                </c:pt>
              </c:strCache>
            </c:strRef>
          </c:tx>
          <c:spPr>
            <a:ln w="1905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xVal>
            <c:numRef>
              <c:f>'vit data'!$BY$5:$BY$221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data'!$CH$5:$CH$221</c:f>
              <c:numCache>
                <c:formatCode>General</c:formatCode>
                <c:ptCount val="217"/>
                <c:pt idx="0">
                  <c:v>8.5000000000000075E-3</c:v>
                </c:pt>
                <c:pt idx="1">
                  <c:v>8.0000000000000071E-3</c:v>
                </c:pt>
                <c:pt idx="2">
                  <c:v>8.5000000000000075E-3</c:v>
                </c:pt>
                <c:pt idx="3">
                  <c:v>9.5000000000000084E-3</c:v>
                </c:pt>
                <c:pt idx="4">
                  <c:v>9.000000000000008E-3</c:v>
                </c:pt>
                <c:pt idx="5">
                  <c:v>1.0000000000000009E-2</c:v>
                </c:pt>
                <c:pt idx="6">
                  <c:v>1.0000000000000009E-2</c:v>
                </c:pt>
                <c:pt idx="7">
                  <c:v>1.0000000000000009E-2</c:v>
                </c:pt>
                <c:pt idx="8">
                  <c:v>1.150000000000001E-2</c:v>
                </c:pt>
                <c:pt idx="9">
                  <c:v>1.150000000000001E-2</c:v>
                </c:pt>
                <c:pt idx="10">
                  <c:v>1.0500000000000009E-2</c:v>
                </c:pt>
                <c:pt idx="11">
                  <c:v>1.0500000000000009E-2</c:v>
                </c:pt>
                <c:pt idx="12">
                  <c:v>1.0500000000000009E-2</c:v>
                </c:pt>
                <c:pt idx="13">
                  <c:v>1.0000000000000009E-2</c:v>
                </c:pt>
                <c:pt idx="14">
                  <c:v>1.0000000000000009E-2</c:v>
                </c:pt>
                <c:pt idx="15">
                  <c:v>1.0500000000000009E-2</c:v>
                </c:pt>
                <c:pt idx="16">
                  <c:v>1.0500000000000009E-2</c:v>
                </c:pt>
                <c:pt idx="17">
                  <c:v>1.0500000000000009E-2</c:v>
                </c:pt>
                <c:pt idx="18">
                  <c:v>1.0500000000000009E-2</c:v>
                </c:pt>
                <c:pt idx="19">
                  <c:v>1.0500000000000009E-2</c:v>
                </c:pt>
                <c:pt idx="20">
                  <c:v>1.0500000000000009E-2</c:v>
                </c:pt>
                <c:pt idx="21">
                  <c:v>1.150000000000001E-2</c:v>
                </c:pt>
                <c:pt idx="22">
                  <c:v>1.150000000000001E-2</c:v>
                </c:pt>
                <c:pt idx="23">
                  <c:v>1.2500000000000011E-2</c:v>
                </c:pt>
                <c:pt idx="24">
                  <c:v>1.2500000000000011E-2</c:v>
                </c:pt>
                <c:pt idx="25">
                  <c:v>1.3500000000000012E-2</c:v>
                </c:pt>
                <c:pt idx="26">
                  <c:v>1.4000000000000012E-2</c:v>
                </c:pt>
                <c:pt idx="27">
                  <c:v>1.4000000000000012E-2</c:v>
                </c:pt>
                <c:pt idx="28">
                  <c:v>1.5000000000000013E-2</c:v>
                </c:pt>
                <c:pt idx="29">
                  <c:v>1.6000000000000014E-2</c:v>
                </c:pt>
                <c:pt idx="30">
                  <c:v>1.7000000000000015E-2</c:v>
                </c:pt>
                <c:pt idx="31">
                  <c:v>1.8000000000000016E-2</c:v>
                </c:pt>
                <c:pt idx="32">
                  <c:v>1.9000000000000017E-2</c:v>
                </c:pt>
                <c:pt idx="33">
                  <c:v>2.1000000000000019E-2</c:v>
                </c:pt>
                <c:pt idx="34">
                  <c:v>2.300000000000002E-2</c:v>
                </c:pt>
                <c:pt idx="35">
                  <c:v>2.4000000000000021E-2</c:v>
                </c:pt>
                <c:pt idx="36">
                  <c:v>2.5999999999999995E-2</c:v>
                </c:pt>
                <c:pt idx="37">
                  <c:v>2.7499999999999997E-2</c:v>
                </c:pt>
                <c:pt idx="38">
                  <c:v>0.03</c:v>
                </c:pt>
                <c:pt idx="39">
                  <c:v>3.3000000000000002E-2</c:v>
                </c:pt>
                <c:pt idx="40">
                  <c:v>3.4500000000000003E-2</c:v>
                </c:pt>
                <c:pt idx="41">
                  <c:v>3.8500000000000006E-2</c:v>
                </c:pt>
                <c:pt idx="42">
                  <c:v>4.0500000000000008E-2</c:v>
                </c:pt>
                <c:pt idx="43">
                  <c:v>4.3500000000000011E-2</c:v>
                </c:pt>
                <c:pt idx="44">
                  <c:v>4.7500000000000014E-2</c:v>
                </c:pt>
                <c:pt idx="45">
                  <c:v>5.1500000000000018E-2</c:v>
                </c:pt>
                <c:pt idx="46">
                  <c:v>5.5500000000000022E-2</c:v>
                </c:pt>
                <c:pt idx="47">
                  <c:v>5.9499999999999997E-2</c:v>
                </c:pt>
                <c:pt idx="48">
                  <c:v>6.5500000000000003E-2</c:v>
                </c:pt>
                <c:pt idx="49">
                  <c:v>7.0500000000000007E-2</c:v>
                </c:pt>
                <c:pt idx="50">
                  <c:v>7.6500000000000012E-2</c:v>
                </c:pt>
                <c:pt idx="51">
                  <c:v>8.1500000000000017E-2</c:v>
                </c:pt>
                <c:pt idx="52">
                  <c:v>8.7500000000000022E-2</c:v>
                </c:pt>
                <c:pt idx="53">
                  <c:v>9.5500000000000002E-2</c:v>
                </c:pt>
                <c:pt idx="54">
                  <c:v>0.10350000000000001</c:v>
                </c:pt>
                <c:pt idx="55">
                  <c:v>0.11150000000000002</c:v>
                </c:pt>
                <c:pt idx="56">
                  <c:v>0.12100000000000002</c:v>
                </c:pt>
                <c:pt idx="57">
                  <c:v>0.13050000000000003</c:v>
                </c:pt>
                <c:pt idx="58">
                  <c:v>0.14249999999999999</c:v>
                </c:pt>
                <c:pt idx="59">
                  <c:v>0.1565</c:v>
                </c:pt>
                <c:pt idx="60">
                  <c:v>0.16950000000000001</c:v>
                </c:pt>
                <c:pt idx="61">
                  <c:v>0.18800000000000003</c:v>
                </c:pt>
                <c:pt idx="62">
                  <c:v>0.20699999999999999</c:v>
                </c:pt>
                <c:pt idx="63">
                  <c:v>0.23200000000000001</c:v>
                </c:pt>
                <c:pt idx="64">
                  <c:v>0.25350000000000006</c:v>
                </c:pt>
                <c:pt idx="65">
                  <c:v>0.27649999999999997</c:v>
                </c:pt>
                <c:pt idx="66">
                  <c:v>0.29049999999999998</c:v>
                </c:pt>
                <c:pt idx="67">
                  <c:v>0.32950000000000002</c:v>
                </c:pt>
                <c:pt idx="68">
                  <c:v>0.35150000000000003</c:v>
                </c:pt>
                <c:pt idx="69">
                  <c:v>0.37350000000000005</c:v>
                </c:pt>
                <c:pt idx="70">
                  <c:v>0.41350000000000009</c:v>
                </c:pt>
                <c:pt idx="71">
                  <c:v>0.4365</c:v>
                </c:pt>
                <c:pt idx="72">
                  <c:v>0.46550000000000002</c:v>
                </c:pt>
                <c:pt idx="73">
                  <c:v>0.48950000000000005</c:v>
                </c:pt>
                <c:pt idx="74">
                  <c:v>0.50350000000000006</c:v>
                </c:pt>
                <c:pt idx="75">
                  <c:v>0.53050000000000008</c:v>
                </c:pt>
                <c:pt idx="76">
                  <c:v>0.54849999999999999</c:v>
                </c:pt>
                <c:pt idx="77">
                  <c:v>0.5595</c:v>
                </c:pt>
                <c:pt idx="78">
                  <c:v>0.5665</c:v>
                </c:pt>
                <c:pt idx="79">
                  <c:v>0.57050000000000001</c:v>
                </c:pt>
                <c:pt idx="80">
                  <c:v>0.56950000000000001</c:v>
                </c:pt>
                <c:pt idx="81">
                  <c:v>0.57550000000000001</c:v>
                </c:pt>
                <c:pt idx="82">
                  <c:v>0.58750000000000002</c:v>
                </c:pt>
                <c:pt idx="83">
                  <c:v>0.59450000000000003</c:v>
                </c:pt>
                <c:pt idx="84">
                  <c:v>0.60150000000000003</c:v>
                </c:pt>
                <c:pt idx="85">
                  <c:v>0.60450000000000004</c:v>
                </c:pt>
                <c:pt idx="86">
                  <c:v>0.60299999999999998</c:v>
                </c:pt>
                <c:pt idx="87">
                  <c:v>0.61450000000000005</c:v>
                </c:pt>
                <c:pt idx="88">
                  <c:v>0.61650000000000005</c:v>
                </c:pt>
                <c:pt idx="89">
                  <c:v>0.62750000000000006</c:v>
                </c:pt>
                <c:pt idx="90">
                  <c:v>0.62950000000000006</c:v>
                </c:pt>
                <c:pt idx="91">
                  <c:v>0.63600000000000001</c:v>
                </c:pt>
                <c:pt idx="92">
                  <c:v>0.64650000000000007</c:v>
                </c:pt>
                <c:pt idx="93">
                  <c:v>0.65050000000000008</c:v>
                </c:pt>
                <c:pt idx="94">
                  <c:v>0.65250000000000008</c:v>
                </c:pt>
                <c:pt idx="95">
                  <c:v>0.65850000000000009</c:v>
                </c:pt>
                <c:pt idx="96">
                  <c:v>0.66050000000000009</c:v>
                </c:pt>
                <c:pt idx="97">
                  <c:v>0.66350000000000009</c:v>
                </c:pt>
                <c:pt idx="98">
                  <c:v>0.66949999999999998</c:v>
                </c:pt>
                <c:pt idx="99">
                  <c:v>0.69</c:v>
                </c:pt>
                <c:pt idx="100">
                  <c:v>0.70699999999999996</c:v>
                </c:pt>
                <c:pt idx="101">
                  <c:v>0.69299999999999995</c:v>
                </c:pt>
                <c:pt idx="102">
                  <c:v>0.67599999999999993</c:v>
                </c:pt>
                <c:pt idx="103">
                  <c:v>0.66300000000000003</c:v>
                </c:pt>
              </c:numCache>
            </c:numRef>
          </c:yVal>
          <c:smooth val="0"/>
        </c:ser>
        <c:ser>
          <c:idx val="9"/>
          <c:order val="9"/>
          <c:tx>
            <c:strRef>
              <c:f>'vit data'!$CI$4</c:f>
              <c:strCache>
                <c:ptCount val="1"/>
                <c:pt idx="0">
                  <c:v>thiamine</c:v>
                </c:pt>
              </c:strCache>
            </c:strRef>
          </c:tx>
          <c:spPr>
            <a:ln w="19050" cap="rnd">
              <a:solidFill>
                <a:srgbClr val="CC00FF"/>
              </a:solidFill>
              <a:round/>
            </a:ln>
            <a:effectLst/>
          </c:spPr>
          <c:marker>
            <c:symbol val="none"/>
          </c:marker>
          <c:xVal>
            <c:numRef>
              <c:f>'vit data'!$BY$5:$BY$221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data'!$CI$5:$CI$221</c:f>
              <c:numCache>
                <c:formatCode>General</c:formatCode>
                <c:ptCount val="217"/>
                <c:pt idx="0">
                  <c:v>-7.0000000000000062E-3</c:v>
                </c:pt>
                <c:pt idx="1">
                  <c:v>-5.5000000000000049E-3</c:v>
                </c:pt>
                <c:pt idx="2">
                  <c:v>-4.0000000000000036E-3</c:v>
                </c:pt>
                <c:pt idx="3">
                  <c:v>-3.5000000000000031E-3</c:v>
                </c:pt>
                <c:pt idx="4">
                  <c:v>-2.5000000000000022E-3</c:v>
                </c:pt>
                <c:pt idx="5">
                  <c:v>-2.0000000000000018E-3</c:v>
                </c:pt>
                <c:pt idx="6">
                  <c:v>-1.0000000000000009E-3</c:v>
                </c:pt>
                <c:pt idx="7">
                  <c:v>-5.0000000000000044E-4</c:v>
                </c:pt>
                <c:pt idx="8">
                  <c:v>0</c:v>
                </c:pt>
                <c:pt idx="9">
                  <c:v>1.5000000000000013E-3</c:v>
                </c:pt>
                <c:pt idx="10">
                  <c:v>2.0000000000000018E-3</c:v>
                </c:pt>
                <c:pt idx="11">
                  <c:v>2.0000000000000018E-3</c:v>
                </c:pt>
                <c:pt idx="12">
                  <c:v>2.5000000000000022E-3</c:v>
                </c:pt>
                <c:pt idx="13">
                  <c:v>2.5000000000000022E-3</c:v>
                </c:pt>
                <c:pt idx="14">
                  <c:v>2.5000000000000022E-3</c:v>
                </c:pt>
                <c:pt idx="15">
                  <c:v>3.0000000000000027E-3</c:v>
                </c:pt>
                <c:pt idx="16">
                  <c:v>3.0000000000000027E-3</c:v>
                </c:pt>
                <c:pt idx="17">
                  <c:v>4.0000000000000036E-3</c:v>
                </c:pt>
                <c:pt idx="18">
                  <c:v>4.500000000000004E-3</c:v>
                </c:pt>
                <c:pt idx="19">
                  <c:v>4.500000000000004E-3</c:v>
                </c:pt>
                <c:pt idx="20">
                  <c:v>5.0000000000000044E-3</c:v>
                </c:pt>
                <c:pt idx="21">
                  <c:v>6.0000000000000053E-3</c:v>
                </c:pt>
                <c:pt idx="22">
                  <c:v>6.0000000000000053E-3</c:v>
                </c:pt>
                <c:pt idx="23">
                  <c:v>7.0000000000000062E-3</c:v>
                </c:pt>
                <c:pt idx="24">
                  <c:v>8.0000000000000071E-3</c:v>
                </c:pt>
                <c:pt idx="25">
                  <c:v>8.5000000000000075E-3</c:v>
                </c:pt>
                <c:pt idx="26">
                  <c:v>7.5000000000000067E-3</c:v>
                </c:pt>
                <c:pt idx="27">
                  <c:v>1.0500000000000009E-2</c:v>
                </c:pt>
                <c:pt idx="28">
                  <c:v>1.150000000000001E-2</c:v>
                </c:pt>
                <c:pt idx="29">
                  <c:v>1.2500000000000011E-2</c:v>
                </c:pt>
                <c:pt idx="30">
                  <c:v>1.3500000000000012E-2</c:v>
                </c:pt>
                <c:pt idx="31">
                  <c:v>1.4500000000000013E-2</c:v>
                </c:pt>
                <c:pt idx="32">
                  <c:v>1.6500000000000015E-2</c:v>
                </c:pt>
                <c:pt idx="33">
                  <c:v>1.9000000000000017E-2</c:v>
                </c:pt>
                <c:pt idx="34">
                  <c:v>2.0000000000000018E-2</c:v>
                </c:pt>
                <c:pt idx="35">
                  <c:v>2.1499999999999991E-2</c:v>
                </c:pt>
                <c:pt idx="36">
                  <c:v>2.3999999999999994E-2</c:v>
                </c:pt>
                <c:pt idx="37">
                  <c:v>2.6499999999999996E-2</c:v>
                </c:pt>
                <c:pt idx="38">
                  <c:v>2.8999999999999998E-2</c:v>
                </c:pt>
                <c:pt idx="39">
                  <c:v>3.2000000000000001E-2</c:v>
                </c:pt>
                <c:pt idx="40">
                  <c:v>3.5000000000000003E-2</c:v>
                </c:pt>
                <c:pt idx="41">
                  <c:v>3.7500000000000006E-2</c:v>
                </c:pt>
                <c:pt idx="42">
                  <c:v>4.1000000000000009E-2</c:v>
                </c:pt>
                <c:pt idx="43">
                  <c:v>4.300000000000001E-2</c:v>
                </c:pt>
                <c:pt idx="44">
                  <c:v>4.7000000000000014E-2</c:v>
                </c:pt>
                <c:pt idx="45">
                  <c:v>4.9500000000000016E-2</c:v>
                </c:pt>
                <c:pt idx="46">
                  <c:v>5.4999999999999993E-2</c:v>
                </c:pt>
                <c:pt idx="47">
                  <c:v>5.8499999999999996E-2</c:v>
                </c:pt>
                <c:pt idx="48">
                  <c:v>6.4500000000000002E-2</c:v>
                </c:pt>
                <c:pt idx="49">
                  <c:v>6.8500000000000005E-2</c:v>
                </c:pt>
                <c:pt idx="50">
                  <c:v>7.4500000000000011E-2</c:v>
                </c:pt>
                <c:pt idx="51">
                  <c:v>8.0000000000000016E-2</c:v>
                </c:pt>
                <c:pt idx="52">
                  <c:v>8.5999999999999993E-2</c:v>
                </c:pt>
                <c:pt idx="53">
                  <c:v>9.2999999999999999E-2</c:v>
                </c:pt>
                <c:pt idx="54">
                  <c:v>9.8500000000000004E-2</c:v>
                </c:pt>
                <c:pt idx="55">
                  <c:v>0.10650000000000001</c:v>
                </c:pt>
                <c:pt idx="56">
                  <c:v>0.11450000000000002</c:v>
                </c:pt>
                <c:pt idx="57">
                  <c:v>0.12250000000000003</c:v>
                </c:pt>
                <c:pt idx="58">
                  <c:v>0.13149999999999998</c:v>
                </c:pt>
                <c:pt idx="59">
                  <c:v>0.14149999999999999</c:v>
                </c:pt>
                <c:pt idx="60">
                  <c:v>0.1535</c:v>
                </c:pt>
                <c:pt idx="61">
                  <c:v>0.16550000000000001</c:v>
                </c:pt>
                <c:pt idx="62">
                  <c:v>0.17850000000000002</c:v>
                </c:pt>
                <c:pt idx="63">
                  <c:v>0.19249999999999998</c:v>
                </c:pt>
                <c:pt idx="64">
                  <c:v>0.20949999999999999</c:v>
                </c:pt>
                <c:pt idx="65">
                  <c:v>0.23050000000000001</c:v>
                </c:pt>
                <c:pt idx="66">
                  <c:v>0.23650000000000002</c:v>
                </c:pt>
                <c:pt idx="67">
                  <c:v>0.26849999999999996</c:v>
                </c:pt>
                <c:pt idx="68">
                  <c:v>0.27649999999999997</c:v>
                </c:pt>
                <c:pt idx="69">
                  <c:v>0.30649999999999999</c:v>
                </c:pt>
                <c:pt idx="70">
                  <c:v>0.33150000000000002</c:v>
                </c:pt>
                <c:pt idx="71">
                  <c:v>0.34350000000000003</c:v>
                </c:pt>
                <c:pt idx="72">
                  <c:v>0.37250000000000005</c:v>
                </c:pt>
                <c:pt idx="73">
                  <c:v>0.40350000000000008</c:v>
                </c:pt>
                <c:pt idx="74">
                  <c:v>0.42649999999999999</c:v>
                </c:pt>
                <c:pt idx="75">
                  <c:v>0.45150000000000001</c:v>
                </c:pt>
                <c:pt idx="76">
                  <c:v>0.48050000000000004</c:v>
                </c:pt>
                <c:pt idx="77">
                  <c:v>0.50650000000000006</c:v>
                </c:pt>
                <c:pt idx="78">
                  <c:v>0.53500000000000003</c:v>
                </c:pt>
                <c:pt idx="79">
                  <c:v>0.54049999999999998</c:v>
                </c:pt>
                <c:pt idx="80">
                  <c:v>0.54899999999999993</c:v>
                </c:pt>
                <c:pt idx="81">
                  <c:v>0.56950000000000001</c:v>
                </c:pt>
                <c:pt idx="82">
                  <c:v>0.57150000000000001</c:v>
                </c:pt>
                <c:pt idx="83">
                  <c:v>0.56299999999999994</c:v>
                </c:pt>
                <c:pt idx="84">
                  <c:v>0.55699999999999994</c:v>
                </c:pt>
                <c:pt idx="85">
                  <c:v>0.56399999999999995</c:v>
                </c:pt>
                <c:pt idx="86">
                  <c:v>0.56799999999999995</c:v>
                </c:pt>
                <c:pt idx="87">
                  <c:v>0.58050000000000002</c:v>
                </c:pt>
                <c:pt idx="88">
                  <c:v>0.58850000000000002</c:v>
                </c:pt>
                <c:pt idx="89">
                  <c:v>0.59750000000000003</c:v>
                </c:pt>
                <c:pt idx="90">
                  <c:v>0.60599999999999998</c:v>
                </c:pt>
                <c:pt idx="91">
                  <c:v>0.61</c:v>
                </c:pt>
                <c:pt idx="92">
                  <c:v>0.61399999999999999</c:v>
                </c:pt>
                <c:pt idx="93">
                  <c:v>0.61899999999999999</c:v>
                </c:pt>
                <c:pt idx="94">
                  <c:v>0.62950000000000006</c:v>
                </c:pt>
                <c:pt idx="95">
                  <c:v>0.63800000000000001</c:v>
                </c:pt>
                <c:pt idx="96">
                  <c:v>0.64400000000000002</c:v>
                </c:pt>
                <c:pt idx="97">
                  <c:v>0.65300000000000002</c:v>
                </c:pt>
                <c:pt idx="98">
                  <c:v>0.65600000000000003</c:v>
                </c:pt>
                <c:pt idx="99">
                  <c:v>0.65500000000000003</c:v>
                </c:pt>
                <c:pt idx="100">
                  <c:v>0.66199999999999992</c:v>
                </c:pt>
                <c:pt idx="101">
                  <c:v>0.67499999999999993</c:v>
                </c:pt>
                <c:pt idx="102">
                  <c:v>0.68499999999999994</c:v>
                </c:pt>
                <c:pt idx="103">
                  <c:v>0.70099999999999996</c:v>
                </c:pt>
              </c:numCache>
            </c:numRef>
          </c:yVal>
          <c:smooth val="0"/>
        </c:ser>
        <c:ser>
          <c:idx val="10"/>
          <c:order val="10"/>
          <c:tx>
            <c:strRef>
              <c:f>'vit data'!$CJ$4</c:f>
              <c:strCache>
                <c:ptCount val="1"/>
                <c:pt idx="0">
                  <c:v>menaquinone</c:v>
                </c:pt>
              </c:strCache>
            </c:strRef>
          </c:tx>
          <c:spPr>
            <a:ln w="1905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xVal>
            <c:numRef>
              <c:f>'vit data'!$BY$5:$BY$221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data'!$CJ$5:$CJ$221</c:f>
              <c:numCache>
                <c:formatCode>General</c:formatCode>
                <c:ptCount val="217"/>
                <c:pt idx="0">
                  <c:v>0</c:v>
                </c:pt>
                <c:pt idx="1">
                  <c:v>5.0000000000000044E-4</c:v>
                </c:pt>
                <c:pt idx="2">
                  <c:v>1.5000000000000013E-3</c:v>
                </c:pt>
                <c:pt idx="3">
                  <c:v>1.5000000000000013E-3</c:v>
                </c:pt>
                <c:pt idx="4">
                  <c:v>2.5000000000000022E-3</c:v>
                </c:pt>
                <c:pt idx="5">
                  <c:v>3.5000000000000031E-3</c:v>
                </c:pt>
                <c:pt idx="6">
                  <c:v>3.5000000000000031E-3</c:v>
                </c:pt>
                <c:pt idx="7">
                  <c:v>3.5000000000000031E-3</c:v>
                </c:pt>
                <c:pt idx="8">
                  <c:v>4.500000000000004E-3</c:v>
                </c:pt>
                <c:pt idx="9">
                  <c:v>4.500000000000004E-3</c:v>
                </c:pt>
                <c:pt idx="10">
                  <c:v>5.0000000000000044E-3</c:v>
                </c:pt>
                <c:pt idx="11">
                  <c:v>5.0000000000000044E-3</c:v>
                </c:pt>
                <c:pt idx="12">
                  <c:v>4.0000000000000036E-3</c:v>
                </c:pt>
                <c:pt idx="13">
                  <c:v>3.5000000000000031E-3</c:v>
                </c:pt>
                <c:pt idx="14">
                  <c:v>4.0000000000000036E-3</c:v>
                </c:pt>
                <c:pt idx="15">
                  <c:v>4.0000000000000036E-3</c:v>
                </c:pt>
                <c:pt idx="16">
                  <c:v>4.0000000000000036E-3</c:v>
                </c:pt>
                <c:pt idx="17">
                  <c:v>4.500000000000004E-3</c:v>
                </c:pt>
                <c:pt idx="18">
                  <c:v>5.0000000000000044E-3</c:v>
                </c:pt>
                <c:pt idx="19">
                  <c:v>5.0000000000000044E-3</c:v>
                </c:pt>
                <c:pt idx="20">
                  <c:v>6.0000000000000053E-3</c:v>
                </c:pt>
                <c:pt idx="21">
                  <c:v>5.5000000000000049E-3</c:v>
                </c:pt>
                <c:pt idx="22">
                  <c:v>5.5000000000000049E-3</c:v>
                </c:pt>
                <c:pt idx="23">
                  <c:v>7.5000000000000067E-3</c:v>
                </c:pt>
                <c:pt idx="24">
                  <c:v>7.5000000000000067E-3</c:v>
                </c:pt>
                <c:pt idx="25">
                  <c:v>8.0000000000000071E-3</c:v>
                </c:pt>
                <c:pt idx="26">
                  <c:v>8.0000000000000071E-3</c:v>
                </c:pt>
                <c:pt idx="27">
                  <c:v>9.000000000000008E-3</c:v>
                </c:pt>
                <c:pt idx="28">
                  <c:v>1.0000000000000009E-2</c:v>
                </c:pt>
                <c:pt idx="29">
                  <c:v>1.0500000000000009E-2</c:v>
                </c:pt>
                <c:pt idx="30">
                  <c:v>1.2000000000000011E-2</c:v>
                </c:pt>
                <c:pt idx="31">
                  <c:v>1.3500000000000012E-2</c:v>
                </c:pt>
                <c:pt idx="32">
                  <c:v>1.4500000000000013E-2</c:v>
                </c:pt>
                <c:pt idx="33">
                  <c:v>1.6500000000000015E-2</c:v>
                </c:pt>
                <c:pt idx="34">
                  <c:v>1.8500000000000016E-2</c:v>
                </c:pt>
                <c:pt idx="35">
                  <c:v>1.949999999999999E-2</c:v>
                </c:pt>
                <c:pt idx="36">
                  <c:v>2.1999999999999992E-2</c:v>
                </c:pt>
                <c:pt idx="37">
                  <c:v>2.3999999999999994E-2</c:v>
                </c:pt>
                <c:pt idx="38">
                  <c:v>2.5999999999999995E-2</c:v>
                </c:pt>
                <c:pt idx="39">
                  <c:v>2.8999999999999998E-2</c:v>
                </c:pt>
                <c:pt idx="40">
                  <c:v>3.2000000000000001E-2</c:v>
                </c:pt>
                <c:pt idx="41">
                  <c:v>3.5000000000000003E-2</c:v>
                </c:pt>
                <c:pt idx="42">
                  <c:v>3.7000000000000005E-2</c:v>
                </c:pt>
                <c:pt idx="43">
                  <c:v>4.0000000000000008E-2</c:v>
                </c:pt>
                <c:pt idx="44">
                  <c:v>4.4500000000000012E-2</c:v>
                </c:pt>
                <c:pt idx="45">
                  <c:v>4.7000000000000014E-2</c:v>
                </c:pt>
                <c:pt idx="46">
                  <c:v>5.099999999999999E-2</c:v>
                </c:pt>
                <c:pt idx="47">
                  <c:v>5.4999999999999993E-2</c:v>
                </c:pt>
                <c:pt idx="48">
                  <c:v>6.0999999999999999E-2</c:v>
                </c:pt>
                <c:pt idx="49">
                  <c:v>6.6000000000000003E-2</c:v>
                </c:pt>
                <c:pt idx="50">
                  <c:v>7.1000000000000008E-2</c:v>
                </c:pt>
                <c:pt idx="51">
                  <c:v>7.6000000000000012E-2</c:v>
                </c:pt>
                <c:pt idx="52">
                  <c:v>8.199999999999999E-2</c:v>
                </c:pt>
                <c:pt idx="53">
                  <c:v>8.7999999999999995E-2</c:v>
                </c:pt>
                <c:pt idx="54">
                  <c:v>9.5500000000000002E-2</c:v>
                </c:pt>
                <c:pt idx="55">
                  <c:v>0.10250000000000001</c:v>
                </c:pt>
                <c:pt idx="56">
                  <c:v>0.11150000000000002</c:v>
                </c:pt>
                <c:pt idx="57">
                  <c:v>0.11950000000000002</c:v>
                </c:pt>
                <c:pt idx="58">
                  <c:v>0.12800000000000003</c:v>
                </c:pt>
                <c:pt idx="59">
                  <c:v>0.13699999999999998</c:v>
                </c:pt>
                <c:pt idx="60">
                  <c:v>0.14849999999999999</c:v>
                </c:pt>
                <c:pt idx="61">
                  <c:v>0.16200000000000001</c:v>
                </c:pt>
                <c:pt idx="62">
                  <c:v>0.17450000000000002</c:v>
                </c:pt>
                <c:pt idx="63">
                  <c:v>0.18800000000000003</c:v>
                </c:pt>
                <c:pt idx="64">
                  <c:v>0.20099999999999998</c:v>
                </c:pt>
                <c:pt idx="65">
                  <c:v>0.22600000000000001</c:v>
                </c:pt>
                <c:pt idx="66">
                  <c:v>0.24450000000000002</c:v>
                </c:pt>
                <c:pt idx="67">
                  <c:v>0.26500000000000001</c:v>
                </c:pt>
                <c:pt idx="68">
                  <c:v>0.29400000000000004</c:v>
                </c:pt>
                <c:pt idx="69">
                  <c:v>0.30500000000000005</c:v>
                </c:pt>
                <c:pt idx="70">
                  <c:v>0.32099999999999995</c:v>
                </c:pt>
                <c:pt idx="71">
                  <c:v>0.34699999999999998</c:v>
                </c:pt>
                <c:pt idx="72">
                  <c:v>0.371</c:v>
                </c:pt>
                <c:pt idx="73">
                  <c:v>0.40500000000000003</c:v>
                </c:pt>
                <c:pt idx="74">
                  <c:v>0.42199999999999993</c:v>
                </c:pt>
                <c:pt idx="75">
                  <c:v>0.43999999999999995</c:v>
                </c:pt>
                <c:pt idx="76">
                  <c:v>0.47099999999999997</c:v>
                </c:pt>
                <c:pt idx="77">
                  <c:v>0.499</c:v>
                </c:pt>
                <c:pt idx="78">
                  <c:v>0.51400000000000001</c:v>
                </c:pt>
                <c:pt idx="79">
                  <c:v>0.52700000000000002</c:v>
                </c:pt>
                <c:pt idx="80">
                  <c:v>0.53999999999999992</c:v>
                </c:pt>
                <c:pt idx="81">
                  <c:v>0.5585</c:v>
                </c:pt>
                <c:pt idx="82">
                  <c:v>0.56099999999999994</c:v>
                </c:pt>
                <c:pt idx="83">
                  <c:v>0.54699999999999993</c:v>
                </c:pt>
                <c:pt idx="84">
                  <c:v>0.55449999999999999</c:v>
                </c:pt>
                <c:pt idx="85">
                  <c:v>0.5655</c:v>
                </c:pt>
                <c:pt idx="86">
                  <c:v>0.57550000000000001</c:v>
                </c:pt>
                <c:pt idx="87">
                  <c:v>0.57999999999999996</c:v>
                </c:pt>
                <c:pt idx="88">
                  <c:v>0.58399999999999996</c:v>
                </c:pt>
                <c:pt idx="89">
                  <c:v>0.58850000000000002</c:v>
                </c:pt>
                <c:pt idx="90">
                  <c:v>0.59499999999999997</c:v>
                </c:pt>
                <c:pt idx="91">
                  <c:v>0.60099999999999998</c:v>
                </c:pt>
                <c:pt idx="92">
                  <c:v>0.60899999999999999</c:v>
                </c:pt>
                <c:pt idx="93">
                  <c:v>0.61050000000000004</c:v>
                </c:pt>
                <c:pt idx="94">
                  <c:v>0.61</c:v>
                </c:pt>
                <c:pt idx="95">
                  <c:v>0.62</c:v>
                </c:pt>
                <c:pt idx="96">
                  <c:v>0.621</c:v>
                </c:pt>
                <c:pt idx="97">
                  <c:v>0.628</c:v>
                </c:pt>
                <c:pt idx="98">
                  <c:v>0.629</c:v>
                </c:pt>
                <c:pt idx="99">
                  <c:v>0.63200000000000001</c:v>
                </c:pt>
                <c:pt idx="100">
                  <c:v>0.63800000000000001</c:v>
                </c:pt>
                <c:pt idx="101">
                  <c:v>0.64650000000000007</c:v>
                </c:pt>
                <c:pt idx="102">
                  <c:v>0.67349999999999999</c:v>
                </c:pt>
                <c:pt idx="103">
                  <c:v>0.6835</c:v>
                </c:pt>
              </c:numCache>
            </c:numRef>
          </c:yVal>
          <c:smooth val="0"/>
        </c:ser>
        <c:ser>
          <c:idx val="11"/>
          <c:order val="11"/>
          <c:tx>
            <c:strRef>
              <c:f>'vit data'!$CK$4</c:f>
              <c:strCache>
                <c:ptCount val="1"/>
                <c:pt idx="0">
                  <c:v>no vit.</c:v>
                </c:pt>
              </c:strCache>
            </c:strRef>
          </c:tx>
          <c:spPr>
            <a:ln w="1905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'vit data'!$BY$5:$BY$221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data'!$CK$5:$CK$221</c:f>
              <c:numCache>
                <c:formatCode>General</c:formatCode>
                <c:ptCount val="217"/>
                <c:pt idx="0">
                  <c:v>-1.0000000000000009E-3</c:v>
                </c:pt>
                <c:pt idx="1">
                  <c:v>-1.0000000000000009E-3</c:v>
                </c:pt>
                <c:pt idx="2">
                  <c:v>-1.0000000000000009E-3</c:v>
                </c:pt>
                <c:pt idx="3">
                  <c:v>-1.0000000000000009E-3</c:v>
                </c:pt>
                <c:pt idx="4">
                  <c:v>0</c:v>
                </c:pt>
                <c:pt idx="5">
                  <c:v>0</c:v>
                </c:pt>
                <c:pt idx="6">
                  <c:v>1.0000000000000009E-3</c:v>
                </c:pt>
                <c:pt idx="7">
                  <c:v>2.0000000000000018E-3</c:v>
                </c:pt>
                <c:pt idx="8">
                  <c:v>3.0000000000000027E-3</c:v>
                </c:pt>
                <c:pt idx="9">
                  <c:v>3.0000000000000027E-3</c:v>
                </c:pt>
                <c:pt idx="10">
                  <c:v>4.0000000000000036E-3</c:v>
                </c:pt>
                <c:pt idx="11">
                  <c:v>4.0000000000000036E-3</c:v>
                </c:pt>
                <c:pt idx="12">
                  <c:v>4.0000000000000036E-3</c:v>
                </c:pt>
                <c:pt idx="13">
                  <c:v>5.0000000000000044E-3</c:v>
                </c:pt>
                <c:pt idx="14">
                  <c:v>4.0000000000000036E-3</c:v>
                </c:pt>
                <c:pt idx="15">
                  <c:v>3.0000000000000027E-3</c:v>
                </c:pt>
                <c:pt idx="16">
                  <c:v>3.0000000000000027E-3</c:v>
                </c:pt>
                <c:pt idx="17">
                  <c:v>4.0000000000000036E-3</c:v>
                </c:pt>
                <c:pt idx="18">
                  <c:v>4.0000000000000036E-3</c:v>
                </c:pt>
                <c:pt idx="19">
                  <c:v>4.0000000000000036E-3</c:v>
                </c:pt>
                <c:pt idx="20">
                  <c:v>4.0000000000000036E-3</c:v>
                </c:pt>
                <c:pt idx="21">
                  <c:v>5.0000000000000044E-3</c:v>
                </c:pt>
                <c:pt idx="22">
                  <c:v>5.0000000000000044E-3</c:v>
                </c:pt>
                <c:pt idx="23">
                  <c:v>6.0000000000000053E-3</c:v>
                </c:pt>
                <c:pt idx="24">
                  <c:v>6.0000000000000053E-3</c:v>
                </c:pt>
                <c:pt idx="25">
                  <c:v>7.0000000000000062E-3</c:v>
                </c:pt>
                <c:pt idx="26">
                  <c:v>7.0000000000000062E-3</c:v>
                </c:pt>
                <c:pt idx="27">
                  <c:v>8.0000000000000071E-3</c:v>
                </c:pt>
                <c:pt idx="28">
                  <c:v>9.000000000000008E-3</c:v>
                </c:pt>
                <c:pt idx="29">
                  <c:v>1.0000000000000009E-2</c:v>
                </c:pt>
                <c:pt idx="30">
                  <c:v>1.100000000000001E-2</c:v>
                </c:pt>
                <c:pt idx="31">
                  <c:v>1.2000000000000011E-2</c:v>
                </c:pt>
                <c:pt idx="32">
                  <c:v>1.2000000000000011E-2</c:v>
                </c:pt>
                <c:pt idx="33">
                  <c:v>1.4000000000000012E-2</c:v>
                </c:pt>
                <c:pt idx="34">
                  <c:v>1.5000000000000013E-2</c:v>
                </c:pt>
                <c:pt idx="35">
                  <c:v>1.6000000000000014E-2</c:v>
                </c:pt>
                <c:pt idx="36">
                  <c:v>1.8000000000000016E-2</c:v>
                </c:pt>
                <c:pt idx="37">
                  <c:v>1.8999999999999989E-2</c:v>
                </c:pt>
                <c:pt idx="38">
                  <c:v>1.999999999999999E-2</c:v>
                </c:pt>
                <c:pt idx="39">
                  <c:v>2.0999999999999991E-2</c:v>
                </c:pt>
                <c:pt idx="40">
                  <c:v>2.2999999999999993E-2</c:v>
                </c:pt>
                <c:pt idx="41">
                  <c:v>2.4999999999999994E-2</c:v>
                </c:pt>
                <c:pt idx="42">
                  <c:v>2.5999999999999995E-2</c:v>
                </c:pt>
                <c:pt idx="43">
                  <c:v>2.7999999999999997E-2</c:v>
                </c:pt>
                <c:pt idx="44">
                  <c:v>2.8999999999999998E-2</c:v>
                </c:pt>
                <c:pt idx="45">
                  <c:v>2.8999999999999998E-2</c:v>
                </c:pt>
                <c:pt idx="46">
                  <c:v>3.1E-2</c:v>
                </c:pt>
                <c:pt idx="47">
                  <c:v>3.2000000000000001E-2</c:v>
                </c:pt>
                <c:pt idx="48">
                  <c:v>3.4000000000000002E-2</c:v>
                </c:pt>
                <c:pt idx="49">
                  <c:v>3.5000000000000003E-2</c:v>
                </c:pt>
                <c:pt idx="50">
                  <c:v>3.7000000000000005E-2</c:v>
                </c:pt>
                <c:pt idx="51">
                  <c:v>3.8000000000000006E-2</c:v>
                </c:pt>
                <c:pt idx="52">
                  <c:v>4.0000000000000008E-2</c:v>
                </c:pt>
                <c:pt idx="53">
                  <c:v>4.1000000000000009E-2</c:v>
                </c:pt>
                <c:pt idx="54">
                  <c:v>4.300000000000001E-2</c:v>
                </c:pt>
                <c:pt idx="55">
                  <c:v>4.4000000000000011E-2</c:v>
                </c:pt>
                <c:pt idx="56">
                  <c:v>4.5000000000000012E-2</c:v>
                </c:pt>
                <c:pt idx="57">
                  <c:v>4.6000000000000013E-2</c:v>
                </c:pt>
                <c:pt idx="58">
                  <c:v>4.8000000000000015E-2</c:v>
                </c:pt>
                <c:pt idx="59">
                  <c:v>4.9999999999999989E-2</c:v>
                </c:pt>
                <c:pt idx="60">
                  <c:v>5.099999999999999E-2</c:v>
                </c:pt>
                <c:pt idx="61">
                  <c:v>5.3999999999999992E-2</c:v>
                </c:pt>
                <c:pt idx="62">
                  <c:v>5.4999999999999993E-2</c:v>
                </c:pt>
                <c:pt idx="63">
                  <c:v>5.5999999999999994E-2</c:v>
                </c:pt>
                <c:pt idx="64">
                  <c:v>5.7999999999999996E-2</c:v>
                </c:pt>
                <c:pt idx="65">
                  <c:v>5.8999999999999997E-2</c:v>
                </c:pt>
                <c:pt idx="66">
                  <c:v>6.0999999999999999E-2</c:v>
                </c:pt>
                <c:pt idx="67">
                  <c:v>6.3E-2</c:v>
                </c:pt>
                <c:pt idx="68">
                  <c:v>6.5000000000000002E-2</c:v>
                </c:pt>
                <c:pt idx="69">
                  <c:v>6.7000000000000004E-2</c:v>
                </c:pt>
                <c:pt idx="70">
                  <c:v>6.8000000000000005E-2</c:v>
                </c:pt>
                <c:pt idx="71">
                  <c:v>7.0000000000000007E-2</c:v>
                </c:pt>
                <c:pt idx="72">
                  <c:v>7.1000000000000008E-2</c:v>
                </c:pt>
                <c:pt idx="73">
                  <c:v>7.3000000000000009E-2</c:v>
                </c:pt>
                <c:pt idx="74">
                  <c:v>7.400000000000001E-2</c:v>
                </c:pt>
                <c:pt idx="75">
                  <c:v>7.6000000000000012E-2</c:v>
                </c:pt>
                <c:pt idx="76">
                  <c:v>7.7000000000000013E-2</c:v>
                </c:pt>
                <c:pt idx="77">
                  <c:v>7.8999999999999987E-2</c:v>
                </c:pt>
                <c:pt idx="78">
                  <c:v>8.0999999999999989E-2</c:v>
                </c:pt>
                <c:pt idx="79">
                  <c:v>8.199999999999999E-2</c:v>
                </c:pt>
                <c:pt idx="80">
                  <c:v>8.4999999999999992E-2</c:v>
                </c:pt>
                <c:pt idx="81">
                  <c:v>8.5999999999999993E-2</c:v>
                </c:pt>
                <c:pt idx="82">
                  <c:v>8.5999999999999993E-2</c:v>
                </c:pt>
                <c:pt idx="83">
                  <c:v>8.7999999999999995E-2</c:v>
                </c:pt>
                <c:pt idx="84">
                  <c:v>0.09</c:v>
                </c:pt>
                <c:pt idx="85">
                  <c:v>9.1999999999999998E-2</c:v>
                </c:pt>
                <c:pt idx="86">
                  <c:v>9.1999999999999998E-2</c:v>
                </c:pt>
                <c:pt idx="87">
                  <c:v>9.4E-2</c:v>
                </c:pt>
                <c:pt idx="88">
                  <c:v>9.7000000000000003E-2</c:v>
                </c:pt>
                <c:pt idx="89">
                  <c:v>9.8000000000000004E-2</c:v>
                </c:pt>
                <c:pt idx="90">
                  <c:v>9.8000000000000004E-2</c:v>
                </c:pt>
                <c:pt idx="91">
                  <c:v>0.10100000000000001</c:v>
                </c:pt>
                <c:pt idx="92">
                  <c:v>0.10200000000000001</c:v>
                </c:pt>
                <c:pt idx="93">
                  <c:v>0.10200000000000001</c:v>
                </c:pt>
                <c:pt idx="94">
                  <c:v>0.10500000000000001</c:v>
                </c:pt>
                <c:pt idx="95">
                  <c:v>0.10500000000000001</c:v>
                </c:pt>
                <c:pt idx="96">
                  <c:v>0.10500000000000001</c:v>
                </c:pt>
                <c:pt idx="97">
                  <c:v>0.10600000000000001</c:v>
                </c:pt>
                <c:pt idx="98">
                  <c:v>0.10600000000000001</c:v>
                </c:pt>
                <c:pt idx="99">
                  <c:v>0.10900000000000001</c:v>
                </c:pt>
                <c:pt idx="100">
                  <c:v>0.11000000000000001</c:v>
                </c:pt>
                <c:pt idx="101">
                  <c:v>0.11000000000000001</c:v>
                </c:pt>
                <c:pt idx="102">
                  <c:v>0.11000000000000001</c:v>
                </c:pt>
                <c:pt idx="103">
                  <c:v>0.11000000000000001</c:v>
                </c:pt>
              </c:numCache>
            </c:numRef>
          </c:yVal>
          <c:smooth val="0"/>
        </c:ser>
        <c:ser>
          <c:idx val="12"/>
          <c:order val="12"/>
          <c:tx>
            <c:strRef>
              <c:f>'vit data'!$CL$4</c:f>
              <c:strCache>
                <c:ptCount val="1"/>
                <c:pt idx="0">
                  <c:v>all vit.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'vit data'!$BY$5:$BY$221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data'!$CL$5:$CL$221</c:f>
              <c:numCache>
                <c:formatCode>General</c:formatCode>
                <c:ptCount val="217"/>
                <c:pt idx="0">
                  <c:v>-2.5000000000000022E-3</c:v>
                </c:pt>
                <c:pt idx="1">
                  <c:v>2.5000000000000022E-3</c:v>
                </c:pt>
                <c:pt idx="2">
                  <c:v>5.0000000000000044E-4</c:v>
                </c:pt>
                <c:pt idx="3">
                  <c:v>0</c:v>
                </c:pt>
                <c:pt idx="4">
                  <c:v>-5.0000000000000044E-4</c:v>
                </c:pt>
                <c:pt idx="5">
                  <c:v>5.0000000000000044E-4</c:v>
                </c:pt>
                <c:pt idx="6">
                  <c:v>-5.0000000000000044E-4</c:v>
                </c:pt>
                <c:pt idx="7">
                  <c:v>0</c:v>
                </c:pt>
                <c:pt idx="8">
                  <c:v>-5.0000000000000044E-4</c:v>
                </c:pt>
                <c:pt idx="9">
                  <c:v>-1.0000000000000009E-3</c:v>
                </c:pt>
                <c:pt idx="10">
                  <c:v>-1.0000000000000009E-3</c:v>
                </c:pt>
                <c:pt idx="11">
                  <c:v>-1.0000000000000009E-3</c:v>
                </c:pt>
                <c:pt idx="12">
                  <c:v>-1.0000000000000009E-3</c:v>
                </c:pt>
                <c:pt idx="13">
                  <c:v>-1.0000000000000009E-3</c:v>
                </c:pt>
                <c:pt idx="14">
                  <c:v>-1.0000000000000009E-3</c:v>
                </c:pt>
                <c:pt idx="15">
                  <c:v>-1.0000000000000009E-3</c:v>
                </c:pt>
                <c:pt idx="16">
                  <c:v>-1.0000000000000009E-3</c:v>
                </c:pt>
                <c:pt idx="17">
                  <c:v>5.0000000000000044E-4</c:v>
                </c:pt>
                <c:pt idx="18">
                  <c:v>0</c:v>
                </c:pt>
                <c:pt idx="19">
                  <c:v>0</c:v>
                </c:pt>
                <c:pt idx="20">
                  <c:v>-5.0000000000000044E-4</c:v>
                </c:pt>
                <c:pt idx="21">
                  <c:v>-5.0000000000000044E-4</c:v>
                </c:pt>
                <c:pt idx="22">
                  <c:v>-5.0000000000000044E-4</c:v>
                </c:pt>
                <c:pt idx="23">
                  <c:v>5.0000000000000044E-4</c:v>
                </c:pt>
                <c:pt idx="24">
                  <c:v>5.0000000000000044E-4</c:v>
                </c:pt>
                <c:pt idx="25">
                  <c:v>5.0000000000000044E-4</c:v>
                </c:pt>
                <c:pt idx="26">
                  <c:v>1.5000000000000013E-3</c:v>
                </c:pt>
                <c:pt idx="27">
                  <c:v>1.0000000000000009E-3</c:v>
                </c:pt>
                <c:pt idx="28">
                  <c:v>2.5000000000000022E-3</c:v>
                </c:pt>
                <c:pt idx="29">
                  <c:v>2.5000000000000022E-3</c:v>
                </c:pt>
                <c:pt idx="30">
                  <c:v>4.500000000000004E-3</c:v>
                </c:pt>
                <c:pt idx="31">
                  <c:v>4.500000000000004E-3</c:v>
                </c:pt>
                <c:pt idx="32">
                  <c:v>5.5000000000000049E-3</c:v>
                </c:pt>
                <c:pt idx="33">
                  <c:v>6.5000000000000058E-3</c:v>
                </c:pt>
                <c:pt idx="34">
                  <c:v>8.5000000000000075E-3</c:v>
                </c:pt>
                <c:pt idx="35">
                  <c:v>9.000000000000008E-3</c:v>
                </c:pt>
                <c:pt idx="36">
                  <c:v>1.100000000000001E-2</c:v>
                </c:pt>
                <c:pt idx="37">
                  <c:v>1.4000000000000012E-2</c:v>
                </c:pt>
                <c:pt idx="38">
                  <c:v>1.5999999999999986E-2</c:v>
                </c:pt>
                <c:pt idx="39">
                  <c:v>1.7499999999999988E-2</c:v>
                </c:pt>
                <c:pt idx="40">
                  <c:v>1.999999999999999E-2</c:v>
                </c:pt>
                <c:pt idx="41">
                  <c:v>2.2999999999999993E-2</c:v>
                </c:pt>
                <c:pt idx="42">
                  <c:v>2.4999999999999994E-2</c:v>
                </c:pt>
                <c:pt idx="43">
                  <c:v>2.7999999999999997E-2</c:v>
                </c:pt>
                <c:pt idx="44">
                  <c:v>0.03</c:v>
                </c:pt>
                <c:pt idx="45">
                  <c:v>3.3500000000000002E-2</c:v>
                </c:pt>
                <c:pt idx="46">
                  <c:v>3.6500000000000005E-2</c:v>
                </c:pt>
                <c:pt idx="47">
                  <c:v>4.0500000000000008E-2</c:v>
                </c:pt>
                <c:pt idx="48">
                  <c:v>4.250000000000001E-2</c:v>
                </c:pt>
                <c:pt idx="49">
                  <c:v>4.6499999999999986E-2</c:v>
                </c:pt>
                <c:pt idx="50">
                  <c:v>4.9999999999999989E-2</c:v>
                </c:pt>
                <c:pt idx="51">
                  <c:v>5.4999999999999993E-2</c:v>
                </c:pt>
                <c:pt idx="52">
                  <c:v>0.06</c:v>
                </c:pt>
                <c:pt idx="53">
                  <c:v>6.4500000000000002E-2</c:v>
                </c:pt>
                <c:pt idx="54">
                  <c:v>7.0500000000000007E-2</c:v>
                </c:pt>
                <c:pt idx="55">
                  <c:v>7.6499999999999985E-2</c:v>
                </c:pt>
                <c:pt idx="56">
                  <c:v>8.249999999999999E-2</c:v>
                </c:pt>
                <c:pt idx="57">
                  <c:v>0.09</c:v>
                </c:pt>
                <c:pt idx="58">
                  <c:v>9.7500000000000003E-2</c:v>
                </c:pt>
                <c:pt idx="59">
                  <c:v>0.10400000000000001</c:v>
                </c:pt>
                <c:pt idx="60">
                  <c:v>0.11300000000000002</c:v>
                </c:pt>
                <c:pt idx="61">
                  <c:v>0.12249999999999997</c:v>
                </c:pt>
                <c:pt idx="62">
                  <c:v>0.13249999999999998</c:v>
                </c:pt>
                <c:pt idx="63">
                  <c:v>0.14299999999999999</c:v>
                </c:pt>
                <c:pt idx="64">
                  <c:v>0.1545</c:v>
                </c:pt>
                <c:pt idx="65">
                  <c:v>0.16800000000000001</c:v>
                </c:pt>
                <c:pt idx="66">
                  <c:v>0.17850000000000002</c:v>
                </c:pt>
                <c:pt idx="67">
                  <c:v>0.19299999999999998</c:v>
                </c:pt>
                <c:pt idx="68">
                  <c:v>0.20499999999999999</c:v>
                </c:pt>
                <c:pt idx="69">
                  <c:v>0.23050000000000001</c:v>
                </c:pt>
                <c:pt idx="70">
                  <c:v>0.24200000000000002</c:v>
                </c:pt>
                <c:pt idx="71">
                  <c:v>0.26300000000000001</c:v>
                </c:pt>
                <c:pt idx="72">
                  <c:v>0.28300000000000003</c:v>
                </c:pt>
                <c:pt idx="73">
                  <c:v>0.30549999999999999</c:v>
                </c:pt>
                <c:pt idx="74">
                  <c:v>0.34550000000000003</c:v>
                </c:pt>
                <c:pt idx="75">
                  <c:v>0.36199999999999999</c:v>
                </c:pt>
                <c:pt idx="76">
                  <c:v>0.375</c:v>
                </c:pt>
                <c:pt idx="77">
                  <c:v>0.40149999999999997</c:v>
                </c:pt>
                <c:pt idx="78">
                  <c:v>0.42049999999999998</c:v>
                </c:pt>
                <c:pt idx="79">
                  <c:v>0.45250000000000001</c:v>
                </c:pt>
                <c:pt idx="80">
                  <c:v>0.48050000000000004</c:v>
                </c:pt>
                <c:pt idx="81">
                  <c:v>0.497</c:v>
                </c:pt>
                <c:pt idx="82">
                  <c:v>0.502</c:v>
                </c:pt>
                <c:pt idx="83">
                  <c:v>0.51</c:v>
                </c:pt>
                <c:pt idx="84">
                  <c:v>0.50900000000000001</c:v>
                </c:pt>
                <c:pt idx="85">
                  <c:v>0.51100000000000001</c:v>
                </c:pt>
                <c:pt idx="86">
                  <c:v>0.52549999999999997</c:v>
                </c:pt>
                <c:pt idx="87">
                  <c:v>0.53849999999999998</c:v>
                </c:pt>
                <c:pt idx="88">
                  <c:v>0.54949999999999999</c:v>
                </c:pt>
                <c:pt idx="89">
                  <c:v>0.5585</c:v>
                </c:pt>
                <c:pt idx="90">
                  <c:v>0.56950000000000001</c:v>
                </c:pt>
                <c:pt idx="91">
                  <c:v>0.57399999999999995</c:v>
                </c:pt>
                <c:pt idx="92">
                  <c:v>0.58350000000000002</c:v>
                </c:pt>
                <c:pt idx="93">
                  <c:v>0.58299999999999996</c:v>
                </c:pt>
                <c:pt idx="94">
                  <c:v>0.58850000000000002</c:v>
                </c:pt>
                <c:pt idx="95">
                  <c:v>0.59750000000000003</c:v>
                </c:pt>
                <c:pt idx="96">
                  <c:v>0.61250000000000004</c:v>
                </c:pt>
                <c:pt idx="97">
                  <c:v>0.61850000000000005</c:v>
                </c:pt>
                <c:pt idx="98">
                  <c:v>0.62850000000000006</c:v>
                </c:pt>
                <c:pt idx="99">
                  <c:v>0.63350000000000006</c:v>
                </c:pt>
                <c:pt idx="100">
                  <c:v>0.63700000000000001</c:v>
                </c:pt>
                <c:pt idx="101">
                  <c:v>0.63500000000000001</c:v>
                </c:pt>
                <c:pt idx="102">
                  <c:v>0.64</c:v>
                </c:pt>
                <c:pt idx="103">
                  <c:v>0.64400000000000002</c:v>
                </c:pt>
              </c:numCache>
            </c:numRef>
          </c:yVal>
          <c:smooth val="0"/>
        </c:ser>
        <c:ser>
          <c:idx val="13"/>
          <c:order val="13"/>
          <c:tx>
            <c:strRef>
              <c:f>'vit data'!$CM$4</c:f>
              <c:strCache>
                <c:ptCount val="1"/>
                <c:pt idx="0">
                  <c:v>biotin</c:v>
                </c:pt>
              </c:strCache>
            </c:strRef>
          </c:tx>
          <c:spPr>
            <a:ln w="19050" cap="rnd">
              <a:solidFill>
                <a:srgbClr val="FF6600"/>
              </a:solidFill>
              <a:round/>
            </a:ln>
            <a:effectLst/>
          </c:spPr>
          <c:marker>
            <c:symbol val="none"/>
          </c:marker>
          <c:xVal>
            <c:numRef>
              <c:f>'vit data'!$BY$5:$BY$221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data'!$CM$5:$CM$221</c:f>
              <c:numCache>
                <c:formatCode>General</c:formatCode>
                <c:ptCount val="217"/>
                <c:pt idx="0">
                  <c:v>6.5000000000000058E-3</c:v>
                </c:pt>
                <c:pt idx="1">
                  <c:v>5.5000000000000049E-3</c:v>
                </c:pt>
                <c:pt idx="2">
                  <c:v>6.0000000000000053E-3</c:v>
                </c:pt>
                <c:pt idx="3">
                  <c:v>5.5000000000000049E-3</c:v>
                </c:pt>
                <c:pt idx="4">
                  <c:v>6.5000000000000058E-3</c:v>
                </c:pt>
                <c:pt idx="5">
                  <c:v>6.0000000000000053E-3</c:v>
                </c:pt>
                <c:pt idx="6">
                  <c:v>6.0000000000000053E-3</c:v>
                </c:pt>
                <c:pt idx="7">
                  <c:v>6.0000000000000053E-3</c:v>
                </c:pt>
                <c:pt idx="8">
                  <c:v>7.0000000000000062E-3</c:v>
                </c:pt>
                <c:pt idx="9">
                  <c:v>6.0000000000000053E-3</c:v>
                </c:pt>
                <c:pt idx="10">
                  <c:v>6.5000000000000058E-3</c:v>
                </c:pt>
                <c:pt idx="11">
                  <c:v>6.5000000000000058E-3</c:v>
                </c:pt>
                <c:pt idx="12">
                  <c:v>6.5000000000000058E-3</c:v>
                </c:pt>
                <c:pt idx="13">
                  <c:v>6.5000000000000058E-3</c:v>
                </c:pt>
                <c:pt idx="14">
                  <c:v>6.5000000000000058E-3</c:v>
                </c:pt>
                <c:pt idx="15">
                  <c:v>7.0000000000000062E-3</c:v>
                </c:pt>
                <c:pt idx="16">
                  <c:v>7.5000000000000067E-3</c:v>
                </c:pt>
                <c:pt idx="17">
                  <c:v>7.0000000000000062E-3</c:v>
                </c:pt>
                <c:pt idx="18">
                  <c:v>7.5000000000000067E-3</c:v>
                </c:pt>
                <c:pt idx="19">
                  <c:v>8.0000000000000071E-3</c:v>
                </c:pt>
                <c:pt idx="20">
                  <c:v>8.5000000000000075E-3</c:v>
                </c:pt>
                <c:pt idx="21">
                  <c:v>8.5000000000000075E-3</c:v>
                </c:pt>
                <c:pt idx="22">
                  <c:v>9.000000000000008E-3</c:v>
                </c:pt>
                <c:pt idx="23">
                  <c:v>9.000000000000008E-3</c:v>
                </c:pt>
                <c:pt idx="24">
                  <c:v>1.0500000000000009E-2</c:v>
                </c:pt>
                <c:pt idx="25">
                  <c:v>1.0000000000000009E-2</c:v>
                </c:pt>
                <c:pt idx="26">
                  <c:v>1.100000000000001E-2</c:v>
                </c:pt>
                <c:pt idx="27">
                  <c:v>1.2000000000000011E-2</c:v>
                </c:pt>
                <c:pt idx="28">
                  <c:v>1.2000000000000011E-2</c:v>
                </c:pt>
                <c:pt idx="29">
                  <c:v>1.3000000000000012E-2</c:v>
                </c:pt>
                <c:pt idx="30">
                  <c:v>1.4000000000000012E-2</c:v>
                </c:pt>
                <c:pt idx="31">
                  <c:v>1.5000000000000013E-2</c:v>
                </c:pt>
                <c:pt idx="32">
                  <c:v>1.6000000000000014E-2</c:v>
                </c:pt>
                <c:pt idx="33">
                  <c:v>1.8000000000000016E-2</c:v>
                </c:pt>
                <c:pt idx="34">
                  <c:v>1.9000000000000017E-2</c:v>
                </c:pt>
                <c:pt idx="35">
                  <c:v>2.1000000000000019E-2</c:v>
                </c:pt>
                <c:pt idx="36">
                  <c:v>2.2499999999999992E-2</c:v>
                </c:pt>
                <c:pt idx="37">
                  <c:v>2.4999999999999994E-2</c:v>
                </c:pt>
                <c:pt idx="38">
                  <c:v>2.6999999999999996E-2</c:v>
                </c:pt>
                <c:pt idx="39">
                  <c:v>0.03</c:v>
                </c:pt>
                <c:pt idx="40">
                  <c:v>3.3000000000000002E-2</c:v>
                </c:pt>
                <c:pt idx="41">
                  <c:v>3.6000000000000004E-2</c:v>
                </c:pt>
                <c:pt idx="42">
                  <c:v>3.9000000000000007E-2</c:v>
                </c:pt>
                <c:pt idx="43">
                  <c:v>4.200000000000001E-2</c:v>
                </c:pt>
                <c:pt idx="44">
                  <c:v>4.4500000000000012E-2</c:v>
                </c:pt>
                <c:pt idx="45">
                  <c:v>4.9000000000000016E-2</c:v>
                </c:pt>
                <c:pt idx="46">
                  <c:v>5.1500000000000018E-2</c:v>
                </c:pt>
                <c:pt idx="47">
                  <c:v>5.6499999999999995E-2</c:v>
                </c:pt>
                <c:pt idx="48">
                  <c:v>5.9499999999999997E-2</c:v>
                </c:pt>
                <c:pt idx="49">
                  <c:v>6.4500000000000002E-2</c:v>
                </c:pt>
                <c:pt idx="50">
                  <c:v>6.9500000000000006E-2</c:v>
                </c:pt>
                <c:pt idx="51">
                  <c:v>7.5500000000000012E-2</c:v>
                </c:pt>
                <c:pt idx="52">
                  <c:v>8.2500000000000018E-2</c:v>
                </c:pt>
                <c:pt idx="53">
                  <c:v>8.9499999999999996E-2</c:v>
                </c:pt>
                <c:pt idx="54">
                  <c:v>9.6500000000000002E-2</c:v>
                </c:pt>
                <c:pt idx="55">
                  <c:v>0.10500000000000001</c:v>
                </c:pt>
                <c:pt idx="56">
                  <c:v>0.11250000000000002</c:v>
                </c:pt>
                <c:pt idx="57">
                  <c:v>0.12250000000000003</c:v>
                </c:pt>
                <c:pt idx="58">
                  <c:v>0.13249999999999998</c:v>
                </c:pt>
                <c:pt idx="59">
                  <c:v>0.14399999999999999</c:v>
                </c:pt>
                <c:pt idx="60">
                  <c:v>0.1545</c:v>
                </c:pt>
                <c:pt idx="61">
                  <c:v>0.16600000000000001</c:v>
                </c:pt>
                <c:pt idx="62">
                  <c:v>0.17750000000000002</c:v>
                </c:pt>
                <c:pt idx="63">
                  <c:v>0.18900000000000003</c:v>
                </c:pt>
                <c:pt idx="64">
                  <c:v>0.19849999999999998</c:v>
                </c:pt>
                <c:pt idx="65">
                  <c:v>0.21049999999999999</c:v>
                </c:pt>
                <c:pt idx="66">
                  <c:v>0.2215</c:v>
                </c:pt>
                <c:pt idx="67">
                  <c:v>0.22950000000000001</c:v>
                </c:pt>
                <c:pt idx="68">
                  <c:v>0.23950000000000002</c:v>
                </c:pt>
                <c:pt idx="69">
                  <c:v>0.24850000000000003</c:v>
                </c:pt>
                <c:pt idx="70">
                  <c:v>0.25450000000000006</c:v>
                </c:pt>
                <c:pt idx="71">
                  <c:v>0.25949999999999995</c:v>
                </c:pt>
                <c:pt idx="72">
                  <c:v>0.26549999999999996</c:v>
                </c:pt>
                <c:pt idx="73">
                  <c:v>0.26849999999999996</c:v>
                </c:pt>
                <c:pt idx="74">
                  <c:v>0.27249999999999996</c:v>
                </c:pt>
                <c:pt idx="75">
                  <c:v>0.27549999999999997</c:v>
                </c:pt>
                <c:pt idx="76">
                  <c:v>0.27800000000000002</c:v>
                </c:pt>
                <c:pt idx="77">
                  <c:v>0.28149999999999997</c:v>
                </c:pt>
                <c:pt idx="78">
                  <c:v>0.28200000000000003</c:v>
                </c:pt>
                <c:pt idx="79">
                  <c:v>0.28300000000000003</c:v>
                </c:pt>
                <c:pt idx="80">
                  <c:v>0.28300000000000003</c:v>
                </c:pt>
                <c:pt idx="81">
                  <c:v>0.28349999999999997</c:v>
                </c:pt>
                <c:pt idx="82">
                  <c:v>0.28449999999999998</c:v>
                </c:pt>
                <c:pt idx="83">
                  <c:v>0.28149999999999997</c:v>
                </c:pt>
                <c:pt idx="84">
                  <c:v>0.28300000000000003</c:v>
                </c:pt>
                <c:pt idx="85">
                  <c:v>0.28049999999999997</c:v>
                </c:pt>
                <c:pt idx="86">
                  <c:v>0.28149999999999997</c:v>
                </c:pt>
                <c:pt idx="87">
                  <c:v>0.27849999999999997</c:v>
                </c:pt>
                <c:pt idx="88">
                  <c:v>0.27749999999999997</c:v>
                </c:pt>
                <c:pt idx="89">
                  <c:v>0.27549999999999997</c:v>
                </c:pt>
                <c:pt idx="90">
                  <c:v>0.27500000000000002</c:v>
                </c:pt>
                <c:pt idx="91">
                  <c:v>0.27149999999999996</c:v>
                </c:pt>
                <c:pt idx="92">
                  <c:v>0.27100000000000002</c:v>
                </c:pt>
                <c:pt idx="93">
                  <c:v>0.26700000000000002</c:v>
                </c:pt>
                <c:pt idx="94">
                  <c:v>0.26549999999999996</c:v>
                </c:pt>
                <c:pt idx="95">
                  <c:v>0.26249999999999996</c:v>
                </c:pt>
                <c:pt idx="96">
                  <c:v>0.25949999999999995</c:v>
                </c:pt>
                <c:pt idx="97">
                  <c:v>0.25649999999999995</c:v>
                </c:pt>
                <c:pt idx="98">
                  <c:v>0.25350000000000006</c:v>
                </c:pt>
                <c:pt idx="99">
                  <c:v>0.25250000000000006</c:v>
                </c:pt>
                <c:pt idx="100">
                  <c:v>0.24950000000000003</c:v>
                </c:pt>
                <c:pt idx="101">
                  <c:v>0.24650000000000002</c:v>
                </c:pt>
                <c:pt idx="102">
                  <c:v>0.24450000000000002</c:v>
                </c:pt>
                <c:pt idx="103">
                  <c:v>0.24050000000000002</c:v>
                </c:pt>
              </c:numCache>
            </c:numRef>
          </c:yVal>
          <c:smooth val="0"/>
        </c:ser>
        <c:ser>
          <c:idx val="14"/>
          <c:order val="14"/>
          <c:tx>
            <c:strRef>
              <c:f>'vit data'!$CN$4</c:f>
              <c:strCache>
                <c:ptCount val="1"/>
                <c:pt idx="0">
                  <c:v>cobalamin</c:v>
                </c:pt>
              </c:strCache>
            </c:strRef>
          </c:tx>
          <c:spPr>
            <a:ln w="19050" cap="rnd">
              <a:solidFill>
                <a:srgbClr val="CC0000"/>
              </a:solidFill>
              <a:round/>
            </a:ln>
            <a:effectLst/>
          </c:spPr>
          <c:marker>
            <c:symbol val="none"/>
          </c:marker>
          <c:xVal>
            <c:numRef>
              <c:f>'vit data'!$BY$5:$BY$221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data'!$CN$5:$CN$221</c:f>
              <c:numCache>
                <c:formatCode>General</c:formatCode>
                <c:ptCount val="217"/>
                <c:pt idx="0">
                  <c:v>5.0000000000000044E-3</c:v>
                </c:pt>
                <c:pt idx="1">
                  <c:v>4.500000000000004E-3</c:v>
                </c:pt>
                <c:pt idx="2">
                  <c:v>4.0000000000000036E-3</c:v>
                </c:pt>
                <c:pt idx="3">
                  <c:v>3.0000000000000027E-3</c:v>
                </c:pt>
                <c:pt idx="4">
                  <c:v>4.0000000000000036E-3</c:v>
                </c:pt>
                <c:pt idx="5">
                  <c:v>4.0000000000000036E-3</c:v>
                </c:pt>
                <c:pt idx="6">
                  <c:v>4.0000000000000036E-3</c:v>
                </c:pt>
                <c:pt idx="7">
                  <c:v>4.500000000000004E-3</c:v>
                </c:pt>
                <c:pt idx="8">
                  <c:v>4.500000000000004E-3</c:v>
                </c:pt>
                <c:pt idx="9">
                  <c:v>4.500000000000004E-3</c:v>
                </c:pt>
                <c:pt idx="10">
                  <c:v>4.0000000000000036E-3</c:v>
                </c:pt>
                <c:pt idx="11">
                  <c:v>3.0000000000000027E-3</c:v>
                </c:pt>
                <c:pt idx="12">
                  <c:v>3.5000000000000031E-3</c:v>
                </c:pt>
                <c:pt idx="13">
                  <c:v>3.5000000000000031E-3</c:v>
                </c:pt>
                <c:pt idx="14">
                  <c:v>3.5000000000000031E-3</c:v>
                </c:pt>
                <c:pt idx="15">
                  <c:v>3.5000000000000031E-3</c:v>
                </c:pt>
                <c:pt idx="16">
                  <c:v>4.0000000000000036E-3</c:v>
                </c:pt>
                <c:pt idx="17">
                  <c:v>3.5000000000000031E-3</c:v>
                </c:pt>
                <c:pt idx="18">
                  <c:v>4.500000000000004E-3</c:v>
                </c:pt>
                <c:pt idx="19">
                  <c:v>4.0000000000000036E-3</c:v>
                </c:pt>
                <c:pt idx="20">
                  <c:v>5.5000000000000049E-3</c:v>
                </c:pt>
                <c:pt idx="21">
                  <c:v>6.0000000000000053E-3</c:v>
                </c:pt>
                <c:pt idx="22">
                  <c:v>6.0000000000000053E-3</c:v>
                </c:pt>
                <c:pt idx="23">
                  <c:v>6.0000000000000053E-3</c:v>
                </c:pt>
                <c:pt idx="24">
                  <c:v>7.0000000000000062E-3</c:v>
                </c:pt>
                <c:pt idx="25">
                  <c:v>7.0000000000000062E-3</c:v>
                </c:pt>
                <c:pt idx="26">
                  <c:v>8.0000000000000071E-3</c:v>
                </c:pt>
                <c:pt idx="27">
                  <c:v>9.000000000000008E-3</c:v>
                </c:pt>
                <c:pt idx="28">
                  <c:v>9.000000000000008E-3</c:v>
                </c:pt>
                <c:pt idx="29">
                  <c:v>9.000000000000008E-3</c:v>
                </c:pt>
                <c:pt idx="30">
                  <c:v>1.0000000000000009E-2</c:v>
                </c:pt>
                <c:pt idx="31">
                  <c:v>1.100000000000001E-2</c:v>
                </c:pt>
                <c:pt idx="32">
                  <c:v>1.2000000000000011E-2</c:v>
                </c:pt>
                <c:pt idx="33">
                  <c:v>1.3000000000000012E-2</c:v>
                </c:pt>
                <c:pt idx="34">
                  <c:v>1.4000000000000012E-2</c:v>
                </c:pt>
                <c:pt idx="35">
                  <c:v>1.6500000000000015E-2</c:v>
                </c:pt>
                <c:pt idx="36">
                  <c:v>1.7500000000000016E-2</c:v>
                </c:pt>
                <c:pt idx="37">
                  <c:v>2.0500000000000018E-2</c:v>
                </c:pt>
                <c:pt idx="38">
                  <c:v>2.300000000000002E-2</c:v>
                </c:pt>
                <c:pt idx="39">
                  <c:v>2.4999999999999994E-2</c:v>
                </c:pt>
                <c:pt idx="40">
                  <c:v>2.7499999999999997E-2</c:v>
                </c:pt>
                <c:pt idx="41">
                  <c:v>3.1E-2</c:v>
                </c:pt>
                <c:pt idx="42">
                  <c:v>3.4000000000000002E-2</c:v>
                </c:pt>
                <c:pt idx="43">
                  <c:v>3.7500000000000006E-2</c:v>
                </c:pt>
                <c:pt idx="44">
                  <c:v>4.0500000000000008E-2</c:v>
                </c:pt>
                <c:pt idx="45">
                  <c:v>4.4000000000000011E-2</c:v>
                </c:pt>
                <c:pt idx="46">
                  <c:v>4.7500000000000014E-2</c:v>
                </c:pt>
                <c:pt idx="47">
                  <c:v>5.1000000000000018E-2</c:v>
                </c:pt>
                <c:pt idx="48">
                  <c:v>5.4500000000000021E-2</c:v>
                </c:pt>
                <c:pt idx="49">
                  <c:v>0.06</c:v>
                </c:pt>
                <c:pt idx="50">
                  <c:v>6.4000000000000001E-2</c:v>
                </c:pt>
                <c:pt idx="51">
                  <c:v>7.0500000000000007E-2</c:v>
                </c:pt>
                <c:pt idx="52">
                  <c:v>7.5500000000000012E-2</c:v>
                </c:pt>
                <c:pt idx="53">
                  <c:v>8.2500000000000018E-2</c:v>
                </c:pt>
                <c:pt idx="54">
                  <c:v>8.8499999999999995E-2</c:v>
                </c:pt>
                <c:pt idx="55">
                  <c:v>9.6000000000000002E-2</c:v>
                </c:pt>
                <c:pt idx="56">
                  <c:v>0.10450000000000001</c:v>
                </c:pt>
                <c:pt idx="57">
                  <c:v>0.11250000000000002</c:v>
                </c:pt>
                <c:pt idx="58">
                  <c:v>0.12350000000000003</c:v>
                </c:pt>
                <c:pt idx="59">
                  <c:v>0.13350000000000004</c:v>
                </c:pt>
                <c:pt idx="60">
                  <c:v>0.14549999999999999</c:v>
                </c:pt>
                <c:pt idx="61">
                  <c:v>0.1595</c:v>
                </c:pt>
                <c:pt idx="62">
                  <c:v>0.17250000000000001</c:v>
                </c:pt>
                <c:pt idx="63">
                  <c:v>0.19350000000000003</c:v>
                </c:pt>
                <c:pt idx="64">
                  <c:v>0.20349999999999999</c:v>
                </c:pt>
                <c:pt idx="65">
                  <c:v>0.22450000000000001</c:v>
                </c:pt>
                <c:pt idx="66">
                  <c:v>0.25150000000000006</c:v>
                </c:pt>
                <c:pt idx="67">
                  <c:v>0.28649999999999998</c:v>
                </c:pt>
                <c:pt idx="68">
                  <c:v>0.3145</c:v>
                </c:pt>
                <c:pt idx="69">
                  <c:v>0.33250000000000002</c:v>
                </c:pt>
                <c:pt idx="70">
                  <c:v>0.35</c:v>
                </c:pt>
                <c:pt idx="71">
                  <c:v>0.37150000000000005</c:v>
                </c:pt>
                <c:pt idx="72">
                  <c:v>0.40850000000000009</c:v>
                </c:pt>
                <c:pt idx="73">
                  <c:v>0.4415</c:v>
                </c:pt>
                <c:pt idx="74">
                  <c:v>0.46799999999999997</c:v>
                </c:pt>
                <c:pt idx="75">
                  <c:v>0.48850000000000005</c:v>
                </c:pt>
                <c:pt idx="76">
                  <c:v>0.51850000000000007</c:v>
                </c:pt>
                <c:pt idx="77">
                  <c:v>0.53450000000000009</c:v>
                </c:pt>
                <c:pt idx="78">
                  <c:v>0.54799999999999993</c:v>
                </c:pt>
                <c:pt idx="79">
                  <c:v>0.55399999999999994</c:v>
                </c:pt>
                <c:pt idx="80">
                  <c:v>0.56599999999999995</c:v>
                </c:pt>
                <c:pt idx="81">
                  <c:v>0.5645</c:v>
                </c:pt>
                <c:pt idx="82">
                  <c:v>0.5665</c:v>
                </c:pt>
                <c:pt idx="83">
                  <c:v>0.57599999999999996</c:v>
                </c:pt>
                <c:pt idx="84">
                  <c:v>0.58499999999999996</c:v>
                </c:pt>
                <c:pt idx="85">
                  <c:v>0.59750000000000003</c:v>
                </c:pt>
                <c:pt idx="86">
                  <c:v>0.60199999999999998</c:v>
                </c:pt>
                <c:pt idx="87">
                  <c:v>0.60499999999999998</c:v>
                </c:pt>
                <c:pt idx="88">
                  <c:v>0.61099999999999999</c:v>
                </c:pt>
                <c:pt idx="89">
                  <c:v>0.61799999999999999</c:v>
                </c:pt>
                <c:pt idx="90">
                  <c:v>0.628</c:v>
                </c:pt>
                <c:pt idx="91">
                  <c:v>0.63700000000000001</c:v>
                </c:pt>
                <c:pt idx="92">
                  <c:v>0.64600000000000002</c:v>
                </c:pt>
                <c:pt idx="93">
                  <c:v>0.64800000000000002</c:v>
                </c:pt>
                <c:pt idx="94">
                  <c:v>0.65400000000000003</c:v>
                </c:pt>
                <c:pt idx="95">
                  <c:v>0.65900000000000003</c:v>
                </c:pt>
                <c:pt idx="96">
                  <c:v>0.66599999999999993</c:v>
                </c:pt>
                <c:pt idx="97">
                  <c:v>0.67199999999999993</c:v>
                </c:pt>
                <c:pt idx="98">
                  <c:v>0.68099999999999994</c:v>
                </c:pt>
                <c:pt idx="99">
                  <c:v>0.6885</c:v>
                </c:pt>
                <c:pt idx="100">
                  <c:v>0.69899999999999995</c:v>
                </c:pt>
                <c:pt idx="101">
                  <c:v>0.70699999999999996</c:v>
                </c:pt>
                <c:pt idx="102">
                  <c:v>0.71599999999999997</c:v>
                </c:pt>
                <c:pt idx="103">
                  <c:v>0.71199999999999997</c:v>
                </c:pt>
              </c:numCache>
            </c:numRef>
          </c:yVal>
          <c:smooth val="0"/>
        </c:ser>
        <c:ser>
          <c:idx val="15"/>
          <c:order val="15"/>
          <c:tx>
            <c:strRef>
              <c:f>'vit data'!$CO$4</c:f>
              <c:strCache>
                <c:ptCount val="1"/>
                <c:pt idx="0">
                  <c:v>folate no pABA</c:v>
                </c:pt>
              </c:strCache>
            </c:strRef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'vit data'!$BY$5:$BY$221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data'!$CO$5:$CO$221</c:f>
              <c:numCache>
                <c:formatCode>General</c:formatCode>
                <c:ptCount val="217"/>
                <c:pt idx="0">
                  <c:v>-2.0000000000000018E-3</c:v>
                </c:pt>
                <c:pt idx="1">
                  <c:v>-1.0000000000000009E-3</c:v>
                </c:pt>
                <c:pt idx="2">
                  <c:v>0</c:v>
                </c:pt>
                <c:pt idx="3">
                  <c:v>5.0000000000000044E-4</c:v>
                </c:pt>
                <c:pt idx="4">
                  <c:v>5.0000000000000044E-4</c:v>
                </c:pt>
                <c:pt idx="5">
                  <c:v>5.0000000000000044E-4</c:v>
                </c:pt>
                <c:pt idx="6">
                  <c:v>2.0000000000000018E-3</c:v>
                </c:pt>
                <c:pt idx="7">
                  <c:v>2.0000000000000018E-3</c:v>
                </c:pt>
                <c:pt idx="8">
                  <c:v>2.5000000000000022E-3</c:v>
                </c:pt>
                <c:pt idx="9">
                  <c:v>3.0000000000000027E-3</c:v>
                </c:pt>
                <c:pt idx="10">
                  <c:v>2.0000000000000018E-3</c:v>
                </c:pt>
                <c:pt idx="11">
                  <c:v>3.0000000000000027E-3</c:v>
                </c:pt>
                <c:pt idx="12">
                  <c:v>4.0000000000000036E-3</c:v>
                </c:pt>
                <c:pt idx="13">
                  <c:v>4.0000000000000036E-3</c:v>
                </c:pt>
                <c:pt idx="14">
                  <c:v>4.0000000000000036E-3</c:v>
                </c:pt>
                <c:pt idx="15">
                  <c:v>4.0000000000000036E-3</c:v>
                </c:pt>
                <c:pt idx="16">
                  <c:v>3.5000000000000031E-3</c:v>
                </c:pt>
                <c:pt idx="17">
                  <c:v>4.500000000000004E-3</c:v>
                </c:pt>
                <c:pt idx="18">
                  <c:v>5.5000000000000049E-3</c:v>
                </c:pt>
                <c:pt idx="19">
                  <c:v>5.5000000000000049E-3</c:v>
                </c:pt>
                <c:pt idx="20">
                  <c:v>6.5000000000000058E-3</c:v>
                </c:pt>
                <c:pt idx="21">
                  <c:v>7.0000000000000062E-3</c:v>
                </c:pt>
                <c:pt idx="22">
                  <c:v>8.0000000000000071E-3</c:v>
                </c:pt>
                <c:pt idx="23">
                  <c:v>8.0000000000000071E-3</c:v>
                </c:pt>
                <c:pt idx="24">
                  <c:v>7.0000000000000062E-3</c:v>
                </c:pt>
                <c:pt idx="25">
                  <c:v>8.0000000000000071E-3</c:v>
                </c:pt>
                <c:pt idx="26">
                  <c:v>9.000000000000008E-3</c:v>
                </c:pt>
                <c:pt idx="27">
                  <c:v>9.000000000000008E-3</c:v>
                </c:pt>
                <c:pt idx="28">
                  <c:v>1.0000000000000009E-2</c:v>
                </c:pt>
                <c:pt idx="29">
                  <c:v>1.100000000000001E-2</c:v>
                </c:pt>
                <c:pt idx="30">
                  <c:v>1.2000000000000011E-2</c:v>
                </c:pt>
                <c:pt idx="31">
                  <c:v>1.3500000000000012E-2</c:v>
                </c:pt>
                <c:pt idx="32">
                  <c:v>1.4500000000000013E-2</c:v>
                </c:pt>
                <c:pt idx="33">
                  <c:v>1.6000000000000014E-2</c:v>
                </c:pt>
                <c:pt idx="34">
                  <c:v>1.7500000000000016E-2</c:v>
                </c:pt>
                <c:pt idx="35">
                  <c:v>1.8500000000000016E-2</c:v>
                </c:pt>
                <c:pt idx="36">
                  <c:v>2.0500000000000018E-2</c:v>
                </c:pt>
                <c:pt idx="37">
                  <c:v>2.250000000000002E-2</c:v>
                </c:pt>
                <c:pt idx="38">
                  <c:v>2.3500000000000021E-2</c:v>
                </c:pt>
                <c:pt idx="39">
                  <c:v>2.5499999999999995E-2</c:v>
                </c:pt>
                <c:pt idx="40">
                  <c:v>2.6499999999999996E-2</c:v>
                </c:pt>
                <c:pt idx="41">
                  <c:v>2.8499999999999998E-2</c:v>
                </c:pt>
                <c:pt idx="42">
                  <c:v>2.8499999999999998E-2</c:v>
                </c:pt>
                <c:pt idx="43">
                  <c:v>3.0499999999999999E-2</c:v>
                </c:pt>
                <c:pt idx="44">
                  <c:v>3.15E-2</c:v>
                </c:pt>
                <c:pt idx="45">
                  <c:v>3.2500000000000001E-2</c:v>
                </c:pt>
                <c:pt idx="46">
                  <c:v>3.4500000000000003E-2</c:v>
                </c:pt>
                <c:pt idx="47">
                  <c:v>3.5500000000000004E-2</c:v>
                </c:pt>
                <c:pt idx="48">
                  <c:v>3.7000000000000005E-2</c:v>
                </c:pt>
                <c:pt idx="49">
                  <c:v>3.8500000000000006E-2</c:v>
                </c:pt>
                <c:pt idx="50">
                  <c:v>4.0000000000000008E-2</c:v>
                </c:pt>
                <c:pt idx="51">
                  <c:v>4.1000000000000009E-2</c:v>
                </c:pt>
                <c:pt idx="52">
                  <c:v>4.200000000000001E-2</c:v>
                </c:pt>
                <c:pt idx="53">
                  <c:v>4.4000000000000011E-2</c:v>
                </c:pt>
                <c:pt idx="54">
                  <c:v>4.5000000000000012E-2</c:v>
                </c:pt>
                <c:pt idx="55">
                  <c:v>4.7000000000000014E-2</c:v>
                </c:pt>
                <c:pt idx="56">
                  <c:v>4.8000000000000015E-2</c:v>
                </c:pt>
                <c:pt idx="57">
                  <c:v>4.9500000000000016E-2</c:v>
                </c:pt>
                <c:pt idx="58">
                  <c:v>5.0000000000000017E-2</c:v>
                </c:pt>
                <c:pt idx="59">
                  <c:v>5.2000000000000018E-2</c:v>
                </c:pt>
                <c:pt idx="60">
                  <c:v>5.3000000000000019E-2</c:v>
                </c:pt>
                <c:pt idx="61">
                  <c:v>5.3000000000000019E-2</c:v>
                </c:pt>
                <c:pt idx="62">
                  <c:v>5.5000000000000021E-2</c:v>
                </c:pt>
                <c:pt idx="63">
                  <c:v>5.6999999999999995E-2</c:v>
                </c:pt>
                <c:pt idx="64">
                  <c:v>5.6999999999999995E-2</c:v>
                </c:pt>
                <c:pt idx="65">
                  <c:v>5.7999999999999996E-2</c:v>
                </c:pt>
                <c:pt idx="66">
                  <c:v>0.06</c:v>
                </c:pt>
                <c:pt idx="67">
                  <c:v>6.0999999999999999E-2</c:v>
                </c:pt>
                <c:pt idx="68">
                  <c:v>6.3E-2</c:v>
                </c:pt>
                <c:pt idx="69">
                  <c:v>6.4000000000000001E-2</c:v>
                </c:pt>
                <c:pt idx="70">
                  <c:v>6.5000000000000002E-2</c:v>
                </c:pt>
                <c:pt idx="71">
                  <c:v>6.6000000000000003E-2</c:v>
                </c:pt>
                <c:pt idx="72">
                  <c:v>6.8000000000000005E-2</c:v>
                </c:pt>
                <c:pt idx="73">
                  <c:v>6.9000000000000006E-2</c:v>
                </c:pt>
                <c:pt idx="74">
                  <c:v>7.0000000000000007E-2</c:v>
                </c:pt>
                <c:pt idx="75">
                  <c:v>7.1000000000000008E-2</c:v>
                </c:pt>
                <c:pt idx="76">
                  <c:v>7.2000000000000008E-2</c:v>
                </c:pt>
                <c:pt idx="77">
                  <c:v>7.3000000000000009E-2</c:v>
                </c:pt>
                <c:pt idx="78">
                  <c:v>7.5000000000000011E-2</c:v>
                </c:pt>
                <c:pt idx="79">
                  <c:v>7.6000000000000012E-2</c:v>
                </c:pt>
                <c:pt idx="80">
                  <c:v>7.8000000000000014E-2</c:v>
                </c:pt>
                <c:pt idx="81">
                  <c:v>7.9000000000000015E-2</c:v>
                </c:pt>
                <c:pt idx="82">
                  <c:v>8.0000000000000016E-2</c:v>
                </c:pt>
                <c:pt idx="83">
                  <c:v>8.2000000000000017E-2</c:v>
                </c:pt>
                <c:pt idx="84">
                  <c:v>8.3000000000000018E-2</c:v>
                </c:pt>
                <c:pt idx="85">
                  <c:v>8.4000000000000019E-2</c:v>
                </c:pt>
                <c:pt idx="86">
                  <c:v>8.500000000000002E-2</c:v>
                </c:pt>
                <c:pt idx="87">
                  <c:v>8.6500000000000021E-2</c:v>
                </c:pt>
                <c:pt idx="88">
                  <c:v>8.7000000000000022E-2</c:v>
                </c:pt>
                <c:pt idx="89">
                  <c:v>8.7499999999999994E-2</c:v>
                </c:pt>
                <c:pt idx="90">
                  <c:v>0.09</c:v>
                </c:pt>
                <c:pt idx="91">
                  <c:v>0.09</c:v>
                </c:pt>
                <c:pt idx="92">
                  <c:v>9.0999999999999998E-2</c:v>
                </c:pt>
                <c:pt idx="93">
                  <c:v>9.1999999999999998E-2</c:v>
                </c:pt>
                <c:pt idx="94">
                  <c:v>9.2999999999999999E-2</c:v>
                </c:pt>
                <c:pt idx="95">
                  <c:v>9.35E-2</c:v>
                </c:pt>
                <c:pt idx="96">
                  <c:v>9.4E-2</c:v>
                </c:pt>
                <c:pt idx="97">
                  <c:v>9.5000000000000001E-2</c:v>
                </c:pt>
                <c:pt idx="98">
                  <c:v>9.6500000000000002E-2</c:v>
                </c:pt>
                <c:pt idx="99">
                  <c:v>9.7000000000000003E-2</c:v>
                </c:pt>
                <c:pt idx="100">
                  <c:v>9.8000000000000004E-2</c:v>
                </c:pt>
                <c:pt idx="101">
                  <c:v>9.9500000000000005E-2</c:v>
                </c:pt>
                <c:pt idx="102">
                  <c:v>0.10050000000000001</c:v>
                </c:pt>
                <c:pt idx="103">
                  <c:v>0.1</c:v>
                </c:pt>
              </c:numCache>
            </c:numRef>
          </c:yVal>
          <c:smooth val="0"/>
        </c:ser>
        <c:ser>
          <c:idx val="16"/>
          <c:order val="16"/>
          <c:tx>
            <c:strRef>
              <c:f>'vit data'!$CP$4</c:f>
              <c:strCache>
                <c:ptCount val="1"/>
                <c:pt idx="0">
                  <c:v>folate + pABA</c:v>
                </c:pt>
              </c:strCache>
            </c:strRef>
          </c:tx>
          <c:spPr>
            <a:ln w="19050" cap="rnd">
              <a:solidFill>
                <a:srgbClr val="0000CC"/>
              </a:solidFill>
              <a:round/>
            </a:ln>
            <a:effectLst/>
          </c:spPr>
          <c:marker>
            <c:symbol val="none"/>
          </c:marker>
          <c:xVal>
            <c:numRef>
              <c:f>'vit data'!$BY$5:$BY$221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data'!$CP$5:$CP$221</c:f>
              <c:numCache>
                <c:formatCode>General</c:formatCode>
                <c:ptCount val="217"/>
                <c:pt idx="0">
                  <c:v>-3.5000000000000031E-3</c:v>
                </c:pt>
                <c:pt idx="1">
                  <c:v>-2.5000000000000022E-3</c:v>
                </c:pt>
                <c:pt idx="2">
                  <c:v>-2.0000000000000018E-3</c:v>
                </c:pt>
                <c:pt idx="3">
                  <c:v>-1.0000000000000009E-3</c:v>
                </c:pt>
                <c:pt idx="4">
                  <c:v>-1.0000000000000009E-3</c:v>
                </c:pt>
                <c:pt idx="5">
                  <c:v>-5.0000000000000044E-4</c:v>
                </c:pt>
                <c:pt idx="6">
                  <c:v>1.5000000000000013E-3</c:v>
                </c:pt>
                <c:pt idx="7">
                  <c:v>1.5000000000000013E-3</c:v>
                </c:pt>
                <c:pt idx="8">
                  <c:v>2.0000000000000018E-3</c:v>
                </c:pt>
                <c:pt idx="9">
                  <c:v>2.5000000000000022E-3</c:v>
                </c:pt>
                <c:pt idx="10">
                  <c:v>2.5000000000000022E-3</c:v>
                </c:pt>
                <c:pt idx="11">
                  <c:v>2.5000000000000022E-3</c:v>
                </c:pt>
                <c:pt idx="12">
                  <c:v>2.5000000000000022E-3</c:v>
                </c:pt>
                <c:pt idx="13">
                  <c:v>3.5000000000000031E-3</c:v>
                </c:pt>
                <c:pt idx="14">
                  <c:v>3.5000000000000031E-3</c:v>
                </c:pt>
                <c:pt idx="15">
                  <c:v>4.500000000000004E-3</c:v>
                </c:pt>
                <c:pt idx="16">
                  <c:v>6.0000000000000053E-3</c:v>
                </c:pt>
                <c:pt idx="17">
                  <c:v>6.0000000000000053E-3</c:v>
                </c:pt>
                <c:pt idx="18">
                  <c:v>6.0000000000000053E-3</c:v>
                </c:pt>
                <c:pt idx="19">
                  <c:v>7.0000000000000062E-3</c:v>
                </c:pt>
                <c:pt idx="20">
                  <c:v>7.5000000000000067E-3</c:v>
                </c:pt>
                <c:pt idx="21">
                  <c:v>8.5000000000000075E-3</c:v>
                </c:pt>
                <c:pt idx="22">
                  <c:v>8.5000000000000075E-3</c:v>
                </c:pt>
                <c:pt idx="23">
                  <c:v>9.5000000000000084E-3</c:v>
                </c:pt>
                <c:pt idx="24">
                  <c:v>9.5000000000000084E-3</c:v>
                </c:pt>
                <c:pt idx="25">
                  <c:v>9.5000000000000084E-3</c:v>
                </c:pt>
                <c:pt idx="26">
                  <c:v>1.0500000000000009E-2</c:v>
                </c:pt>
                <c:pt idx="27">
                  <c:v>1.150000000000001E-2</c:v>
                </c:pt>
                <c:pt idx="28">
                  <c:v>1.3000000000000012E-2</c:v>
                </c:pt>
                <c:pt idx="29">
                  <c:v>1.3500000000000012E-2</c:v>
                </c:pt>
                <c:pt idx="30">
                  <c:v>1.3500000000000012E-2</c:v>
                </c:pt>
                <c:pt idx="31">
                  <c:v>1.5500000000000014E-2</c:v>
                </c:pt>
                <c:pt idx="32">
                  <c:v>1.6500000000000015E-2</c:v>
                </c:pt>
                <c:pt idx="33">
                  <c:v>1.7000000000000015E-2</c:v>
                </c:pt>
                <c:pt idx="34">
                  <c:v>1.9000000000000017E-2</c:v>
                </c:pt>
                <c:pt idx="35">
                  <c:v>2.1000000000000019E-2</c:v>
                </c:pt>
                <c:pt idx="36">
                  <c:v>2.200000000000002E-2</c:v>
                </c:pt>
                <c:pt idx="37">
                  <c:v>2.3999999999999994E-2</c:v>
                </c:pt>
                <c:pt idx="38">
                  <c:v>2.4999999999999994E-2</c:v>
                </c:pt>
                <c:pt idx="39">
                  <c:v>2.6999999999999996E-2</c:v>
                </c:pt>
                <c:pt idx="40">
                  <c:v>2.8999999999999998E-2</c:v>
                </c:pt>
                <c:pt idx="41">
                  <c:v>0.03</c:v>
                </c:pt>
                <c:pt idx="42">
                  <c:v>3.2000000000000001E-2</c:v>
                </c:pt>
                <c:pt idx="43">
                  <c:v>3.3500000000000002E-2</c:v>
                </c:pt>
                <c:pt idx="44">
                  <c:v>3.4000000000000002E-2</c:v>
                </c:pt>
                <c:pt idx="45">
                  <c:v>3.6000000000000004E-2</c:v>
                </c:pt>
                <c:pt idx="46">
                  <c:v>3.7000000000000005E-2</c:v>
                </c:pt>
                <c:pt idx="47">
                  <c:v>3.9000000000000007E-2</c:v>
                </c:pt>
                <c:pt idx="48">
                  <c:v>4.0000000000000008E-2</c:v>
                </c:pt>
                <c:pt idx="49">
                  <c:v>4.1000000000000009E-2</c:v>
                </c:pt>
                <c:pt idx="50">
                  <c:v>4.300000000000001E-2</c:v>
                </c:pt>
                <c:pt idx="51">
                  <c:v>4.5500000000000013E-2</c:v>
                </c:pt>
                <c:pt idx="52">
                  <c:v>4.6500000000000014E-2</c:v>
                </c:pt>
                <c:pt idx="53">
                  <c:v>4.7000000000000014E-2</c:v>
                </c:pt>
                <c:pt idx="54">
                  <c:v>4.9500000000000016E-2</c:v>
                </c:pt>
                <c:pt idx="55">
                  <c:v>5.0500000000000017E-2</c:v>
                </c:pt>
                <c:pt idx="56">
                  <c:v>5.3000000000000019E-2</c:v>
                </c:pt>
                <c:pt idx="57">
                  <c:v>5.400000000000002E-2</c:v>
                </c:pt>
                <c:pt idx="58">
                  <c:v>5.5500000000000022E-2</c:v>
                </c:pt>
                <c:pt idx="59">
                  <c:v>5.6499999999999995E-2</c:v>
                </c:pt>
                <c:pt idx="60">
                  <c:v>5.8499999999999996E-2</c:v>
                </c:pt>
                <c:pt idx="61">
                  <c:v>5.8999999999999997E-2</c:v>
                </c:pt>
                <c:pt idx="62">
                  <c:v>6.0499999999999998E-2</c:v>
                </c:pt>
                <c:pt idx="63">
                  <c:v>6.3E-2</c:v>
                </c:pt>
                <c:pt idx="64">
                  <c:v>6.3500000000000001E-2</c:v>
                </c:pt>
                <c:pt idx="65">
                  <c:v>6.4500000000000002E-2</c:v>
                </c:pt>
                <c:pt idx="66">
                  <c:v>6.7000000000000004E-2</c:v>
                </c:pt>
                <c:pt idx="67">
                  <c:v>6.7500000000000004E-2</c:v>
                </c:pt>
                <c:pt idx="68">
                  <c:v>7.0000000000000007E-2</c:v>
                </c:pt>
                <c:pt idx="69">
                  <c:v>7.1000000000000008E-2</c:v>
                </c:pt>
                <c:pt idx="70">
                  <c:v>7.1500000000000008E-2</c:v>
                </c:pt>
                <c:pt idx="71">
                  <c:v>7.400000000000001E-2</c:v>
                </c:pt>
                <c:pt idx="72">
                  <c:v>7.5500000000000012E-2</c:v>
                </c:pt>
                <c:pt idx="73">
                  <c:v>7.8000000000000014E-2</c:v>
                </c:pt>
                <c:pt idx="74">
                  <c:v>7.9000000000000015E-2</c:v>
                </c:pt>
                <c:pt idx="75">
                  <c:v>8.0000000000000016E-2</c:v>
                </c:pt>
                <c:pt idx="76">
                  <c:v>8.1000000000000016E-2</c:v>
                </c:pt>
                <c:pt idx="77">
                  <c:v>8.2500000000000018E-2</c:v>
                </c:pt>
                <c:pt idx="78">
                  <c:v>8.3500000000000019E-2</c:v>
                </c:pt>
                <c:pt idx="79">
                  <c:v>8.550000000000002E-2</c:v>
                </c:pt>
                <c:pt idx="80">
                  <c:v>8.6500000000000021E-2</c:v>
                </c:pt>
                <c:pt idx="81">
                  <c:v>8.7499999999999994E-2</c:v>
                </c:pt>
                <c:pt idx="82">
                  <c:v>8.8999999999999996E-2</c:v>
                </c:pt>
                <c:pt idx="83">
                  <c:v>9.0499999999999997E-2</c:v>
                </c:pt>
                <c:pt idx="84">
                  <c:v>9.0999999999999998E-2</c:v>
                </c:pt>
                <c:pt idx="85">
                  <c:v>9.2499999999999999E-2</c:v>
                </c:pt>
                <c:pt idx="86">
                  <c:v>9.4500000000000001E-2</c:v>
                </c:pt>
                <c:pt idx="87">
                  <c:v>9.6000000000000002E-2</c:v>
                </c:pt>
                <c:pt idx="88">
                  <c:v>9.7500000000000003E-2</c:v>
                </c:pt>
                <c:pt idx="89">
                  <c:v>9.8000000000000004E-2</c:v>
                </c:pt>
                <c:pt idx="90">
                  <c:v>9.9500000000000005E-2</c:v>
                </c:pt>
                <c:pt idx="91">
                  <c:v>9.9500000000000005E-2</c:v>
                </c:pt>
                <c:pt idx="92">
                  <c:v>0.10150000000000001</c:v>
                </c:pt>
                <c:pt idx="93">
                  <c:v>0.10150000000000001</c:v>
                </c:pt>
                <c:pt idx="94">
                  <c:v>0.10300000000000001</c:v>
                </c:pt>
                <c:pt idx="95">
                  <c:v>0.10450000000000001</c:v>
                </c:pt>
                <c:pt idx="96">
                  <c:v>0.10550000000000001</c:v>
                </c:pt>
                <c:pt idx="97">
                  <c:v>0.10750000000000001</c:v>
                </c:pt>
                <c:pt idx="98">
                  <c:v>0.10750000000000001</c:v>
                </c:pt>
                <c:pt idx="99">
                  <c:v>0.10800000000000001</c:v>
                </c:pt>
                <c:pt idx="100">
                  <c:v>0.10900000000000001</c:v>
                </c:pt>
                <c:pt idx="101">
                  <c:v>0.11050000000000001</c:v>
                </c:pt>
                <c:pt idx="102">
                  <c:v>0.11150000000000002</c:v>
                </c:pt>
                <c:pt idx="103">
                  <c:v>0.11100000000000002</c:v>
                </c:pt>
              </c:numCache>
            </c:numRef>
          </c:yVal>
          <c:smooth val="0"/>
        </c:ser>
        <c:ser>
          <c:idx val="17"/>
          <c:order val="17"/>
          <c:tx>
            <c:strRef>
              <c:f>'vit data'!$CQ$4</c:f>
              <c:strCache>
                <c:ptCount val="1"/>
                <c:pt idx="0">
                  <c:v>niacin</c:v>
                </c:pt>
              </c:strCache>
            </c:strRef>
          </c:tx>
          <c:spPr>
            <a:ln w="19050" cap="rnd">
              <a:solidFill>
                <a:srgbClr val="996633"/>
              </a:solidFill>
              <a:round/>
            </a:ln>
            <a:effectLst/>
          </c:spPr>
          <c:marker>
            <c:symbol val="none"/>
          </c:marker>
          <c:xVal>
            <c:numRef>
              <c:f>'vit data'!$BY$5:$BY$221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data'!$CQ$5:$CQ$221</c:f>
              <c:numCache>
                <c:formatCode>General</c:formatCode>
                <c:ptCount val="217"/>
                <c:pt idx="0">
                  <c:v>1.150000000000001E-2</c:v>
                </c:pt>
                <c:pt idx="1">
                  <c:v>1.4500000000000013E-2</c:v>
                </c:pt>
                <c:pt idx="2">
                  <c:v>1.5500000000000014E-2</c:v>
                </c:pt>
                <c:pt idx="3">
                  <c:v>1.5000000000000013E-2</c:v>
                </c:pt>
                <c:pt idx="4">
                  <c:v>1.4500000000000013E-2</c:v>
                </c:pt>
                <c:pt idx="5">
                  <c:v>1.4500000000000013E-2</c:v>
                </c:pt>
                <c:pt idx="6">
                  <c:v>1.5500000000000014E-2</c:v>
                </c:pt>
                <c:pt idx="7">
                  <c:v>1.5000000000000013E-2</c:v>
                </c:pt>
                <c:pt idx="8">
                  <c:v>1.5000000000000013E-2</c:v>
                </c:pt>
                <c:pt idx="9">
                  <c:v>1.4000000000000012E-2</c:v>
                </c:pt>
                <c:pt idx="10">
                  <c:v>1.4000000000000012E-2</c:v>
                </c:pt>
                <c:pt idx="11">
                  <c:v>1.4500000000000013E-2</c:v>
                </c:pt>
                <c:pt idx="12">
                  <c:v>1.3500000000000012E-2</c:v>
                </c:pt>
                <c:pt idx="13">
                  <c:v>1.4500000000000013E-2</c:v>
                </c:pt>
                <c:pt idx="14">
                  <c:v>1.3500000000000012E-2</c:v>
                </c:pt>
                <c:pt idx="15">
                  <c:v>1.4000000000000012E-2</c:v>
                </c:pt>
                <c:pt idx="16">
                  <c:v>1.5000000000000013E-2</c:v>
                </c:pt>
                <c:pt idx="17">
                  <c:v>1.5000000000000013E-2</c:v>
                </c:pt>
                <c:pt idx="18">
                  <c:v>1.4000000000000012E-2</c:v>
                </c:pt>
                <c:pt idx="19">
                  <c:v>1.5000000000000013E-2</c:v>
                </c:pt>
                <c:pt idx="20">
                  <c:v>1.5000000000000013E-2</c:v>
                </c:pt>
                <c:pt idx="21">
                  <c:v>1.6000000000000014E-2</c:v>
                </c:pt>
                <c:pt idx="22">
                  <c:v>1.6000000000000014E-2</c:v>
                </c:pt>
                <c:pt idx="23">
                  <c:v>1.7500000000000016E-2</c:v>
                </c:pt>
                <c:pt idx="24">
                  <c:v>1.7000000000000015E-2</c:v>
                </c:pt>
                <c:pt idx="25">
                  <c:v>1.7500000000000016E-2</c:v>
                </c:pt>
                <c:pt idx="26">
                  <c:v>1.8500000000000016E-2</c:v>
                </c:pt>
                <c:pt idx="27">
                  <c:v>1.8500000000000016E-2</c:v>
                </c:pt>
                <c:pt idx="28">
                  <c:v>1.9500000000000017E-2</c:v>
                </c:pt>
                <c:pt idx="29">
                  <c:v>2.0500000000000018E-2</c:v>
                </c:pt>
                <c:pt idx="30">
                  <c:v>2.1500000000000019E-2</c:v>
                </c:pt>
                <c:pt idx="31">
                  <c:v>2.250000000000002E-2</c:v>
                </c:pt>
                <c:pt idx="32">
                  <c:v>2.300000000000002E-2</c:v>
                </c:pt>
                <c:pt idx="33">
                  <c:v>2.4500000000000022E-2</c:v>
                </c:pt>
                <c:pt idx="34">
                  <c:v>2.5999999999999995E-2</c:v>
                </c:pt>
                <c:pt idx="35">
                  <c:v>2.6999999999999996E-2</c:v>
                </c:pt>
                <c:pt idx="36">
                  <c:v>2.8999999999999998E-2</c:v>
                </c:pt>
                <c:pt idx="37">
                  <c:v>3.2000000000000001E-2</c:v>
                </c:pt>
                <c:pt idx="38">
                  <c:v>3.3000000000000002E-2</c:v>
                </c:pt>
                <c:pt idx="39">
                  <c:v>3.6000000000000004E-2</c:v>
                </c:pt>
                <c:pt idx="40">
                  <c:v>3.9000000000000007E-2</c:v>
                </c:pt>
                <c:pt idx="41">
                  <c:v>4.200000000000001E-2</c:v>
                </c:pt>
                <c:pt idx="42">
                  <c:v>4.5000000000000012E-2</c:v>
                </c:pt>
                <c:pt idx="43">
                  <c:v>4.8000000000000015E-2</c:v>
                </c:pt>
                <c:pt idx="44">
                  <c:v>5.0000000000000017E-2</c:v>
                </c:pt>
                <c:pt idx="45">
                  <c:v>5.400000000000002E-2</c:v>
                </c:pt>
                <c:pt idx="46">
                  <c:v>5.8999999999999997E-2</c:v>
                </c:pt>
                <c:pt idx="47">
                  <c:v>6.3E-2</c:v>
                </c:pt>
                <c:pt idx="48">
                  <c:v>6.6000000000000003E-2</c:v>
                </c:pt>
                <c:pt idx="49">
                  <c:v>7.1000000000000008E-2</c:v>
                </c:pt>
                <c:pt idx="50">
                  <c:v>7.8000000000000014E-2</c:v>
                </c:pt>
                <c:pt idx="51">
                  <c:v>8.3000000000000018E-2</c:v>
                </c:pt>
                <c:pt idx="52">
                  <c:v>8.8000000000000023E-2</c:v>
                </c:pt>
                <c:pt idx="53">
                  <c:v>9.4E-2</c:v>
                </c:pt>
                <c:pt idx="54">
                  <c:v>0.10100000000000001</c:v>
                </c:pt>
                <c:pt idx="55">
                  <c:v>0.10900000000000001</c:v>
                </c:pt>
                <c:pt idx="56">
                  <c:v>0.11600000000000002</c:v>
                </c:pt>
                <c:pt idx="57">
                  <c:v>0.12500000000000003</c:v>
                </c:pt>
                <c:pt idx="58">
                  <c:v>0.13500000000000004</c:v>
                </c:pt>
                <c:pt idx="59">
                  <c:v>0.14499999999999999</c:v>
                </c:pt>
                <c:pt idx="60">
                  <c:v>0.156</c:v>
                </c:pt>
                <c:pt idx="61">
                  <c:v>0.16700000000000001</c:v>
                </c:pt>
                <c:pt idx="62">
                  <c:v>0.18100000000000002</c:v>
                </c:pt>
                <c:pt idx="63">
                  <c:v>0.19799999999999998</c:v>
                </c:pt>
                <c:pt idx="64">
                  <c:v>0.215</c:v>
                </c:pt>
                <c:pt idx="65">
                  <c:v>0.22700000000000001</c:v>
                </c:pt>
                <c:pt idx="66">
                  <c:v>0.255</c:v>
                </c:pt>
                <c:pt idx="67">
                  <c:v>0.27100000000000002</c:v>
                </c:pt>
                <c:pt idx="68">
                  <c:v>0.29500000000000004</c:v>
                </c:pt>
                <c:pt idx="69">
                  <c:v>0.33199999999999996</c:v>
                </c:pt>
                <c:pt idx="70">
                  <c:v>0.35399999999999998</c:v>
                </c:pt>
                <c:pt idx="71">
                  <c:v>0.38</c:v>
                </c:pt>
                <c:pt idx="72">
                  <c:v>0.40600000000000003</c:v>
                </c:pt>
                <c:pt idx="73">
                  <c:v>0.43799999999999994</c:v>
                </c:pt>
                <c:pt idx="74">
                  <c:v>0.46399999999999997</c:v>
                </c:pt>
                <c:pt idx="75">
                  <c:v>0.49199999999999999</c:v>
                </c:pt>
                <c:pt idx="76">
                  <c:v>0.51450000000000007</c:v>
                </c:pt>
                <c:pt idx="77">
                  <c:v>0.53800000000000003</c:v>
                </c:pt>
                <c:pt idx="78">
                  <c:v>0.55549999999999999</c:v>
                </c:pt>
                <c:pt idx="79">
                  <c:v>0.5645</c:v>
                </c:pt>
                <c:pt idx="80">
                  <c:v>0.57950000000000002</c:v>
                </c:pt>
                <c:pt idx="81">
                  <c:v>0.59050000000000002</c:v>
                </c:pt>
                <c:pt idx="82">
                  <c:v>0.58550000000000002</c:v>
                </c:pt>
                <c:pt idx="83">
                  <c:v>0.58550000000000002</c:v>
                </c:pt>
                <c:pt idx="84">
                  <c:v>0.59050000000000002</c:v>
                </c:pt>
                <c:pt idx="85">
                  <c:v>0.60350000000000004</c:v>
                </c:pt>
                <c:pt idx="86">
                  <c:v>0.61450000000000005</c:v>
                </c:pt>
                <c:pt idx="87">
                  <c:v>0.62250000000000005</c:v>
                </c:pt>
                <c:pt idx="88">
                  <c:v>0.63350000000000006</c:v>
                </c:pt>
                <c:pt idx="89">
                  <c:v>0.64250000000000007</c:v>
                </c:pt>
                <c:pt idx="90">
                  <c:v>0.64750000000000008</c:v>
                </c:pt>
                <c:pt idx="91">
                  <c:v>0.64950000000000008</c:v>
                </c:pt>
                <c:pt idx="92">
                  <c:v>0.65950000000000009</c:v>
                </c:pt>
                <c:pt idx="93">
                  <c:v>0.66350000000000009</c:v>
                </c:pt>
                <c:pt idx="94">
                  <c:v>0.66500000000000004</c:v>
                </c:pt>
                <c:pt idx="95">
                  <c:v>0.67399999999999993</c:v>
                </c:pt>
                <c:pt idx="96">
                  <c:v>0.67999999999999994</c:v>
                </c:pt>
                <c:pt idx="97">
                  <c:v>0.68599999999999994</c:v>
                </c:pt>
                <c:pt idx="98">
                  <c:v>0.6855</c:v>
                </c:pt>
                <c:pt idx="99">
                  <c:v>0.68799999999999994</c:v>
                </c:pt>
                <c:pt idx="100">
                  <c:v>0.7</c:v>
                </c:pt>
                <c:pt idx="101">
                  <c:v>0.71599999999999997</c:v>
                </c:pt>
                <c:pt idx="102">
                  <c:v>0.72699999999999998</c:v>
                </c:pt>
                <c:pt idx="103">
                  <c:v>0.72399999999999998</c:v>
                </c:pt>
              </c:numCache>
            </c:numRef>
          </c:yVal>
          <c:smooth val="0"/>
        </c:ser>
        <c:ser>
          <c:idx val="18"/>
          <c:order val="18"/>
          <c:tx>
            <c:strRef>
              <c:f>'vit data'!$CR$4</c:f>
              <c:strCache>
                <c:ptCount val="1"/>
                <c:pt idx="0">
                  <c:v>pantothenate</c:v>
                </c:pt>
              </c:strCache>
            </c:strRef>
          </c:tx>
          <c:spPr>
            <a:ln w="19050" cap="rnd">
              <a:solidFill>
                <a:srgbClr val="008080"/>
              </a:solidFill>
              <a:round/>
            </a:ln>
            <a:effectLst/>
          </c:spPr>
          <c:marker>
            <c:symbol val="none"/>
          </c:marker>
          <c:xVal>
            <c:numRef>
              <c:f>'vit data'!$BY$5:$BY$221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data'!$CR$5:$CR$221</c:f>
              <c:numCache>
                <c:formatCode>General</c:formatCode>
                <c:ptCount val="217"/>
                <c:pt idx="0">
                  <c:v>4.0000000000000036E-3</c:v>
                </c:pt>
                <c:pt idx="1">
                  <c:v>4.500000000000004E-3</c:v>
                </c:pt>
                <c:pt idx="2">
                  <c:v>6.5000000000000058E-3</c:v>
                </c:pt>
                <c:pt idx="3">
                  <c:v>6.5000000000000058E-3</c:v>
                </c:pt>
                <c:pt idx="4">
                  <c:v>5.5000000000000049E-3</c:v>
                </c:pt>
                <c:pt idx="5">
                  <c:v>6.5000000000000058E-3</c:v>
                </c:pt>
                <c:pt idx="6">
                  <c:v>7.0000000000000062E-3</c:v>
                </c:pt>
                <c:pt idx="7">
                  <c:v>8.0000000000000071E-3</c:v>
                </c:pt>
                <c:pt idx="8">
                  <c:v>7.5000000000000067E-3</c:v>
                </c:pt>
                <c:pt idx="9">
                  <c:v>8.5000000000000075E-3</c:v>
                </c:pt>
                <c:pt idx="10">
                  <c:v>9.000000000000008E-3</c:v>
                </c:pt>
                <c:pt idx="11">
                  <c:v>9.000000000000008E-3</c:v>
                </c:pt>
                <c:pt idx="12">
                  <c:v>8.5000000000000075E-3</c:v>
                </c:pt>
                <c:pt idx="13">
                  <c:v>9.5000000000000084E-3</c:v>
                </c:pt>
                <c:pt idx="14">
                  <c:v>1.0000000000000009E-2</c:v>
                </c:pt>
                <c:pt idx="15">
                  <c:v>1.0000000000000009E-2</c:v>
                </c:pt>
                <c:pt idx="16">
                  <c:v>9.5000000000000084E-3</c:v>
                </c:pt>
                <c:pt idx="17">
                  <c:v>9.5000000000000084E-3</c:v>
                </c:pt>
                <c:pt idx="18">
                  <c:v>9.5000000000000084E-3</c:v>
                </c:pt>
                <c:pt idx="19">
                  <c:v>1.0500000000000009E-2</c:v>
                </c:pt>
                <c:pt idx="20">
                  <c:v>1.0500000000000009E-2</c:v>
                </c:pt>
                <c:pt idx="21">
                  <c:v>1.150000000000001E-2</c:v>
                </c:pt>
                <c:pt idx="22">
                  <c:v>1.150000000000001E-2</c:v>
                </c:pt>
                <c:pt idx="23">
                  <c:v>1.2500000000000011E-2</c:v>
                </c:pt>
                <c:pt idx="24">
                  <c:v>1.2500000000000011E-2</c:v>
                </c:pt>
                <c:pt idx="25">
                  <c:v>1.3500000000000012E-2</c:v>
                </c:pt>
                <c:pt idx="26">
                  <c:v>1.4000000000000012E-2</c:v>
                </c:pt>
                <c:pt idx="27">
                  <c:v>1.4500000000000013E-2</c:v>
                </c:pt>
                <c:pt idx="28">
                  <c:v>1.4500000000000013E-2</c:v>
                </c:pt>
                <c:pt idx="29">
                  <c:v>1.6500000000000015E-2</c:v>
                </c:pt>
                <c:pt idx="30">
                  <c:v>1.8000000000000016E-2</c:v>
                </c:pt>
                <c:pt idx="31">
                  <c:v>1.8500000000000016E-2</c:v>
                </c:pt>
                <c:pt idx="32">
                  <c:v>1.9000000000000017E-2</c:v>
                </c:pt>
                <c:pt idx="33">
                  <c:v>2.1500000000000019E-2</c:v>
                </c:pt>
                <c:pt idx="34">
                  <c:v>2.300000000000002E-2</c:v>
                </c:pt>
                <c:pt idx="35">
                  <c:v>2.4000000000000021E-2</c:v>
                </c:pt>
                <c:pt idx="36">
                  <c:v>2.6999999999999996E-2</c:v>
                </c:pt>
                <c:pt idx="37">
                  <c:v>2.8999999999999998E-2</c:v>
                </c:pt>
                <c:pt idx="38">
                  <c:v>3.1E-2</c:v>
                </c:pt>
                <c:pt idx="39">
                  <c:v>3.4000000000000002E-2</c:v>
                </c:pt>
                <c:pt idx="40">
                  <c:v>3.6500000000000005E-2</c:v>
                </c:pt>
                <c:pt idx="41">
                  <c:v>4.0000000000000008E-2</c:v>
                </c:pt>
                <c:pt idx="42">
                  <c:v>4.4000000000000011E-2</c:v>
                </c:pt>
                <c:pt idx="43">
                  <c:v>4.6000000000000013E-2</c:v>
                </c:pt>
                <c:pt idx="44">
                  <c:v>4.9500000000000016E-2</c:v>
                </c:pt>
                <c:pt idx="45">
                  <c:v>5.400000000000002E-2</c:v>
                </c:pt>
                <c:pt idx="46">
                  <c:v>5.7999999999999996E-2</c:v>
                </c:pt>
                <c:pt idx="47">
                  <c:v>6.3E-2</c:v>
                </c:pt>
                <c:pt idx="48">
                  <c:v>6.6500000000000004E-2</c:v>
                </c:pt>
                <c:pt idx="49">
                  <c:v>7.1000000000000008E-2</c:v>
                </c:pt>
                <c:pt idx="50">
                  <c:v>7.8000000000000014E-2</c:v>
                </c:pt>
                <c:pt idx="51">
                  <c:v>8.3000000000000018E-2</c:v>
                </c:pt>
                <c:pt idx="52">
                  <c:v>8.7999999999999995E-2</c:v>
                </c:pt>
                <c:pt idx="53">
                  <c:v>9.5000000000000001E-2</c:v>
                </c:pt>
                <c:pt idx="54">
                  <c:v>0.10200000000000001</c:v>
                </c:pt>
                <c:pt idx="55">
                  <c:v>0.11000000000000001</c:v>
                </c:pt>
                <c:pt idx="56">
                  <c:v>0.11800000000000002</c:v>
                </c:pt>
                <c:pt idx="57">
                  <c:v>0.12800000000000003</c:v>
                </c:pt>
                <c:pt idx="58">
                  <c:v>0.13799999999999998</c:v>
                </c:pt>
                <c:pt idx="59">
                  <c:v>0.14799999999999999</c:v>
                </c:pt>
                <c:pt idx="60">
                  <c:v>0.1605</c:v>
                </c:pt>
                <c:pt idx="61">
                  <c:v>0.17300000000000001</c:v>
                </c:pt>
                <c:pt idx="62">
                  <c:v>0.18950000000000003</c:v>
                </c:pt>
                <c:pt idx="63">
                  <c:v>0.20049999999999998</c:v>
                </c:pt>
                <c:pt idx="64">
                  <c:v>0.21249999999999999</c:v>
                </c:pt>
                <c:pt idx="65">
                  <c:v>0.23550000000000001</c:v>
                </c:pt>
                <c:pt idx="66">
                  <c:v>0.24550000000000002</c:v>
                </c:pt>
                <c:pt idx="67">
                  <c:v>0.27949999999999997</c:v>
                </c:pt>
                <c:pt idx="68">
                  <c:v>0.28249999999999997</c:v>
                </c:pt>
                <c:pt idx="69">
                  <c:v>0.3125</c:v>
                </c:pt>
                <c:pt idx="70">
                  <c:v>0.33450000000000002</c:v>
                </c:pt>
                <c:pt idx="71">
                  <c:v>0.34950000000000003</c:v>
                </c:pt>
                <c:pt idx="72">
                  <c:v>0.38250000000000006</c:v>
                </c:pt>
                <c:pt idx="73">
                  <c:v>0.40350000000000008</c:v>
                </c:pt>
                <c:pt idx="74">
                  <c:v>0.42949999999999999</c:v>
                </c:pt>
                <c:pt idx="75">
                  <c:v>0.45550000000000002</c:v>
                </c:pt>
                <c:pt idx="76">
                  <c:v>0.48350000000000004</c:v>
                </c:pt>
                <c:pt idx="77">
                  <c:v>0.50250000000000006</c:v>
                </c:pt>
                <c:pt idx="78">
                  <c:v>0.52350000000000008</c:v>
                </c:pt>
                <c:pt idx="79">
                  <c:v>0.54049999999999998</c:v>
                </c:pt>
                <c:pt idx="80">
                  <c:v>0.55049999999999999</c:v>
                </c:pt>
                <c:pt idx="81">
                  <c:v>0.56850000000000001</c:v>
                </c:pt>
                <c:pt idx="82">
                  <c:v>0.57950000000000002</c:v>
                </c:pt>
                <c:pt idx="83">
                  <c:v>0.57099999999999995</c:v>
                </c:pt>
                <c:pt idx="84">
                  <c:v>0.57499999999999996</c:v>
                </c:pt>
                <c:pt idx="85">
                  <c:v>0.58799999999999997</c:v>
                </c:pt>
                <c:pt idx="86">
                  <c:v>0.59399999999999997</c:v>
                </c:pt>
                <c:pt idx="87">
                  <c:v>0.58650000000000002</c:v>
                </c:pt>
                <c:pt idx="88">
                  <c:v>0.58450000000000002</c:v>
                </c:pt>
                <c:pt idx="89">
                  <c:v>0.59050000000000002</c:v>
                </c:pt>
                <c:pt idx="90">
                  <c:v>0.59950000000000003</c:v>
                </c:pt>
                <c:pt idx="91">
                  <c:v>0.60799999999999998</c:v>
                </c:pt>
                <c:pt idx="92">
                  <c:v>0.61899999999999999</c:v>
                </c:pt>
                <c:pt idx="93">
                  <c:v>0.624</c:v>
                </c:pt>
                <c:pt idx="94">
                  <c:v>0.62950000000000006</c:v>
                </c:pt>
                <c:pt idx="95">
                  <c:v>0.64450000000000007</c:v>
                </c:pt>
                <c:pt idx="96">
                  <c:v>0.64750000000000008</c:v>
                </c:pt>
                <c:pt idx="97">
                  <c:v>0.65650000000000008</c:v>
                </c:pt>
                <c:pt idx="98">
                  <c:v>0.65750000000000008</c:v>
                </c:pt>
                <c:pt idx="99">
                  <c:v>0.65550000000000008</c:v>
                </c:pt>
                <c:pt idx="100">
                  <c:v>0.65850000000000009</c:v>
                </c:pt>
                <c:pt idx="101">
                  <c:v>0.66150000000000009</c:v>
                </c:pt>
                <c:pt idx="102">
                  <c:v>0.6855</c:v>
                </c:pt>
                <c:pt idx="103">
                  <c:v>0.69650000000000001</c:v>
                </c:pt>
              </c:numCache>
            </c:numRef>
          </c:yVal>
          <c:smooth val="0"/>
        </c:ser>
        <c:ser>
          <c:idx val="19"/>
          <c:order val="19"/>
          <c:tx>
            <c:strRef>
              <c:f>'vit data'!$CS$4</c:f>
              <c:strCache>
                <c:ptCount val="1"/>
                <c:pt idx="0">
                  <c:v>pyridoxine</c:v>
                </c:pt>
              </c:strCache>
            </c:strRef>
          </c:tx>
          <c:spPr>
            <a:ln w="19050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xVal>
            <c:numRef>
              <c:f>'vit data'!$BY$5:$BY$221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data'!$CS$5:$CS$221</c:f>
              <c:numCache>
                <c:formatCode>General</c:formatCode>
                <c:ptCount val="217"/>
                <c:pt idx="0">
                  <c:v>1.2500000000000011E-2</c:v>
                </c:pt>
                <c:pt idx="1">
                  <c:v>1.4000000000000012E-2</c:v>
                </c:pt>
                <c:pt idx="2">
                  <c:v>1.3500000000000012E-2</c:v>
                </c:pt>
                <c:pt idx="3">
                  <c:v>1.4000000000000012E-2</c:v>
                </c:pt>
                <c:pt idx="4">
                  <c:v>1.3000000000000012E-2</c:v>
                </c:pt>
                <c:pt idx="5">
                  <c:v>1.2500000000000011E-2</c:v>
                </c:pt>
                <c:pt idx="6">
                  <c:v>1.3500000000000012E-2</c:v>
                </c:pt>
                <c:pt idx="7">
                  <c:v>1.3500000000000012E-2</c:v>
                </c:pt>
                <c:pt idx="8">
                  <c:v>1.3500000000000012E-2</c:v>
                </c:pt>
                <c:pt idx="9">
                  <c:v>1.3500000000000012E-2</c:v>
                </c:pt>
                <c:pt idx="10">
                  <c:v>1.3500000000000012E-2</c:v>
                </c:pt>
                <c:pt idx="11">
                  <c:v>1.3500000000000012E-2</c:v>
                </c:pt>
                <c:pt idx="12">
                  <c:v>1.3500000000000012E-2</c:v>
                </c:pt>
                <c:pt idx="13">
                  <c:v>1.3500000000000012E-2</c:v>
                </c:pt>
                <c:pt idx="14">
                  <c:v>1.3500000000000012E-2</c:v>
                </c:pt>
                <c:pt idx="15">
                  <c:v>1.3500000000000012E-2</c:v>
                </c:pt>
                <c:pt idx="16">
                  <c:v>1.3500000000000012E-2</c:v>
                </c:pt>
                <c:pt idx="17">
                  <c:v>1.3500000000000012E-2</c:v>
                </c:pt>
                <c:pt idx="18">
                  <c:v>1.4500000000000013E-2</c:v>
                </c:pt>
                <c:pt idx="19">
                  <c:v>1.4500000000000013E-2</c:v>
                </c:pt>
                <c:pt idx="20">
                  <c:v>1.4500000000000013E-2</c:v>
                </c:pt>
                <c:pt idx="21">
                  <c:v>1.5500000000000014E-2</c:v>
                </c:pt>
                <c:pt idx="22">
                  <c:v>1.5000000000000013E-2</c:v>
                </c:pt>
                <c:pt idx="23">
                  <c:v>1.5000000000000013E-2</c:v>
                </c:pt>
                <c:pt idx="24">
                  <c:v>1.6500000000000015E-2</c:v>
                </c:pt>
                <c:pt idx="25">
                  <c:v>1.6000000000000014E-2</c:v>
                </c:pt>
                <c:pt idx="26">
                  <c:v>1.7000000000000015E-2</c:v>
                </c:pt>
                <c:pt idx="27">
                  <c:v>1.7500000000000016E-2</c:v>
                </c:pt>
                <c:pt idx="28">
                  <c:v>1.9000000000000017E-2</c:v>
                </c:pt>
                <c:pt idx="29">
                  <c:v>1.9500000000000017E-2</c:v>
                </c:pt>
                <c:pt idx="30">
                  <c:v>2.1000000000000019E-2</c:v>
                </c:pt>
                <c:pt idx="31">
                  <c:v>2.250000000000002E-2</c:v>
                </c:pt>
                <c:pt idx="32">
                  <c:v>2.3500000000000021E-2</c:v>
                </c:pt>
                <c:pt idx="33">
                  <c:v>2.4500000000000022E-2</c:v>
                </c:pt>
                <c:pt idx="34">
                  <c:v>2.6999999999999996E-2</c:v>
                </c:pt>
                <c:pt idx="35">
                  <c:v>2.7999999999999997E-2</c:v>
                </c:pt>
                <c:pt idx="36">
                  <c:v>3.0499999999999999E-2</c:v>
                </c:pt>
                <c:pt idx="37">
                  <c:v>3.3000000000000002E-2</c:v>
                </c:pt>
                <c:pt idx="38">
                  <c:v>3.5000000000000003E-2</c:v>
                </c:pt>
                <c:pt idx="39">
                  <c:v>3.8500000000000006E-2</c:v>
                </c:pt>
                <c:pt idx="40">
                  <c:v>4.1500000000000009E-2</c:v>
                </c:pt>
                <c:pt idx="41">
                  <c:v>4.4500000000000012E-2</c:v>
                </c:pt>
                <c:pt idx="42">
                  <c:v>4.7500000000000014E-2</c:v>
                </c:pt>
                <c:pt idx="43">
                  <c:v>5.0000000000000017E-2</c:v>
                </c:pt>
                <c:pt idx="44">
                  <c:v>5.350000000000002E-2</c:v>
                </c:pt>
                <c:pt idx="45">
                  <c:v>5.6999999999999995E-2</c:v>
                </c:pt>
                <c:pt idx="46">
                  <c:v>6.0999999999999999E-2</c:v>
                </c:pt>
                <c:pt idx="47">
                  <c:v>6.5000000000000002E-2</c:v>
                </c:pt>
                <c:pt idx="48">
                  <c:v>6.9000000000000006E-2</c:v>
                </c:pt>
                <c:pt idx="49">
                  <c:v>7.400000000000001E-2</c:v>
                </c:pt>
                <c:pt idx="50">
                  <c:v>7.9000000000000015E-2</c:v>
                </c:pt>
                <c:pt idx="51">
                  <c:v>8.4000000000000019E-2</c:v>
                </c:pt>
                <c:pt idx="52">
                  <c:v>0.09</c:v>
                </c:pt>
                <c:pt idx="53">
                  <c:v>9.6000000000000002E-2</c:v>
                </c:pt>
                <c:pt idx="54">
                  <c:v>0.10300000000000001</c:v>
                </c:pt>
                <c:pt idx="55">
                  <c:v>0.11100000000000002</c:v>
                </c:pt>
                <c:pt idx="56">
                  <c:v>0.11800000000000002</c:v>
                </c:pt>
                <c:pt idx="57">
                  <c:v>0.12500000000000003</c:v>
                </c:pt>
                <c:pt idx="58">
                  <c:v>0.13549999999999998</c:v>
                </c:pt>
                <c:pt idx="59">
                  <c:v>0.14599999999999999</c:v>
                </c:pt>
                <c:pt idx="60">
                  <c:v>0.156</c:v>
                </c:pt>
                <c:pt idx="61">
                  <c:v>0.16950000000000001</c:v>
                </c:pt>
                <c:pt idx="62">
                  <c:v>0.18200000000000002</c:v>
                </c:pt>
                <c:pt idx="63">
                  <c:v>0.19650000000000004</c:v>
                </c:pt>
                <c:pt idx="64">
                  <c:v>0.21199999999999999</c:v>
                </c:pt>
                <c:pt idx="65">
                  <c:v>0.23</c:v>
                </c:pt>
                <c:pt idx="66">
                  <c:v>0.24400000000000002</c:v>
                </c:pt>
                <c:pt idx="67">
                  <c:v>0.25800000000000001</c:v>
                </c:pt>
                <c:pt idx="68">
                  <c:v>0.27700000000000002</c:v>
                </c:pt>
                <c:pt idx="69">
                  <c:v>0.29700000000000004</c:v>
                </c:pt>
                <c:pt idx="70">
                  <c:v>0.32299999999999995</c:v>
                </c:pt>
                <c:pt idx="71">
                  <c:v>0.34950000000000003</c:v>
                </c:pt>
                <c:pt idx="72">
                  <c:v>0.37650000000000006</c:v>
                </c:pt>
                <c:pt idx="73">
                  <c:v>0.40500000000000003</c:v>
                </c:pt>
                <c:pt idx="74">
                  <c:v>0.42249999999999999</c:v>
                </c:pt>
                <c:pt idx="75">
                  <c:v>0.44299999999999995</c:v>
                </c:pt>
                <c:pt idx="76">
                  <c:v>0.47350000000000003</c:v>
                </c:pt>
                <c:pt idx="77">
                  <c:v>0.49250000000000005</c:v>
                </c:pt>
                <c:pt idx="78">
                  <c:v>0.51550000000000007</c:v>
                </c:pt>
                <c:pt idx="79">
                  <c:v>0.53450000000000009</c:v>
                </c:pt>
                <c:pt idx="80">
                  <c:v>0.54649999999999999</c:v>
                </c:pt>
                <c:pt idx="81">
                  <c:v>0.5625</c:v>
                </c:pt>
                <c:pt idx="82">
                  <c:v>0.57250000000000001</c:v>
                </c:pt>
                <c:pt idx="83">
                  <c:v>0.58699999999999997</c:v>
                </c:pt>
                <c:pt idx="84">
                  <c:v>0.58499999999999996</c:v>
                </c:pt>
                <c:pt idx="85">
                  <c:v>0.58450000000000002</c:v>
                </c:pt>
                <c:pt idx="86">
                  <c:v>0.58850000000000002</c:v>
                </c:pt>
                <c:pt idx="87">
                  <c:v>0.58599999999999997</c:v>
                </c:pt>
                <c:pt idx="88">
                  <c:v>0.59699999999999998</c:v>
                </c:pt>
                <c:pt idx="89">
                  <c:v>0.60899999999999999</c:v>
                </c:pt>
                <c:pt idx="90">
                  <c:v>0.61699999999999999</c:v>
                </c:pt>
                <c:pt idx="91">
                  <c:v>0.62150000000000005</c:v>
                </c:pt>
                <c:pt idx="92">
                  <c:v>0.63350000000000006</c:v>
                </c:pt>
                <c:pt idx="93">
                  <c:v>0.63750000000000007</c:v>
                </c:pt>
                <c:pt idx="94">
                  <c:v>0.63950000000000007</c:v>
                </c:pt>
                <c:pt idx="95">
                  <c:v>0.64850000000000008</c:v>
                </c:pt>
                <c:pt idx="96">
                  <c:v>0.64550000000000007</c:v>
                </c:pt>
                <c:pt idx="97">
                  <c:v>0.65850000000000009</c:v>
                </c:pt>
                <c:pt idx="98">
                  <c:v>0.65850000000000009</c:v>
                </c:pt>
                <c:pt idx="99">
                  <c:v>0.66949999999999998</c:v>
                </c:pt>
                <c:pt idx="100">
                  <c:v>0.67749999999999999</c:v>
                </c:pt>
                <c:pt idx="101">
                  <c:v>0.6855</c:v>
                </c:pt>
                <c:pt idx="102">
                  <c:v>0.6865</c:v>
                </c:pt>
                <c:pt idx="103">
                  <c:v>0.70450000000000002</c:v>
                </c:pt>
              </c:numCache>
            </c:numRef>
          </c:yVal>
          <c:smooth val="0"/>
        </c:ser>
        <c:ser>
          <c:idx val="20"/>
          <c:order val="20"/>
          <c:tx>
            <c:strRef>
              <c:f>'vit data'!$CT$4</c:f>
              <c:strCache>
                <c:ptCount val="1"/>
                <c:pt idx="0">
                  <c:v>riboflavin</c:v>
                </c:pt>
              </c:strCache>
            </c:strRef>
          </c:tx>
          <c:spPr>
            <a:ln w="1905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xVal>
            <c:numRef>
              <c:f>'vit data'!$BY$5:$BY$221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data'!$CT$5:$CT$221</c:f>
              <c:numCache>
                <c:formatCode>General</c:formatCode>
                <c:ptCount val="217"/>
                <c:pt idx="0">
                  <c:v>1.8500000000000016E-2</c:v>
                </c:pt>
                <c:pt idx="1">
                  <c:v>1.8000000000000016E-2</c:v>
                </c:pt>
                <c:pt idx="2">
                  <c:v>1.8500000000000016E-2</c:v>
                </c:pt>
                <c:pt idx="3">
                  <c:v>1.6500000000000015E-2</c:v>
                </c:pt>
                <c:pt idx="4">
                  <c:v>1.6000000000000014E-2</c:v>
                </c:pt>
                <c:pt idx="5">
                  <c:v>1.6000000000000014E-2</c:v>
                </c:pt>
                <c:pt idx="6">
                  <c:v>1.5000000000000013E-2</c:v>
                </c:pt>
                <c:pt idx="7">
                  <c:v>1.4000000000000012E-2</c:v>
                </c:pt>
                <c:pt idx="8">
                  <c:v>1.4500000000000013E-2</c:v>
                </c:pt>
                <c:pt idx="9">
                  <c:v>1.3500000000000012E-2</c:v>
                </c:pt>
                <c:pt idx="10">
                  <c:v>1.3500000000000012E-2</c:v>
                </c:pt>
                <c:pt idx="11">
                  <c:v>1.2500000000000011E-2</c:v>
                </c:pt>
                <c:pt idx="12">
                  <c:v>1.2500000000000011E-2</c:v>
                </c:pt>
                <c:pt idx="13">
                  <c:v>1.2000000000000011E-2</c:v>
                </c:pt>
                <c:pt idx="14">
                  <c:v>1.2000000000000011E-2</c:v>
                </c:pt>
                <c:pt idx="15">
                  <c:v>1.2500000000000011E-2</c:v>
                </c:pt>
                <c:pt idx="16">
                  <c:v>1.3500000000000012E-2</c:v>
                </c:pt>
                <c:pt idx="17">
                  <c:v>1.2500000000000011E-2</c:v>
                </c:pt>
                <c:pt idx="18">
                  <c:v>1.2500000000000011E-2</c:v>
                </c:pt>
                <c:pt idx="19">
                  <c:v>1.2500000000000011E-2</c:v>
                </c:pt>
                <c:pt idx="20">
                  <c:v>1.3500000000000012E-2</c:v>
                </c:pt>
                <c:pt idx="21">
                  <c:v>1.3500000000000012E-2</c:v>
                </c:pt>
                <c:pt idx="22">
                  <c:v>1.4500000000000013E-2</c:v>
                </c:pt>
                <c:pt idx="23">
                  <c:v>1.4500000000000013E-2</c:v>
                </c:pt>
                <c:pt idx="24">
                  <c:v>1.5500000000000014E-2</c:v>
                </c:pt>
                <c:pt idx="25">
                  <c:v>1.5500000000000014E-2</c:v>
                </c:pt>
                <c:pt idx="26">
                  <c:v>1.6000000000000014E-2</c:v>
                </c:pt>
                <c:pt idx="27">
                  <c:v>1.6000000000000014E-2</c:v>
                </c:pt>
                <c:pt idx="28">
                  <c:v>1.7000000000000015E-2</c:v>
                </c:pt>
                <c:pt idx="29">
                  <c:v>1.8000000000000016E-2</c:v>
                </c:pt>
                <c:pt idx="30">
                  <c:v>1.9000000000000017E-2</c:v>
                </c:pt>
                <c:pt idx="31">
                  <c:v>2.0000000000000018E-2</c:v>
                </c:pt>
                <c:pt idx="32">
                  <c:v>2.1000000000000019E-2</c:v>
                </c:pt>
                <c:pt idx="33">
                  <c:v>2.300000000000002E-2</c:v>
                </c:pt>
                <c:pt idx="34">
                  <c:v>2.4000000000000021E-2</c:v>
                </c:pt>
                <c:pt idx="35">
                  <c:v>2.5999999999999995E-2</c:v>
                </c:pt>
                <c:pt idx="36">
                  <c:v>2.7999999999999997E-2</c:v>
                </c:pt>
                <c:pt idx="37">
                  <c:v>2.9499999999999998E-2</c:v>
                </c:pt>
                <c:pt idx="38">
                  <c:v>3.2000000000000001E-2</c:v>
                </c:pt>
                <c:pt idx="39">
                  <c:v>3.4000000000000002E-2</c:v>
                </c:pt>
                <c:pt idx="40">
                  <c:v>3.6500000000000005E-2</c:v>
                </c:pt>
                <c:pt idx="41">
                  <c:v>4.0500000000000008E-2</c:v>
                </c:pt>
                <c:pt idx="42">
                  <c:v>4.3500000000000011E-2</c:v>
                </c:pt>
                <c:pt idx="43">
                  <c:v>4.6500000000000014E-2</c:v>
                </c:pt>
                <c:pt idx="44">
                  <c:v>5.0500000000000017E-2</c:v>
                </c:pt>
                <c:pt idx="45">
                  <c:v>5.4500000000000021E-2</c:v>
                </c:pt>
                <c:pt idx="46">
                  <c:v>5.8499999999999996E-2</c:v>
                </c:pt>
                <c:pt idx="47">
                  <c:v>6.25E-2</c:v>
                </c:pt>
                <c:pt idx="48">
                  <c:v>6.7500000000000004E-2</c:v>
                </c:pt>
                <c:pt idx="49">
                  <c:v>7.2500000000000009E-2</c:v>
                </c:pt>
                <c:pt idx="50">
                  <c:v>7.7500000000000013E-2</c:v>
                </c:pt>
                <c:pt idx="51">
                  <c:v>8.3500000000000019E-2</c:v>
                </c:pt>
                <c:pt idx="52">
                  <c:v>9.0499999999999997E-2</c:v>
                </c:pt>
                <c:pt idx="53">
                  <c:v>9.7500000000000003E-2</c:v>
                </c:pt>
                <c:pt idx="54">
                  <c:v>0.10550000000000001</c:v>
                </c:pt>
                <c:pt idx="55">
                  <c:v>0.11350000000000002</c:v>
                </c:pt>
                <c:pt idx="56">
                  <c:v>0.12400000000000003</c:v>
                </c:pt>
                <c:pt idx="57">
                  <c:v>0.13450000000000004</c:v>
                </c:pt>
                <c:pt idx="58">
                  <c:v>0.14349999999999999</c:v>
                </c:pt>
                <c:pt idx="59">
                  <c:v>0.1575</c:v>
                </c:pt>
                <c:pt idx="60">
                  <c:v>0.17450000000000002</c:v>
                </c:pt>
                <c:pt idx="61">
                  <c:v>0.19000000000000003</c:v>
                </c:pt>
                <c:pt idx="62">
                  <c:v>0.214</c:v>
                </c:pt>
                <c:pt idx="63">
                  <c:v>0.23800000000000002</c:v>
                </c:pt>
                <c:pt idx="64">
                  <c:v>0.25150000000000006</c:v>
                </c:pt>
                <c:pt idx="65">
                  <c:v>0.26349999999999996</c:v>
                </c:pt>
                <c:pt idx="66">
                  <c:v>0.28849999999999998</c:v>
                </c:pt>
                <c:pt idx="67">
                  <c:v>0.31950000000000001</c:v>
                </c:pt>
                <c:pt idx="68">
                  <c:v>0.34950000000000003</c:v>
                </c:pt>
                <c:pt idx="69">
                  <c:v>0.37050000000000005</c:v>
                </c:pt>
                <c:pt idx="70">
                  <c:v>0.40550000000000008</c:v>
                </c:pt>
                <c:pt idx="71">
                  <c:v>0.42849999999999999</c:v>
                </c:pt>
                <c:pt idx="72">
                  <c:v>0.4405</c:v>
                </c:pt>
                <c:pt idx="73">
                  <c:v>0.47350000000000003</c:v>
                </c:pt>
                <c:pt idx="74">
                  <c:v>0.49550000000000005</c:v>
                </c:pt>
                <c:pt idx="75">
                  <c:v>0.52650000000000008</c:v>
                </c:pt>
                <c:pt idx="76">
                  <c:v>0.54149999999999998</c:v>
                </c:pt>
                <c:pt idx="77">
                  <c:v>0.54949999999999999</c:v>
                </c:pt>
                <c:pt idx="78">
                  <c:v>0.5575</c:v>
                </c:pt>
                <c:pt idx="79">
                  <c:v>0.5635</c:v>
                </c:pt>
                <c:pt idx="80">
                  <c:v>0.5645</c:v>
                </c:pt>
                <c:pt idx="81">
                  <c:v>0.5615</c:v>
                </c:pt>
                <c:pt idx="82">
                  <c:v>0.57450000000000001</c:v>
                </c:pt>
                <c:pt idx="83">
                  <c:v>0.58950000000000002</c:v>
                </c:pt>
                <c:pt idx="84">
                  <c:v>0.59350000000000003</c:v>
                </c:pt>
                <c:pt idx="85">
                  <c:v>0.60150000000000003</c:v>
                </c:pt>
                <c:pt idx="86">
                  <c:v>0.61</c:v>
                </c:pt>
                <c:pt idx="87">
                  <c:v>0.61350000000000005</c:v>
                </c:pt>
                <c:pt idx="88">
                  <c:v>0.62250000000000005</c:v>
                </c:pt>
                <c:pt idx="89">
                  <c:v>0.63050000000000006</c:v>
                </c:pt>
                <c:pt idx="90">
                  <c:v>0.63450000000000006</c:v>
                </c:pt>
                <c:pt idx="91">
                  <c:v>0.64</c:v>
                </c:pt>
                <c:pt idx="92">
                  <c:v>0.64150000000000007</c:v>
                </c:pt>
                <c:pt idx="93">
                  <c:v>0.64550000000000007</c:v>
                </c:pt>
                <c:pt idx="94">
                  <c:v>0.64950000000000008</c:v>
                </c:pt>
                <c:pt idx="95">
                  <c:v>0.65950000000000009</c:v>
                </c:pt>
                <c:pt idx="96">
                  <c:v>0.66150000000000009</c:v>
                </c:pt>
                <c:pt idx="97">
                  <c:v>0.66949999999999998</c:v>
                </c:pt>
                <c:pt idx="98">
                  <c:v>0.67449999999999999</c:v>
                </c:pt>
                <c:pt idx="99">
                  <c:v>0.69</c:v>
                </c:pt>
                <c:pt idx="100">
                  <c:v>0.70099999999999996</c:v>
                </c:pt>
                <c:pt idx="101">
                  <c:v>0.69</c:v>
                </c:pt>
                <c:pt idx="102">
                  <c:v>0.67099999999999993</c:v>
                </c:pt>
                <c:pt idx="103">
                  <c:v>0.65800000000000003</c:v>
                </c:pt>
              </c:numCache>
            </c:numRef>
          </c:yVal>
          <c:smooth val="0"/>
        </c:ser>
        <c:ser>
          <c:idx val="21"/>
          <c:order val="21"/>
          <c:tx>
            <c:strRef>
              <c:f>'vit data'!$CU$4</c:f>
              <c:strCache>
                <c:ptCount val="1"/>
                <c:pt idx="0">
                  <c:v>thiamine</c:v>
                </c:pt>
              </c:strCache>
            </c:strRef>
          </c:tx>
          <c:spPr>
            <a:ln w="19050" cap="rnd">
              <a:solidFill>
                <a:srgbClr val="CC00FF"/>
              </a:solidFill>
              <a:round/>
            </a:ln>
            <a:effectLst/>
          </c:spPr>
          <c:marker>
            <c:symbol val="none"/>
          </c:marker>
          <c:xVal>
            <c:numRef>
              <c:f>'vit data'!$BY$5:$BY$221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data'!$CU$5:$CU$221</c:f>
              <c:numCache>
                <c:formatCode>General</c:formatCode>
                <c:ptCount val="217"/>
                <c:pt idx="0">
                  <c:v>2.2999999999999993E-2</c:v>
                </c:pt>
                <c:pt idx="1">
                  <c:v>2.2499999999999992E-2</c:v>
                </c:pt>
                <c:pt idx="2">
                  <c:v>2.1999999999999992E-2</c:v>
                </c:pt>
                <c:pt idx="3">
                  <c:v>2.049999999999999E-2</c:v>
                </c:pt>
                <c:pt idx="4">
                  <c:v>1.949999999999999E-2</c:v>
                </c:pt>
                <c:pt idx="5">
                  <c:v>1.7999999999999988E-2</c:v>
                </c:pt>
                <c:pt idx="6">
                  <c:v>1.5999999999999986E-2</c:v>
                </c:pt>
                <c:pt idx="7">
                  <c:v>1.5500000000000014E-2</c:v>
                </c:pt>
                <c:pt idx="8">
                  <c:v>1.6000000000000014E-2</c:v>
                </c:pt>
                <c:pt idx="9">
                  <c:v>1.5500000000000014E-2</c:v>
                </c:pt>
                <c:pt idx="10">
                  <c:v>1.4000000000000012E-2</c:v>
                </c:pt>
                <c:pt idx="11">
                  <c:v>1.5000000000000013E-2</c:v>
                </c:pt>
                <c:pt idx="12">
                  <c:v>1.4500000000000013E-2</c:v>
                </c:pt>
                <c:pt idx="13">
                  <c:v>1.3500000000000012E-2</c:v>
                </c:pt>
                <c:pt idx="14">
                  <c:v>1.3500000000000012E-2</c:v>
                </c:pt>
                <c:pt idx="15">
                  <c:v>1.3000000000000012E-2</c:v>
                </c:pt>
                <c:pt idx="16">
                  <c:v>1.4000000000000012E-2</c:v>
                </c:pt>
                <c:pt idx="17">
                  <c:v>1.4000000000000012E-2</c:v>
                </c:pt>
                <c:pt idx="18">
                  <c:v>1.4500000000000013E-2</c:v>
                </c:pt>
                <c:pt idx="19">
                  <c:v>1.5500000000000014E-2</c:v>
                </c:pt>
                <c:pt idx="20">
                  <c:v>1.5000000000000013E-2</c:v>
                </c:pt>
                <c:pt idx="21">
                  <c:v>1.6000000000000014E-2</c:v>
                </c:pt>
                <c:pt idx="22">
                  <c:v>1.6000000000000014E-2</c:v>
                </c:pt>
                <c:pt idx="23">
                  <c:v>1.6000000000000014E-2</c:v>
                </c:pt>
                <c:pt idx="24">
                  <c:v>1.7000000000000015E-2</c:v>
                </c:pt>
                <c:pt idx="25">
                  <c:v>1.7500000000000016E-2</c:v>
                </c:pt>
                <c:pt idx="26">
                  <c:v>1.6500000000000015E-2</c:v>
                </c:pt>
                <c:pt idx="27">
                  <c:v>1.9500000000000017E-2</c:v>
                </c:pt>
                <c:pt idx="28">
                  <c:v>2.049999999999999E-2</c:v>
                </c:pt>
                <c:pt idx="29">
                  <c:v>2.049999999999999E-2</c:v>
                </c:pt>
                <c:pt idx="30">
                  <c:v>2.1499999999999991E-2</c:v>
                </c:pt>
                <c:pt idx="31">
                  <c:v>2.3499999999999993E-2</c:v>
                </c:pt>
                <c:pt idx="32">
                  <c:v>2.4499999999999994E-2</c:v>
                </c:pt>
                <c:pt idx="33">
                  <c:v>2.6999999999999996E-2</c:v>
                </c:pt>
                <c:pt idx="34">
                  <c:v>2.8999999999999998E-2</c:v>
                </c:pt>
                <c:pt idx="35">
                  <c:v>3.0499999999999999E-2</c:v>
                </c:pt>
                <c:pt idx="36">
                  <c:v>3.3000000000000002E-2</c:v>
                </c:pt>
                <c:pt idx="37">
                  <c:v>3.4500000000000003E-2</c:v>
                </c:pt>
                <c:pt idx="38">
                  <c:v>3.7000000000000005E-2</c:v>
                </c:pt>
                <c:pt idx="39">
                  <c:v>4.0000000000000008E-2</c:v>
                </c:pt>
                <c:pt idx="40">
                  <c:v>4.300000000000001E-2</c:v>
                </c:pt>
                <c:pt idx="41">
                  <c:v>4.5500000000000013E-2</c:v>
                </c:pt>
                <c:pt idx="42">
                  <c:v>4.9000000000000016E-2</c:v>
                </c:pt>
                <c:pt idx="43">
                  <c:v>5.2000000000000018E-2</c:v>
                </c:pt>
                <c:pt idx="44">
                  <c:v>5.5999999999999994E-2</c:v>
                </c:pt>
                <c:pt idx="45">
                  <c:v>5.8499999999999996E-2</c:v>
                </c:pt>
                <c:pt idx="46">
                  <c:v>6.4000000000000001E-2</c:v>
                </c:pt>
                <c:pt idx="47">
                  <c:v>6.8500000000000005E-2</c:v>
                </c:pt>
                <c:pt idx="48">
                  <c:v>7.350000000000001E-2</c:v>
                </c:pt>
                <c:pt idx="49">
                  <c:v>7.7500000000000013E-2</c:v>
                </c:pt>
                <c:pt idx="50">
                  <c:v>8.3499999999999991E-2</c:v>
                </c:pt>
                <c:pt idx="51">
                  <c:v>8.8999999999999996E-2</c:v>
                </c:pt>
                <c:pt idx="52">
                  <c:v>9.5000000000000001E-2</c:v>
                </c:pt>
                <c:pt idx="53">
                  <c:v>0.10200000000000001</c:v>
                </c:pt>
                <c:pt idx="54">
                  <c:v>0.10750000000000001</c:v>
                </c:pt>
                <c:pt idx="55">
                  <c:v>0.11550000000000002</c:v>
                </c:pt>
                <c:pt idx="56">
                  <c:v>0.12350000000000003</c:v>
                </c:pt>
                <c:pt idx="57">
                  <c:v>0.13149999999999998</c:v>
                </c:pt>
                <c:pt idx="58">
                  <c:v>0.14149999999999999</c:v>
                </c:pt>
                <c:pt idx="59">
                  <c:v>0.1525</c:v>
                </c:pt>
                <c:pt idx="60">
                  <c:v>0.16450000000000001</c:v>
                </c:pt>
                <c:pt idx="61">
                  <c:v>0.17650000000000002</c:v>
                </c:pt>
                <c:pt idx="62">
                  <c:v>0.18950000000000003</c:v>
                </c:pt>
                <c:pt idx="63">
                  <c:v>0.20849999999999999</c:v>
                </c:pt>
                <c:pt idx="64">
                  <c:v>0.2235</c:v>
                </c:pt>
                <c:pt idx="65">
                  <c:v>0.24250000000000002</c:v>
                </c:pt>
                <c:pt idx="66">
                  <c:v>0.26249999999999996</c:v>
                </c:pt>
                <c:pt idx="67">
                  <c:v>0.29149999999999998</c:v>
                </c:pt>
                <c:pt idx="68">
                  <c:v>0.30649999999999999</c:v>
                </c:pt>
                <c:pt idx="69">
                  <c:v>0.31950000000000001</c:v>
                </c:pt>
                <c:pt idx="70">
                  <c:v>0.33950000000000002</c:v>
                </c:pt>
                <c:pt idx="71">
                  <c:v>0.35650000000000004</c:v>
                </c:pt>
                <c:pt idx="72">
                  <c:v>0.39550000000000007</c:v>
                </c:pt>
                <c:pt idx="73">
                  <c:v>0.41649999999999998</c:v>
                </c:pt>
                <c:pt idx="74">
                  <c:v>0.4405</c:v>
                </c:pt>
                <c:pt idx="75">
                  <c:v>0.46750000000000003</c:v>
                </c:pt>
                <c:pt idx="76">
                  <c:v>0.49350000000000005</c:v>
                </c:pt>
                <c:pt idx="77">
                  <c:v>0.51550000000000007</c:v>
                </c:pt>
                <c:pt idx="78">
                  <c:v>0.53799999999999992</c:v>
                </c:pt>
                <c:pt idx="79">
                  <c:v>0.54649999999999999</c:v>
                </c:pt>
                <c:pt idx="80">
                  <c:v>0.54999999999999993</c:v>
                </c:pt>
                <c:pt idx="81">
                  <c:v>0.5645</c:v>
                </c:pt>
                <c:pt idx="82">
                  <c:v>0.5605</c:v>
                </c:pt>
                <c:pt idx="83">
                  <c:v>0.56699999999999995</c:v>
                </c:pt>
                <c:pt idx="84">
                  <c:v>0.58099999999999996</c:v>
                </c:pt>
                <c:pt idx="85">
                  <c:v>0.58599999999999997</c:v>
                </c:pt>
                <c:pt idx="86">
                  <c:v>0.58899999999999997</c:v>
                </c:pt>
                <c:pt idx="87">
                  <c:v>0.58550000000000002</c:v>
                </c:pt>
                <c:pt idx="88">
                  <c:v>0.58850000000000002</c:v>
                </c:pt>
                <c:pt idx="89">
                  <c:v>0.60050000000000003</c:v>
                </c:pt>
                <c:pt idx="90">
                  <c:v>0.60499999999999998</c:v>
                </c:pt>
                <c:pt idx="91">
                  <c:v>0.60899999999999999</c:v>
                </c:pt>
                <c:pt idx="92">
                  <c:v>0.61299999999999999</c:v>
                </c:pt>
                <c:pt idx="93">
                  <c:v>0.61599999999999999</c:v>
                </c:pt>
                <c:pt idx="94">
                  <c:v>0.61950000000000005</c:v>
                </c:pt>
                <c:pt idx="95">
                  <c:v>0.63</c:v>
                </c:pt>
                <c:pt idx="96">
                  <c:v>0.63100000000000001</c:v>
                </c:pt>
                <c:pt idx="97">
                  <c:v>0.64500000000000002</c:v>
                </c:pt>
                <c:pt idx="98">
                  <c:v>0.64800000000000002</c:v>
                </c:pt>
                <c:pt idx="99">
                  <c:v>0.64800000000000002</c:v>
                </c:pt>
                <c:pt idx="100">
                  <c:v>0.65600000000000003</c:v>
                </c:pt>
                <c:pt idx="101">
                  <c:v>0.66999999999999993</c:v>
                </c:pt>
                <c:pt idx="102">
                  <c:v>0.68299999999999994</c:v>
                </c:pt>
                <c:pt idx="103">
                  <c:v>0.7</c:v>
                </c:pt>
              </c:numCache>
            </c:numRef>
          </c:yVal>
          <c:smooth val="0"/>
        </c:ser>
        <c:ser>
          <c:idx val="22"/>
          <c:order val="22"/>
          <c:tx>
            <c:strRef>
              <c:f>'vit data'!$CV$4</c:f>
              <c:strCache>
                <c:ptCount val="1"/>
                <c:pt idx="0">
                  <c:v>menaquinone</c:v>
                </c:pt>
              </c:strCache>
            </c:strRef>
          </c:tx>
          <c:spPr>
            <a:ln w="1905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xVal>
            <c:numRef>
              <c:f>'vit data'!$BY$5:$BY$221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data'!$CV$5:$CV$221</c:f>
              <c:numCache>
                <c:formatCode>General</c:formatCode>
                <c:ptCount val="217"/>
                <c:pt idx="0">
                  <c:v>3.3000000000000002E-2</c:v>
                </c:pt>
                <c:pt idx="1">
                  <c:v>3.2500000000000001E-2</c:v>
                </c:pt>
                <c:pt idx="2">
                  <c:v>3.2500000000000001E-2</c:v>
                </c:pt>
                <c:pt idx="3">
                  <c:v>3.15E-2</c:v>
                </c:pt>
                <c:pt idx="4">
                  <c:v>3.15E-2</c:v>
                </c:pt>
                <c:pt idx="5">
                  <c:v>2.9499999999999998E-2</c:v>
                </c:pt>
                <c:pt idx="6">
                  <c:v>2.8499999999999998E-2</c:v>
                </c:pt>
                <c:pt idx="7">
                  <c:v>2.7499999999999997E-2</c:v>
                </c:pt>
                <c:pt idx="8">
                  <c:v>2.7499999999999997E-2</c:v>
                </c:pt>
                <c:pt idx="9">
                  <c:v>2.6499999999999996E-2</c:v>
                </c:pt>
                <c:pt idx="10">
                  <c:v>2.5999999999999995E-2</c:v>
                </c:pt>
                <c:pt idx="11">
                  <c:v>2.4999999999999994E-2</c:v>
                </c:pt>
                <c:pt idx="12">
                  <c:v>2.3999999999999994E-2</c:v>
                </c:pt>
                <c:pt idx="13">
                  <c:v>2.3499999999999993E-2</c:v>
                </c:pt>
                <c:pt idx="14">
                  <c:v>2.2999999999999993E-2</c:v>
                </c:pt>
                <c:pt idx="15">
                  <c:v>2.2999999999999993E-2</c:v>
                </c:pt>
                <c:pt idx="16">
                  <c:v>2.1999999999999992E-2</c:v>
                </c:pt>
                <c:pt idx="17">
                  <c:v>2.1499999999999991E-2</c:v>
                </c:pt>
                <c:pt idx="18">
                  <c:v>2.1999999999999992E-2</c:v>
                </c:pt>
                <c:pt idx="19">
                  <c:v>2.2999999999999993E-2</c:v>
                </c:pt>
                <c:pt idx="20">
                  <c:v>2.1999999999999992E-2</c:v>
                </c:pt>
                <c:pt idx="21">
                  <c:v>2.2499999999999992E-2</c:v>
                </c:pt>
                <c:pt idx="22">
                  <c:v>2.1499999999999991E-2</c:v>
                </c:pt>
                <c:pt idx="23">
                  <c:v>2.2499999999999992E-2</c:v>
                </c:pt>
                <c:pt idx="24">
                  <c:v>2.2499999999999992E-2</c:v>
                </c:pt>
                <c:pt idx="25">
                  <c:v>2.1999999999999992E-2</c:v>
                </c:pt>
                <c:pt idx="26">
                  <c:v>2.1999999999999992E-2</c:v>
                </c:pt>
                <c:pt idx="27">
                  <c:v>2.2999999999999993E-2</c:v>
                </c:pt>
                <c:pt idx="28">
                  <c:v>2.2999999999999993E-2</c:v>
                </c:pt>
                <c:pt idx="29">
                  <c:v>2.3499999999999993E-2</c:v>
                </c:pt>
                <c:pt idx="30">
                  <c:v>2.4999999999999994E-2</c:v>
                </c:pt>
                <c:pt idx="31">
                  <c:v>2.5499999999999995E-2</c:v>
                </c:pt>
                <c:pt idx="32">
                  <c:v>2.6499999999999996E-2</c:v>
                </c:pt>
                <c:pt idx="33">
                  <c:v>2.7499999999999997E-2</c:v>
                </c:pt>
                <c:pt idx="34">
                  <c:v>2.8499999999999998E-2</c:v>
                </c:pt>
                <c:pt idx="35">
                  <c:v>3.0499999999999999E-2</c:v>
                </c:pt>
                <c:pt idx="36">
                  <c:v>3.2000000000000001E-2</c:v>
                </c:pt>
                <c:pt idx="37">
                  <c:v>3.4000000000000002E-2</c:v>
                </c:pt>
                <c:pt idx="38">
                  <c:v>3.6000000000000004E-2</c:v>
                </c:pt>
                <c:pt idx="39">
                  <c:v>3.8000000000000006E-2</c:v>
                </c:pt>
                <c:pt idx="40">
                  <c:v>4.1000000000000009E-2</c:v>
                </c:pt>
                <c:pt idx="41">
                  <c:v>4.300000000000001E-2</c:v>
                </c:pt>
                <c:pt idx="42">
                  <c:v>4.6000000000000013E-2</c:v>
                </c:pt>
                <c:pt idx="43">
                  <c:v>4.9000000000000016E-2</c:v>
                </c:pt>
                <c:pt idx="44">
                  <c:v>5.2499999999999991E-2</c:v>
                </c:pt>
                <c:pt idx="45">
                  <c:v>5.5999999999999994E-2</c:v>
                </c:pt>
                <c:pt idx="46">
                  <c:v>0.06</c:v>
                </c:pt>
                <c:pt idx="47">
                  <c:v>6.4000000000000001E-2</c:v>
                </c:pt>
                <c:pt idx="48">
                  <c:v>7.0000000000000007E-2</c:v>
                </c:pt>
                <c:pt idx="49">
                  <c:v>7.400000000000001E-2</c:v>
                </c:pt>
                <c:pt idx="50">
                  <c:v>7.8000000000000014E-2</c:v>
                </c:pt>
                <c:pt idx="51">
                  <c:v>8.299999999999999E-2</c:v>
                </c:pt>
                <c:pt idx="52">
                  <c:v>9.0999999999999998E-2</c:v>
                </c:pt>
                <c:pt idx="53">
                  <c:v>9.7000000000000003E-2</c:v>
                </c:pt>
                <c:pt idx="54">
                  <c:v>0.10350000000000001</c:v>
                </c:pt>
                <c:pt idx="55">
                  <c:v>0.10950000000000001</c:v>
                </c:pt>
                <c:pt idx="56">
                  <c:v>0.11850000000000002</c:v>
                </c:pt>
                <c:pt idx="57">
                  <c:v>0.12650000000000003</c:v>
                </c:pt>
                <c:pt idx="58">
                  <c:v>0.13599999999999998</c:v>
                </c:pt>
                <c:pt idx="59">
                  <c:v>0.14699999999999999</c:v>
                </c:pt>
                <c:pt idx="60">
                  <c:v>0.16250000000000001</c:v>
                </c:pt>
                <c:pt idx="61">
                  <c:v>0.17300000000000001</c:v>
                </c:pt>
                <c:pt idx="62">
                  <c:v>0.18850000000000003</c:v>
                </c:pt>
                <c:pt idx="63">
                  <c:v>0.20299999999999999</c:v>
                </c:pt>
                <c:pt idx="64">
                  <c:v>0.215</c:v>
                </c:pt>
                <c:pt idx="65">
                  <c:v>0.23500000000000001</c:v>
                </c:pt>
                <c:pt idx="66">
                  <c:v>0.25050000000000006</c:v>
                </c:pt>
                <c:pt idx="67">
                  <c:v>0.27300000000000002</c:v>
                </c:pt>
                <c:pt idx="68">
                  <c:v>0.29600000000000004</c:v>
                </c:pt>
                <c:pt idx="69">
                  <c:v>0.31100000000000005</c:v>
                </c:pt>
                <c:pt idx="70">
                  <c:v>0.33999999999999997</c:v>
                </c:pt>
                <c:pt idx="71">
                  <c:v>0.36199999999999999</c:v>
                </c:pt>
                <c:pt idx="72">
                  <c:v>0.38700000000000001</c:v>
                </c:pt>
                <c:pt idx="73">
                  <c:v>0.40999999999999992</c:v>
                </c:pt>
                <c:pt idx="74">
                  <c:v>0.42799999999999994</c:v>
                </c:pt>
                <c:pt idx="75">
                  <c:v>0.46299999999999997</c:v>
                </c:pt>
                <c:pt idx="76">
                  <c:v>0.48699999999999999</c:v>
                </c:pt>
                <c:pt idx="77">
                  <c:v>0.50700000000000001</c:v>
                </c:pt>
                <c:pt idx="78">
                  <c:v>0.52700000000000002</c:v>
                </c:pt>
                <c:pt idx="79">
                  <c:v>0.53499999999999992</c:v>
                </c:pt>
                <c:pt idx="80">
                  <c:v>0.54299999999999993</c:v>
                </c:pt>
                <c:pt idx="81">
                  <c:v>0.5625</c:v>
                </c:pt>
                <c:pt idx="82">
                  <c:v>0.54499999999999993</c:v>
                </c:pt>
                <c:pt idx="83">
                  <c:v>0.54399999999999993</c:v>
                </c:pt>
                <c:pt idx="84">
                  <c:v>0.5605</c:v>
                </c:pt>
                <c:pt idx="85">
                  <c:v>0.5665</c:v>
                </c:pt>
                <c:pt idx="86">
                  <c:v>0.57550000000000001</c:v>
                </c:pt>
                <c:pt idx="87">
                  <c:v>0.57599999999999996</c:v>
                </c:pt>
                <c:pt idx="88">
                  <c:v>0.57299999999999995</c:v>
                </c:pt>
                <c:pt idx="89">
                  <c:v>0.58850000000000002</c:v>
                </c:pt>
                <c:pt idx="90">
                  <c:v>0.59799999999999998</c:v>
                </c:pt>
                <c:pt idx="91">
                  <c:v>0.59899999999999998</c:v>
                </c:pt>
                <c:pt idx="92">
                  <c:v>0.60099999999999998</c:v>
                </c:pt>
                <c:pt idx="93">
                  <c:v>0.60750000000000004</c:v>
                </c:pt>
                <c:pt idx="94">
                  <c:v>0.61399999999999999</c:v>
                </c:pt>
                <c:pt idx="95">
                  <c:v>0.622</c:v>
                </c:pt>
                <c:pt idx="96">
                  <c:v>0.628</c:v>
                </c:pt>
                <c:pt idx="97">
                  <c:v>0.64100000000000001</c:v>
                </c:pt>
                <c:pt idx="98">
                  <c:v>0.64300000000000002</c:v>
                </c:pt>
                <c:pt idx="99">
                  <c:v>0.64400000000000002</c:v>
                </c:pt>
                <c:pt idx="100">
                  <c:v>0.64700000000000002</c:v>
                </c:pt>
                <c:pt idx="101">
                  <c:v>0.66749999999999998</c:v>
                </c:pt>
                <c:pt idx="102">
                  <c:v>0.67649999999999999</c:v>
                </c:pt>
                <c:pt idx="103">
                  <c:v>0.69450000000000001</c:v>
                </c:pt>
              </c:numCache>
            </c:numRef>
          </c:yVal>
          <c:smooth val="0"/>
        </c:ser>
        <c:ser>
          <c:idx val="23"/>
          <c:order val="23"/>
          <c:tx>
            <c:strRef>
              <c:f>'vit data'!$CW$4</c:f>
              <c:strCache>
                <c:ptCount val="1"/>
                <c:pt idx="0">
                  <c:v>no vit.</c:v>
                </c:pt>
              </c:strCache>
            </c:strRef>
          </c:tx>
          <c:spPr>
            <a:ln w="1905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'vit data'!$BY$5:$BY$221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data'!$CW$5:$CW$221</c:f>
              <c:numCache>
                <c:formatCode>General</c:formatCode>
                <c:ptCount val="217"/>
                <c:pt idx="0">
                  <c:v>-4.0000000000000036E-3</c:v>
                </c:pt>
                <c:pt idx="1">
                  <c:v>-6.0000000000000053E-3</c:v>
                </c:pt>
                <c:pt idx="2">
                  <c:v>-6.0000000000000053E-3</c:v>
                </c:pt>
                <c:pt idx="3">
                  <c:v>-6.0000000000000053E-3</c:v>
                </c:pt>
                <c:pt idx="4">
                  <c:v>-4.0000000000000036E-3</c:v>
                </c:pt>
                <c:pt idx="5">
                  <c:v>-3.0000000000000027E-3</c:v>
                </c:pt>
                <c:pt idx="6">
                  <c:v>-3.0000000000000027E-3</c:v>
                </c:pt>
                <c:pt idx="7">
                  <c:v>-1.0000000000000009E-3</c:v>
                </c:pt>
                <c:pt idx="8">
                  <c:v>0</c:v>
                </c:pt>
                <c:pt idx="9">
                  <c:v>0</c:v>
                </c:pt>
                <c:pt idx="10">
                  <c:v>1.0000000000000009E-3</c:v>
                </c:pt>
                <c:pt idx="11">
                  <c:v>2.0000000000000018E-3</c:v>
                </c:pt>
                <c:pt idx="12">
                  <c:v>2.0000000000000018E-3</c:v>
                </c:pt>
                <c:pt idx="13">
                  <c:v>3.0000000000000027E-3</c:v>
                </c:pt>
                <c:pt idx="14">
                  <c:v>2.0000000000000018E-3</c:v>
                </c:pt>
                <c:pt idx="15">
                  <c:v>2.0000000000000018E-3</c:v>
                </c:pt>
                <c:pt idx="16">
                  <c:v>3.0000000000000027E-3</c:v>
                </c:pt>
                <c:pt idx="17">
                  <c:v>3.0000000000000027E-3</c:v>
                </c:pt>
                <c:pt idx="18">
                  <c:v>4.0000000000000036E-3</c:v>
                </c:pt>
                <c:pt idx="19">
                  <c:v>4.0000000000000036E-3</c:v>
                </c:pt>
                <c:pt idx="20">
                  <c:v>4.0000000000000036E-3</c:v>
                </c:pt>
                <c:pt idx="21">
                  <c:v>5.0000000000000044E-3</c:v>
                </c:pt>
                <c:pt idx="22">
                  <c:v>5.0000000000000044E-3</c:v>
                </c:pt>
                <c:pt idx="23">
                  <c:v>6.0000000000000053E-3</c:v>
                </c:pt>
                <c:pt idx="24">
                  <c:v>7.0000000000000062E-3</c:v>
                </c:pt>
                <c:pt idx="25">
                  <c:v>7.0000000000000062E-3</c:v>
                </c:pt>
                <c:pt idx="26">
                  <c:v>8.0000000000000071E-3</c:v>
                </c:pt>
                <c:pt idx="27">
                  <c:v>9.000000000000008E-3</c:v>
                </c:pt>
                <c:pt idx="28">
                  <c:v>1.0000000000000009E-2</c:v>
                </c:pt>
                <c:pt idx="29">
                  <c:v>1.100000000000001E-2</c:v>
                </c:pt>
                <c:pt idx="30">
                  <c:v>1.100000000000001E-2</c:v>
                </c:pt>
                <c:pt idx="31">
                  <c:v>1.3000000000000012E-2</c:v>
                </c:pt>
                <c:pt idx="32">
                  <c:v>1.3000000000000012E-2</c:v>
                </c:pt>
                <c:pt idx="33">
                  <c:v>1.4000000000000012E-2</c:v>
                </c:pt>
                <c:pt idx="34">
                  <c:v>1.5000000000000013E-2</c:v>
                </c:pt>
                <c:pt idx="35">
                  <c:v>1.7000000000000015E-2</c:v>
                </c:pt>
                <c:pt idx="36">
                  <c:v>1.8000000000000016E-2</c:v>
                </c:pt>
                <c:pt idx="37">
                  <c:v>1.8999999999999989E-2</c:v>
                </c:pt>
                <c:pt idx="38">
                  <c:v>2.0999999999999991E-2</c:v>
                </c:pt>
                <c:pt idx="39">
                  <c:v>2.2999999999999993E-2</c:v>
                </c:pt>
                <c:pt idx="40">
                  <c:v>2.3999999999999994E-2</c:v>
                </c:pt>
                <c:pt idx="41">
                  <c:v>2.5999999999999995E-2</c:v>
                </c:pt>
                <c:pt idx="42">
                  <c:v>2.6999999999999996E-2</c:v>
                </c:pt>
                <c:pt idx="43">
                  <c:v>2.8999999999999998E-2</c:v>
                </c:pt>
                <c:pt idx="44">
                  <c:v>0.03</c:v>
                </c:pt>
                <c:pt idx="45">
                  <c:v>3.1E-2</c:v>
                </c:pt>
                <c:pt idx="46">
                  <c:v>3.2000000000000001E-2</c:v>
                </c:pt>
                <c:pt idx="47">
                  <c:v>3.4000000000000002E-2</c:v>
                </c:pt>
                <c:pt idx="48">
                  <c:v>3.5000000000000003E-2</c:v>
                </c:pt>
                <c:pt idx="49">
                  <c:v>3.6000000000000004E-2</c:v>
                </c:pt>
                <c:pt idx="50">
                  <c:v>3.8000000000000006E-2</c:v>
                </c:pt>
                <c:pt idx="51">
                  <c:v>3.9000000000000007E-2</c:v>
                </c:pt>
                <c:pt idx="52">
                  <c:v>4.1000000000000009E-2</c:v>
                </c:pt>
                <c:pt idx="53">
                  <c:v>4.200000000000001E-2</c:v>
                </c:pt>
                <c:pt idx="54">
                  <c:v>4.4000000000000011E-2</c:v>
                </c:pt>
                <c:pt idx="55">
                  <c:v>4.6000000000000013E-2</c:v>
                </c:pt>
                <c:pt idx="56">
                  <c:v>4.7000000000000014E-2</c:v>
                </c:pt>
                <c:pt idx="57">
                  <c:v>4.8000000000000015E-2</c:v>
                </c:pt>
                <c:pt idx="58">
                  <c:v>4.9999999999999989E-2</c:v>
                </c:pt>
                <c:pt idx="59">
                  <c:v>5.099999999999999E-2</c:v>
                </c:pt>
                <c:pt idx="60">
                  <c:v>5.2999999999999992E-2</c:v>
                </c:pt>
                <c:pt idx="61">
                  <c:v>5.5999999999999994E-2</c:v>
                </c:pt>
                <c:pt idx="62">
                  <c:v>5.6999999999999995E-2</c:v>
                </c:pt>
                <c:pt idx="63">
                  <c:v>5.7999999999999996E-2</c:v>
                </c:pt>
                <c:pt idx="64">
                  <c:v>6.0999999999999999E-2</c:v>
                </c:pt>
                <c:pt idx="65">
                  <c:v>6.2E-2</c:v>
                </c:pt>
                <c:pt idx="66">
                  <c:v>6.4000000000000001E-2</c:v>
                </c:pt>
                <c:pt idx="67">
                  <c:v>6.4000000000000001E-2</c:v>
                </c:pt>
                <c:pt idx="68">
                  <c:v>6.7000000000000004E-2</c:v>
                </c:pt>
                <c:pt idx="69">
                  <c:v>7.0000000000000007E-2</c:v>
                </c:pt>
                <c:pt idx="70">
                  <c:v>6.9000000000000006E-2</c:v>
                </c:pt>
                <c:pt idx="71">
                  <c:v>7.2000000000000008E-2</c:v>
                </c:pt>
                <c:pt idx="72">
                  <c:v>7.400000000000001E-2</c:v>
                </c:pt>
                <c:pt idx="73">
                  <c:v>7.5000000000000011E-2</c:v>
                </c:pt>
                <c:pt idx="74">
                  <c:v>7.7000000000000013E-2</c:v>
                </c:pt>
                <c:pt idx="75">
                  <c:v>7.8000000000000014E-2</c:v>
                </c:pt>
                <c:pt idx="76">
                  <c:v>7.9999999999999988E-2</c:v>
                </c:pt>
                <c:pt idx="77">
                  <c:v>8.199999999999999E-2</c:v>
                </c:pt>
                <c:pt idx="78">
                  <c:v>8.3999999999999991E-2</c:v>
                </c:pt>
                <c:pt idx="79">
                  <c:v>8.4999999999999992E-2</c:v>
                </c:pt>
                <c:pt idx="80">
                  <c:v>8.6999999999999994E-2</c:v>
                </c:pt>
                <c:pt idx="81">
                  <c:v>8.8999999999999996E-2</c:v>
                </c:pt>
                <c:pt idx="82">
                  <c:v>0.09</c:v>
                </c:pt>
                <c:pt idx="83">
                  <c:v>9.1999999999999998E-2</c:v>
                </c:pt>
                <c:pt idx="84">
                  <c:v>9.4E-2</c:v>
                </c:pt>
                <c:pt idx="85">
                  <c:v>9.5000000000000001E-2</c:v>
                </c:pt>
                <c:pt idx="86">
                  <c:v>9.6000000000000002E-2</c:v>
                </c:pt>
                <c:pt idx="87">
                  <c:v>9.8000000000000004E-2</c:v>
                </c:pt>
                <c:pt idx="88">
                  <c:v>0.1</c:v>
                </c:pt>
                <c:pt idx="89">
                  <c:v>0.10100000000000001</c:v>
                </c:pt>
                <c:pt idx="90">
                  <c:v>0.10200000000000001</c:v>
                </c:pt>
                <c:pt idx="91">
                  <c:v>0.10400000000000001</c:v>
                </c:pt>
                <c:pt idx="92">
                  <c:v>0.10400000000000001</c:v>
                </c:pt>
                <c:pt idx="93">
                  <c:v>0.10600000000000001</c:v>
                </c:pt>
                <c:pt idx="94">
                  <c:v>0.10800000000000001</c:v>
                </c:pt>
                <c:pt idx="95">
                  <c:v>0.10800000000000001</c:v>
                </c:pt>
                <c:pt idx="96">
                  <c:v>0.10900000000000001</c:v>
                </c:pt>
                <c:pt idx="97">
                  <c:v>0.11000000000000001</c:v>
                </c:pt>
                <c:pt idx="98">
                  <c:v>0.11100000000000002</c:v>
                </c:pt>
                <c:pt idx="99">
                  <c:v>0.11200000000000002</c:v>
                </c:pt>
                <c:pt idx="100">
                  <c:v>0.11300000000000002</c:v>
                </c:pt>
                <c:pt idx="101">
                  <c:v>0.11300000000000002</c:v>
                </c:pt>
                <c:pt idx="102">
                  <c:v>0.11300000000000002</c:v>
                </c:pt>
                <c:pt idx="103">
                  <c:v>0.11400000000000002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8547056"/>
        <c:axId val="368546664"/>
      </c:scatterChart>
      <c:valAx>
        <c:axId val="368547056"/>
        <c:scaling>
          <c:orientation val="minMax"/>
          <c:max val="2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time [h]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546664"/>
        <c:crosses val="autoZero"/>
        <c:crossBetween val="midCat"/>
        <c:majorUnit val="5"/>
      </c:valAx>
      <c:valAx>
        <c:axId val="368546664"/>
        <c:scaling>
          <c:orientation val="minMax"/>
          <c:max val="1.5"/>
          <c:min val="-0.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optical density [650 nm]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547056"/>
        <c:crosses val="autoZero"/>
        <c:crossBetween val="midCat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'vit data'!$CY$4</c:f>
              <c:strCache>
                <c:ptCount val="1"/>
                <c:pt idx="0">
                  <c:v>all vit.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'vit data'!$CX$5:$CX$221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data'!$CY$5:$CY$221</c:f>
              <c:numCache>
                <c:formatCode>General</c:formatCode>
                <c:ptCount val="217"/>
                <c:pt idx="0">
                  <c:v>3.5000000000000031E-3</c:v>
                </c:pt>
                <c:pt idx="1">
                  <c:v>3.5000000000000031E-3</c:v>
                </c:pt>
                <c:pt idx="2">
                  <c:v>4.0000000000000036E-3</c:v>
                </c:pt>
                <c:pt idx="3">
                  <c:v>3.5000000000000031E-3</c:v>
                </c:pt>
                <c:pt idx="4">
                  <c:v>4.0000000000000036E-3</c:v>
                </c:pt>
                <c:pt idx="5">
                  <c:v>4.0000000000000036E-3</c:v>
                </c:pt>
                <c:pt idx="6">
                  <c:v>4.0000000000000036E-3</c:v>
                </c:pt>
                <c:pt idx="7">
                  <c:v>4.0000000000000036E-3</c:v>
                </c:pt>
                <c:pt idx="8">
                  <c:v>4.0000000000000036E-3</c:v>
                </c:pt>
                <c:pt idx="9">
                  <c:v>4.500000000000004E-3</c:v>
                </c:pt>
                <c:pt idx="10">
                  <c:v>4.500000000000004E-3</c:v>
                </c:pt>
                <c:pt idx="11">
                  <c:v>4.500000000000004E-3</c:v>
                </c:pt>
                <c:pt idx="12">
                  <c:v>5.0000000000000044E-3</c:v>
                </c:pt>
                <c:pt idx="13">
                  <c:v>5.5000000000000049E-3</c:v>
                </c:pt>
                <c:pt idx="14">
                  <c:v>5.5000000000000049E-3</c:v>
                </c:pt>
                <c:pt idx="15">
                  <c:v>7.0000000000000062E-3</c:v>
                </c:pt>
                <c:pt idx="16">
                  <c:v>6.5000000000000058E-3</c:v>
                </c:pt>
                <c:pt idx="17">
                  <c:v>7.0000000000000062E-3</c:v>
                </c:pt>
                <c:pt idx="18">
                  <c:v>7.5000000000000067E-3</c:v>
                </c:pt>
                <c:pt idx="19">
                  <c:v>9.5000000000000084E-3</c:v>
                </c:pt>
                <c:pt idx="20">
                  <c:v>9.5000000000000084E-3</c:v>
                </c:pt>
                <c:pt idx="21">
                  <c:v>1.150000000000001E-2</c:v>
                </c:pt>
                <c:pt idx="22">
                  <c:v>1.2500000000000011E-2</c:v>
                </c:pt>
                <c:pt idx="23">
                  <c:v>1.3500000000000012E-2</c:v>
                </c:pt>
                <c:pt idx="24">
                  <c:v>1.6000000000000014E-2</c:v>
                </c:pt>
                <c:pt idx="25">
                  <c:v>1.7500000000000016E-2</c:v>
                </c:pt>
                <c:pt idx="26">
                  <c:v>1.9500000000000017E-2</c:v>
                </c:pt>
                <c:pt idx="27">
                  <c:v>2.300000000000002E-2</c:v>
                </c:pt>
                <c:pt idx="28">
                  <c:v>2.5000000000000022E-2</c:v>
                </c:pt>
                <c:pt idx="29">
                  <c:v>2.7000000000000024E-2</c:v>
                </c:pt>
                <c:pt idx="30">
                  <c:v>2.9499999999999998E-2</c:v>
                </c:pt>
                <c:pt idx="31">
                  <c:v>3.2000000000000001E-2</c:v>
                </c:pt>
                <c:pt idx="32">
                  <c:v>3.5000000000000003E-2</c:v>
                </c:pt>
                <c:pt idx="33">
                  <c:v>3.8000000000000006E-2</c:v>
                </c:pt>
                <c:pt idx="34">
                  <c:v>4.200000000000001E-2</c:v>
                </c:pt>
                <c:pt idx="35">
                  <c:v>4.6000000000000013E-2</c:v>
                </c:pt>
                <c:pt idx="36">
                  <c:v>5.1000000000000018E-2</c:v>
                </c:pt>
                <c:pt idx="37">
                  <c:v>5.6000000000000022E-2</c:v>
                </c:pt>
                <c:pt idx="38">
                  <c:v>6.2E-2</c:v>
                </c:pt>
                <c:pt idx="39">
                  <c:v>6.6000000000000003E-2</c:v>
                </c:pt>
                <c:pt idx="40">
                  <c:v>7.2000000000000008E-2</c:v>
                </c:pt>
                <c:pt idx="41">
                  <c:v>8.0000000000000016E-2</c:v>
                </c:pt>
                <c:pt idx="42">
                  <c:v>8.8000000000000023E-2</c:v>
                </c:pt>
                <c:pt idx="43">
                  <c:v>9.9000000000000005E-2</c:v>
                </c:pt>
                <c:pt idx="44">
                  <c:v>0.10700000000000001</c:v>
                </c:pt>
                <c:pt idx="45">
                  <c:v>0.11700000000000002</c:v>
                </c:pt>
                <c:pt idx="46">
                  <c:v>0.13000000000000003</c:v>
                </c:pt>
                <c:pt idx="47">
                  <c:v>0.14499999999999999</c:v>
                </c:pt>
                <c:pt idx="48">
                  <c:v>0.16</c:v>
                </c:pt>
                <c:pt idx="49">
                  <c:v>0.17400000000000002</c:v>
                </c:pt>
                <c:pt idx="50">
                  <c:v>0.18900000000000003</c:v>
                </c:pt>
                <c:pt idx="51">
                  <c:v>0.20499999999999999</c:v>
                </c:pt>
                <c:pt idx="52">
                  <c:v>0.224</c:v>
                </c:pt>
                <c:pt idx="53">
                  <c:v>0.24900000000000003</c:v>
                </c:pt>
                <c:pt idx="54">
                  <c:v>0.27400000000000002</c:v>
                </c:pt>
                <c:pt idx="55">
                  <c:v>0.29900000000000004</c:v>
                </c:pt>
                <c:pt idx="56">
                  <c:v>0.32200000000000006</c:v>
                </c:pt>
                <c:pt idx="57">
                  <c:v>0.34599999999999997</c:v>
                </c:pt>
                <c:pt idx="58">
                  <c:v>0.36599999999999999</c:v>
                </c:pt>
                <c:pt idx="59">
                  <c:v>0.39</c:v>
                </c:pt>
                <c:pt idx="60">
                  <c:v>0.41550000000000009</c:v>
                </c:pt>
                <c:pt idx="61">
                  <c:v>0.44299999999999995</c:v>
                </c:pt>
                <c:pt idx="62">
                  <c:v>0.46950000000000003</c:v>
                </c:pt>
                <c:pt idx="63">
                  <c:v>0.49299999999999999</c:v>
                </c:pt>
                <c:pt idx="64">
                  <c:v>0.52450000000000008</c:v>
                </c:pt>
                <c:pt idx="65">
                  <c:v>0.54100000000000004</c:v>
                </c:pt>
                <c:pt idx="66">
                  <c:v>0.5445000000000001</c:v>
                </c:pt>
                <c:pt idx="67">
                  <c:v>0.55649999999999999</c:v>
                </c:pt>
                <c:pt idx="68">
                  <c:v>0.57299999999999995</c:v>
                </c:pt>
                <c:pt idx="69">
                  <c:v>0.58050000000000002</c:v>
                </c:pt>
                <c:pt idx="70">
                  <c:v>0.58950000000000002</c:v>
                </c:pt>
                <c:pt idx="71">
                  <c:v>0.59899999999999998</c:v>
                </c:pt>
                <c:pt idx="72">
                  <c:v>0.61450000000000005</c:v>
                </c:pt>
                <c:pt idx="73">
                  <c:v>0.62650000000000006</c:v>
                </c:pt>
                <c:pt idx="74">
                  <c:v>0.63450000000000006</c:v>
                </c:pt>
                <c:pt idx="75">
                  <c:v>0.64400000000000002</c:v>
                </c:pt>
                <c:pt idx="76">
                  <c:v>0.65050000000000008</c:v>
                </c:pt>
                <c:pt idx="77">
                  <c:v>0.65500000000000003</c:v>
                </c:pt>
                <c:pt idx="78">
                  <c:v>0.66</c:v>
                </c:pt>
                <c:pt idx="79">
                  <c:v>0.65800000000000003</c:v>
                </c:pt>
                <c:pt idx="80">
                  <c:v>0.66250000000000009</c:v>
                </c:pt>
                <c:pt idx="81">
                  <c:v>0.66800000000000004</c:v>
                </c:pt>
                <c:pt idx="82">
                  <c:v>0.67199999999999993</c:v>
                </c:pt>
                <c:pt idx="83">
                  <c:v>0.67449999999999999</c:v>
                </c:pt>
                <c:pt idx="84">
                  <c:v>0.67749999999999999</c:v>
                </c:pt>
                <c:pt idx="85">
                  <c:v>0.67999999999999994</c:v>
                </c:pt>
                <c:pt idx="86">
                  <c:v>0.67299999999999993</c:v>
                </c:pt>
                <c:pt idx="87">
                  <c:v>0.70699999999999996</c:v>
                </c:pt>
                <c:pt idx="88">
                  <c:v>0.72450000000000003</c:v>
                </c:pt>
                <c:pt idx="89">
                  <c:v>0.746</c:v>
                </c:pt>
                <c:pt idx="90">
                  <c:v>0.74250000000000005</c:v>
                </c:pt>
                <c:pt idx="91">
                  <c:v>0.72550000000000003</c:v>
                </c:pt>
                <c:pt idx="92">
                  <c:v>0.71450000000000002</c:v>
                </c:pt>
                <c:pt idx="93">
                  <c:v>0.70650000000000002</c:v>
                </c:pt>
                <c:pt idx="94">
                  <c:v>0.70899999999999996</c:v>
                </c:pt>
                <c:pt idx="95">
                  <c:v>0.71499999999999997</c:v>
                </c:pt>
                <c:pt idx="96">
                  <c:v>0.71899999999999997</c:v>
                </c:pt>
                <c:pt idx="97">
                  <c:v>0.72</c:v>
                </c:pt>
                <c:pt idx="98">
                  <c:v>0.71899999999999997</c:v>
                </c:pt>
                <c:pt idx="99">
                  <c:v>0.71399999999999997</c:v>
                </c:pt>
                <c:pt idx="100">
                  <c:v>0.71250000000000002</c:v>
                </c:pt>
                <c:pt idx="101">
                  <c:v>0.71150000000000002</c:v>
                </c:pt>
                <c:pt idx="102">
                  <c:v>0.71250000000000002</c:v>
                </c:pt>
                <c:pt idx="103">
                  <c:v>0.71550000000000002</c:v>
                </c:pt>
                <c:pt idx="104">
                  <c:v>0.71650000000000003</c:v>
                </c:pt>
                <c:pt idx="105">
                  <c:v>0.71799999999999997</c:v>
                </c:pt>
                <c:pt idx="106">
                  <c:v>0.72</c:v>
                </c:pt>
                <c:pt idx="107">
                  <c:v>0.72099999999999997</c:v>
                </c:pt>
                <c:pt idx="108">
                  <c:v>0.72399999999999998</c:v>
                </c:pt>
                <c:pt idx="109">
                  <c:v>0.72499999999999998</c:v>
                </c:pt>
                <c:pt idx="110">
                  <c:v>0.72699999999999998</c:v>
                </c:pt>
                <c:pt idx="111">
                  <c:v>0.72699999999999998</c:v>
                </c:pt>
                <c:pt idx="112">
                  <c:v>0.72799999999999998</c:v>
                </c:pt>
                <c:pt idx="113">
                  <c:v>0.72950000000000004</c:v>
                </c:pt>
                <c:pt idx="114">
                  <c:v>0.73250000000000004</c:v>
                </c:pt>
                <c:pt idx="115">
                  <c:v>0.73750000000000004</c:v>
                </c:pt>
                <c:pt idx="116">
                  <c:v>0.74350000000000005</c:v>
                </c:pt>
                <c:pt idx="117">
                  <c:v>0.74950000000000006</c:v>
                </c:pt>
                <c:pt idx="118">
                  <c:v>0.75350000000000006</c:v>
                </c:pt>
                <c:pt idx="119">
                  <c:v>0.75850000000000006</c:v>
                </c:pt>
                <c:pt idx="120">
                  <c:v>0.76550000000000007</c:v>
                </c:pt>
                <c:pt idx="121">
                  <c:v>0.77150000000000007</c:v>
                </c:pt>
                <c:pt idx="122">
                  <c:v>0.77650000000000008</c:v>
                </c:pt>
                <c:pt idx="123">
                  <c:v>0.77950000000000008</c:v>
                </c:pt>
                <c:pt idx="124">
                  <c:v>0.78650000000000009</c:v>
                </c:pt>
                <c:pt idx="125">
                  <c:v>0.7955000000000001</c:v>
                </c:pt>
                <c:pt idx="126">
                  <c:v>0.80149999999999999</c:v>
                </c:pt>
                <c:pt idx="127">
                  <c:v>0.80549999999999999</c:v>
                </c:pt>
                <c:pt idx="128">
                  <c:v>0.8115</c:v>
                </c:pt>
                <c:pt idx="129">
                  <c:v>0.81499999999999995</c:v>
                </c:pt>
                <c:pt idx="130">
                  <c:v>0.82299999999999995</c:v>
                </c:pt>
                <c:pt idx="131">
                  <c:v>0.82550000000000001</c:v>
                </c:pt>
                <c:pt idx="132">
                  <c:v>0.82799999999999996</c:v>
                </c:pt>
                <c:pt idx="133">
                  <c:v>0.83250000000000002</c:v>
                </c:pt>
                <c:pt idx="134">
                  <c:v>0.83750000000000002</c:v>
                </c:pt>
                <c:pt idx="135">
                  <c:v>0.84150000000000003</c:v>
                </c:pt>
                <c:pt idx="136">
                  <c:v>0.84650000000000003</c:v>
                </c:pt>
                <c:pt idx="137">
                  <c:v>0.84850000000000003</c:v>
                </c:pt>
                <c:pt idx="138">
                  <c:v>0.84950000000000003</c:v>
                </c:pt>
                <c:pt idx="139">
                  <c:v>0.85150000000000003</c:v>
                </c:pt>
                <c:pt idx="140">
                  <c:v>0.85699999999999998</c:v>
                </c:pt>
                <c:pt idx="141">
                  <c:v>0.85799999999999998</c:v>
                </c:pt>
                <c:pt idx="142">
                  <c:v>0.86050000000000004</c:v>
                </c:pt>
                <c:pt idx="143">
                  <c:v>0.86450000000000005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'vit data'!$CZ$4</c:f>
              <c:strCache>
                <c:ptCount val="1"/>
                <c:pt idx="0">
                  <c:v>biotin</c:v>
                </c:pt>
              </c:strCache>
            </c:strRef>
          </c:tx>
          <c:spPr>
            <a:ln w="19050" cap="rnd">
              <a:solidFill>
                <a:srgbClr val="FF6600"/>
              </a:solidFill>
              <a:round/>
            </a:ln>
            <a:effectLst/>
          </c:spPr>
          <c:marker>
            <c:symbol val="none"/>
          </c:marker>
          <c:xVal>
            <c:numRef>
              <c:f>'vit data'!$CX$5:$CX$221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data'!$CZ$5:$CZ$221</c:f>
              <c:numCache>
                <c:formatCode>General</c:formatCode>
                <c:ptCount val="217"/>
                <c:pt idx="0">
                  <c:v>1.9500000000000017E-2</c:v>
                </c:pt>
                <c:pt idx="1">
                  <c:v>1.9500000000000017E-2</c:v>
                </c:pt>
                <c:pt idx="2">
                  <c:v>1.6500000000000015E-2</c:v>
                </c:pt>
                <c:pt idx="3">
                  <c:v>1.5500000000000014E-2</c:v>
                </c:pt>
                <c:pt idx="4">
                  <c:v>1.4500000000000013E-2</c:v>
                </c:pt>
                <c:pt idx="5">
                  <c:v>1.3000000000000012E-2</c:v>
                </c:pt>
                <c:pt idx="6">
                  <c:v>1.100000000000001E-2</c:v>
                </c:pt>
                <c:pt idx="7">
                  <c:v>1.150000000000001E-2</c:v>
                </c:pt>
                <c:pt idx="8">
                  <c:v>1.0500000000000009E-2</c:v>
                </c:pt>
                <c:pt idx="9">
                  <c:v>9.5000000000000084E-3</c:v>
                </c:pt>
                <c:pt idx="10">
                  <c:v>9.5000000000000084E-3</c:v>
                </c:pt>
                <c:pt idx="11">
                  <c:v>9.5000000000000084E-3</c:v>
                </c:pt>
                <c:pt idx="12">
                  <c:v>8.5000000000000075E-3</c:v>
                </c:pt>
                <c:pt idx="13">
                  <c:v>8.5000000000000075E-3</c:v>
                </c:pt>
                <c:pt idx="14">
                  <c:v>8.0000000000000071E-3</c:v>
                </c:pt>
                <c:pt idx="15">
                  <c:v>7.0000000000000062E-3</c:v>
                </c:pt>
                <c:pt idx="16">
                  <c:v>7.5000000000000067E-3</c:v>
                </c:pt>
                <c:pt idx="17">
                  <c:v>6.0000000000000053E-3</c:v>
                </c:pt>
                <c:pt idx="18">
                  <c:v>6.5000000000000058E-3</c:v>
                </c:pt>
                <c:pt idx="19">
                  <c:v>5.5000000000000049E-3</c:v>
                </c:pt>
                <c:pt idx="20">
                  <c:v>6.0000000000000053E-3</c:v>
                </c:pt>
                <c:pt idx="21">
                  <c:v>5.5000000000000049E-3</c:v>
                </c:pt>
                <c:pt idx="22">
                  <c:v>5.0000000000000044E-3</c:v>
                </c:pt>
                <c:pt idx="23">
                  <c:v>6.0000000000000053E-3</c:v>
                </c:pt>
                <c:pt idx="24">
                  <c:v>5.5000000000000049E-3</c:v>
                </c:pt>
                <c:pt idx="25">
                  <c:v>4.500000000000004E-3</c:v>
                </c:pt>
                <c:pt idx="26">
                  <c:v>4.500000000000004E-3</c:v>
                </c:pt>
                <c:pt idx="27">
                  <c:v>4.500000000000004E-3</c:v>
                </c:pt>
                <c:pt idx="28">
                  <c:v>4.500000000000004E-3</c:v>
                </c:pt>
                <c:pt idx="29">
                  <c:v>4.0000000000000036E-3</c:v>
                </c:pt>
                <c:pt idx="30">
                  <c:v>4.500000000000004E-3</c:v>
                </c:pt>
                <c:pt idx="31">
                  <c:v>4.500000000000004E-3</c:v>
                </c:pt>
                <c:pt idx="32">
                  <c:v>4.0000000000000036E-3</c:v>
                </c:pt>
                <c:pt idx="33">
                  <c:v>4.0000000000000036E-3</c:v>
                </c:pt>
                <c:pt idx="34">
                  <c:v>4.0000000000000036E-3</c:v>
                </c:pt>
                <c:pt idx="35">
                  <c:v>4.0000000000000036E-3</c:v>
                </c:pt>
                <c:pt idx="36">
                  <c:v>4.500000000000004E-3</c:v>
                </c:pt>
                <c:pt idx="37">
                  <c:v>4.0000000000000036E-3</c:v>
                </c:pt>
                <c:pt idx="38">
                  <c:v>3.5000000000000031E-3</c:v>
                </c:pt>
                <c:pt idx="39">
                  <c:v>3.0000000000000027E-3</c:v>
                </c:pt>
                <c:pt idx="40">
                  <c:v>3.0000000000000027E-3</c:v>
                </c:pt>
                <c:pt idx="41">
                  <c:v>3.5000000000000031E-3</c:v>
                </c:pt>
                <c:pt idx="42">
                  <c:v>3.5000000000000031E-3</c:v>
                </c:pt>
                <c:pt idx="43">
                  <c:v>4.500000000000004E-3</c:v>
                </c:pt>
                <c:pt idx="44">
                  <c:v>4.0000000000000036E-3</c:v>
                </c:pt>
                <c:pt idx="45">
                  <c:v>5.0000000000000044E-3</c:v>
                </c:pt>
                <c:pt idx="46">
                  <c:v>5.0000000000000044E-3</c:v>
                </c:pt>
                <c:pt idx="47">
                  <c:v>3.5000000000000031E-3</c:v>
                </c:pt>
                <c:pt idx="48">
                  <c:v>4.0000000000000036E-3</c:v>
                </c:pt>
                <c:pt idx="49">
                  <c:v>5.0000000000000044E-3</c:v>
                </c:pt>
                <c:pt idx="50">
                  <c:v>5.0000000000000044E-3</c:v>
                </c:pt>
                <c:pt idx="51">
                  <c:v>5.0000000000000044E-3</c:v>
                </c:pt>
                <c:pt idx="52">
                  <c:v>5.0000000000000044E-3</c:v>
                </c:pt>
                <c:pt idx="53">
                  <c:v>5.5000000000000049E-3</c:v>
                </c:pt>
                <c:pt idx="54">
                  <c:v>6.0000000000000053E-3</c:v>
                </c:pt>
                <c:pt idx="55">
                  <c:v>6.0000000000000053E-3</c:v>
                </c:pt>
                <c:pt idx="56">
                  <c:v>7.0000000000000062E-3</c:v>
                </c:pt>
                <c:pt idx="57">
                  <c:v>6.5000000000000058E-3</c:v>
                </c:pt>
                <c:pt idx="58">
                  <c:v>6.5000000000000058E-3</c:v>
                </c:pt>
                <c:pt idx="59">
                  <c:v>7.0000000000000062E-3</c:v>
                </c:pt>
                <c:pt idx="60">
                  <c:v>7.5000000000000067E-3</c:v>
                </c:pt>
                <c:pt idx="61">
                  <c:v>8.0000000000000071E-3</c:v>
                </c:pt>
                <c:pt idx="62">
                  <c:v>9.000000000000008E-3</c:v>
                </c:pt>
                <c:pt idx="63">
                  <c:v>1.0000000000000009E-2</c:v>
                </c:pt>
                <c:pt idx="64">
                  <c:v>1.0000000000000009E-2</c:v>
                </c:pt>
                <c:pt idx="65">
                  <c:v>1.0500000000000009E-2</c:v>
                </c:pt>
                <c:pt idx="66">
                  <c:v>1.2000000000000011E-2</c:v>
                </c:pt>
                <c:pt idx="67">
                  <c:v>1.3000000000000012E-2</c:v>
                </c:pt>
                <c:pt idx="68">
                  <c:v>1.4000000000000012E-2</c:v>
                </c:pt>
                <c:pt idx="69">
                  <c:v>1.6000000000000014E-2</c:v>
                </c:pt>
                <c:pt idx="70">
                  <c:v>1.8000000000000016E-2</c:v>
                </c:pt>
                <c:pt idx="71">
                  <c:v>2.0000000000000018E-2</c:v>
                </c:pt>
                <c:pt idx="72">
                  <c:v>2.200000000000002E-2</c:v>
                </c:pt>
                <c:pt idx="73">
                  <c:v>2.4000000000000021E-2</c:v>
                </c:pt>
                <c:pt idx="74">
                  <c:v>2.7000000000000024E-2</c:v>
                </c:pt>
                <c:pt idx="75">
                  <c:v>2.9000000000000026E-2</c:v>
                </c:pt>
                <c:pt idx="76">
                  <c:v>3.2000000000000001E-2</c:v>
                </c:pt>
                <c:pt idx="77">
                  <c:v>3.5000000000000003E-2</c:v>
                </c:pt>
                <c:pt idx="78">
                  <c:v>3.9000000000000007E-2</c:v>
                </c:pt>
                <c:pt idx="79">
                  <c:v>4.200000000000001E-2</c:v>
                </c:pt>
                <c:pt idx="80">
                  <c:v>4.7000000000000014E-2</c:v>
                </c:pt>
                <c:pt idx="81">
                  <c:v>5.1000000000000018E-2</c:v>
                </c:pt>
                <c:pt idx="82">
                  <c:v>5.5000000000000021E-2</c:v>
                </c:pt>
                <c:pt idx="83">
                  <c:v>6.1000000000000026E-2</c:v>
                </c:pt>
                <c:pt idx="84">
                  <c:v>6.5000000000000002E-2</c:v>
                </c:pt>
                <c:pt idx="85">
                  <c:v>7.2000000000000008E-2</c:v>
                </c:pt>
                <c:pt idx="86">
                  <c:v>7.8000000000000014E-2</c:v>
                </c:pt>
                <c:pt idx="87">
                  <c:v>8.6000000000000021E-2</c:v>
                </c:pt>
                <c:pt idx="88">
                  <c:v>9.2999999999999999E-2</c:v>
                </c:pt>
                <c:pt idx="89">
                  <c:v>0.1</c:v>
                </c:pt>
                <c:pt idx="90">
                  <c:v>0.10900000000000001</c:v>
                </c:pt>
                <c:pt idx="91">
                  <c:v>0.11850000000000002</c:v>
                </c:pt>
                <c:pt idx="92">
                  <c:v>0.12950000000000003</c:v>
                </c:pt>
                <c:pt idx="93">
                  <c:v>0.13800000000000004</c:v>
                </c:pt>
                <c:pt idx="94">
                  <c:v>0.14849999999999999</c:v>
                </c:pt>
                <c:pt idx="95">
                  <c:v>0.159</c:v>
                </c:pt>
                <c:pt idx="96">
                  <c:v>0.16850000000000001</c:v>
                </c:pt>
                <c:pt idx="97">
                  <c:v>0.17900000000000002</c:v>
                </c:pt>
                <c:pt idx="98">
                  <c:v>0.18850000000000003</c:v>
                </c:pt>
                <c:pt idx="99">
                  <c:v>0.19750000000000004</c:v>
                </c:pt>
                <c:pt idx="100">
                  <c:v>0.20749999999999999</c:v>
                </c:pt>
                <c:pt idx="101">
                  <c:v>0.215</c:v>
                </c:pt>
                <c:pt idx="102">
                  <c:v>0.221</c:v>
                </c:pt>
                <c:pt idx="103">
                  <c:v>0.22950000000000001</c:v>
                </c:pt>
                <c:pt idx="104">
                  <c:v>0.23750000000000002</c:v>
                </c:pt>
                <c:pt idx="105">
                  <c:v>0.24450000000000002</c:v>
                </c:pt>
                <c:pt idx="106">
                  <c:v>0.25050000000000006</c:v>
                </c:pt>
                <c:pt idx="107">
                  <c:v>0.25350000000000006</c:v>
                </c:pt>
                <c:pt idx="108">
                  <c:v>0.25850000000000006</c:v>
                </c:pt>
                <c:pt idx="109">
                  <c:v>0.26350000000000007</c:v>
                </c:pt>
                <c:pt idx="110">
                  <c:v>0.26849999999999996</c:v>
                </c:pt>
                <c:pt idx="111">
                  <c:v>0.27049999999999996</c:v>
                </c:pt>
                <c:pt idx="112">
                  <c:v>0.27449999999999997</c:v>
                </c:pt>
                <c:pt idx="113">
                  <c:v>0.27849999999999997</c:v>
                </c:pt>
                <c:pt idx="114">
                  <c:v>0.28149999999999997</c:v>
                </c:pt>
                <c:pt idx="115">
                  <c:v>0.28400000000000003</c:v>
                </c:pt>
                <c:pt idx="116">
                  <c:v>0.28449999999999998</c:v>
                </c:pt>
                <c:pt idx="117">
                  <c:v>0.28600000000000003</c:v>
                </c:pt>
                <c:pt idx="118">
                  <c:v>0.28849999999999998</c:v>
                </c:pt>
                <c:pt idx="119">
                  <c:v>0.28800000000000003</c:v>
                </c:pt>
                <c:pt idx="120">
                  <c:v>0.29049999999999998</c:v>
                </c:pt>
                <c:pt idx="121">
                  <c:v>0.28949999999999998</c:v>
                </c:pt>
                <c:pt idx="122">
                  <c:v>0.29149999999999998</c:v>
                </c:pt>
                <c:pt idx="123">
                  <c:v>0.29049999999999998</c:v>
                </c:pt>
                <c:pt idx="124">
                  <c:v>0.28849999999999998</c:v>
                </c:pt>
                <c:pt idx="125">
                  <c:v>0.28849999999999998</c:v>
                </c:pt>
                <c:pt idx="126">
                  <c:v>0.28949999999999998</c:v>
                </c:pt>
                <c:pt idx="127">
                  <c:v>0.28849999999999998</c:v>
                </c:pt>
                <c:pt idx="128">
                  <c:v>0.28749999999999998</c:v>
                </c:pt>
                <c:pt idx="129">
                  <c:v>0.28649999999999998</c:v>
                </c:pt>
                <c:pt idx="130">
                  <c:v>0.28449999999999998</c:v>
                </c:pt>
                <c:pt idx="131">
                  <c:v>0.28249999999999997</c:v>
                </c:pt>
                <c:pt idx="132">
                  <c:v>0.27949999999999997</c:v>
                </c:pt>
                <c:pt idx="133">
                  <c:v>0.27749999999999997</c:v>
                </c:pt>
                <c:pt idx="134">
                  <c:v>0.27749999999999997</c:v>
                </c:pt>
                <c:pt idx="135">
                  <c:v>0.27649999999999997</c:v>
                </c:pt>
                <c:pt idx="136">
                  <c:v>0.27349999999999997</c:v>
                </c:pt>
                <c:pt idx="137">
                  <c:v>0.27149999999999996</c:v>
                </c:pt>
                <c:pt idx="138">
                  <c:v>0.26849999999999996</c:v>
                </c:pt>
                <c:pt idx="139">
                  <c:v>0.26549999999999996</c:v>
                </c:pt>
                <c:pt idx="140">
                  <c:v>0.26250000000000007</c:v>
                </c:pt>
                <c:pt idx="141">
                  <c:v>0.26150000000000007</c:v>
                </c:pt>
                <c:pt idx="142">
                  <c:v>0.25850000000000006</c:v>
                </c:pt>
                <c:pt idx="143">
                  <c:v>0.25750000000000006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'vit data'!$DA$4</c:f>
              <c:strCache>
                <c:ptCount val="1"/>
                <c:pt idx="0">
                  <c:v>cobalamin</c:v>
                </c:pt>
              </c:strCache>
            </c:strRef>
          </c:tx>
          <c:spPr>
            <a:ln w="19050" cap="rnd">
              <a:solidFill>
                <a:srgbClr val="CC0000"/>
              </a:solidFill>
              <a:round/>
            </a:ln>
            <a:effectLst/>
          </c:spPr>
          <c:marker>
            <c:symbol val="none"/>
          </c:marker>
          <c:xVal>
            <c:numRef>
              <c:f>'vit data'!$CX$5:$CX$221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data'!$DA$5:$DA$221</c:f>
              <c:numCache>
                <c:formatCode>General</c:formatCode>
                <c:ptCount val="217"/>
                <c:pt idx="0">
                  <c:v>1.0000000000000009E-2</c:v>
                </c:pt>
                <c:pt idx="1">
                  <c:v>8.5000000000000075E-3</c:v>
                </c:pt>
                <c:pt idx="2">
                  <c:v>6.5000000000000058E-3</c:v>
                </c:pt>
                <c:pt idx="3">
                  <c:v>7.0000000000000062E-3</c:v>
                </c:pt>
                <c:pt idx="4">
                  <c:v>7.5000000000000067E-3</c:v>
                </c:pt>
                <c:pt idx="5">
                  <c:v>8.5000000000000075E-3</c:v>
                </c:pt>
                <c:pt idx="6">
                  <c:v>7.5000000000000067E-3</c:v>
                </c:pt>
                <c:pt idx="7">
                  <c:v>7.5000000000000067E-3</c:v>
                </c:pt>
                <c:pt idx="8">
                  <c:v>7.5000000000000067E-3</c:v>
                </c:pt>
                <c:pt idx="9">
                  <c:v>8.0000000000000071E-3</c:v>
                </c:pt>
                <c:pt idx="10">
                  <c:v>9.000000000000008E-3</c:v>
                </c:pt>
                <c:pt idx="11">
                  <c:v>1.0000000000000009E-2</c:v>
                </c:pt>
                <c:pt idx="12">
                  <c:v>1.0000000000000009E-2</c:v>
                </c:pt>
                <c:pt idx="13">
                  <c:v>1.2500000000000011E-2</c:v>
                </c:pt>
                <c:pt idx="14">
                  <c:v>1.3500000000000012E-2</c:v>
                </c:pt>
                <c:pt idx="15">
                  <c:v>1.4000000000000012E-2</c:v>
                </c:pt>
                <c:pt idx="16">
                  <c:v>1.5500000000000014E-2</c:v>
                </c:pt>
                <c:pt idx="17">
                  <c:v>1.6500000000000015E-2</c:v>
                </c:pt>
                <c:pt idx="18">
                  <c:v>1.8000000000000016E-2</c:v>
                </c:pt>
                <c:pt idx="19">
                  <c:v>2.0000000000000018E-2</c:v>
                </c:pt>
                <c:pt idx="20">
                  <c:v>2.250000000000002E-2</c:v>
                </c:pt>
                <c:pt idx="21">
                  <c:v>2.4500000000000022E-2</c:v>
                </c:pt>
                <c:pt idx="22">
                  <c:v>2.7000000000000024E-2</c:v>
                </c:pt>
                <c:pt idx="23">
                  <c:v>3.0499999999999999E-2</c:v>
                </c:pt>
                <c:pt idx="24">
                  <c:v>3.3500000000000002E-2</c:v>
                </c:pt>
                <c:pt idx="25">
                  <c:v>3.6500000000000005E-2</c:v>
                </c:pt>
                <c:pt idx="26">
                  <c:v>3.9500000000000007E-2</c:v>
                </c:pt>
                <c:pt idx="27">
                  <c:v>4.3500000000000011E-2</c:v>
                </c:pt>
                <c:pt idx="28">
                  <c:v>4.8500000000000015E-2</c:v>
                </c:pt>
                <c:pt idx="29">
                  <c:v>5.3000000000000019E-2</c:v>
                </c:pt>
                <c:pt idx="30">
                  <c:v>5.9000000000000025E-2</c:v>
                </c:pt>
                <c:pt idx="31">
                  <c:v>6.5500000000000003E-2</c:v>
                </c:pt>
                <c:pt idx="32">
                  <c:v>7.1000000000000008E-2</c:v>
                </c:pt>
                <c:pt idx="33">
                  <c:v>8.0500000000000016E-2</c:v>
                </c:pt>
                <c:pt idx="34">
                  <c:v>8.8500000000000023E-2</c:v>
                </c:pt>
                <c:pt idx="35">
                  <c:v>9.8500000000000004E-2</c:v>
                </c:pt>
                <c:pt idx="36">
                  <c:v>0.11050000000000001</c:v>
                </c:pt>
                <c:pt idx="37">
                  <c:v>0.12650000000000003</c:v>
                </c:pt>
                <c:pt idx="38">
                  <c:v>0.13950000000000004</c:v>
                </c:pt>
                <c:pt idx="39">
                  <c:v>0.1535</c:v>
                </c:pt>
                <c:pt idx="40">
                  <c:v>0.16850000000000001</c:v>
                </c:pt>
                <c:pt idx="41">
                  <c:v>0.18950000000000003</c:v>
                </c:pt>
                <c:pt idx="42">
                  <c:v>0.21249999999999999</c:v>
                </c:pt>
                <c:pt idx="43">
                  <c:v>0.23850000000000002</c:v>
                </c:pt>
                <c:pt idx="44">
                  <c:v>0.26649999999999996</c:v>
                </c:pt>
                <c:pt idx="45">
                  <c:v>0.29549999999999998</c:v>
                </c:pt>
                <c:pt idx="46">
                  <c:v>0.32350000000000001</c:v>
                </c:pt>
                <c:pt idx="47">
                  <c:v>0.35350000000000004</c:v>
                </c:pt>
                <c:pt idx="48">
                  <c:v>0.38150000000000006</c:v>
                </c:pt>
                <c:pt idx="49">
                  <c:v>0.39850000000000008</c:v>
                </c:pt>
                <c:pt idx="50">
                  <c:v>0.42449999999999999</c:v>
                </c:pt>
                <c:pt idx="51">
                  <c:v>0.45750000000000002</c:v>
                </c:pt>
                <c:pt idx="52">
                  <c:v>0.47850000000000004</c:v>
                </c:pt>
                <c:pt idx="53">
                  <c:v>0.50750000000000006</c:v>
                </c:pt>
                <c:pt idx="54">
                  <c:v>0.5445000000000001</c:v>
                </c:pt>
                <c:pt idx="55">
                  <c:v>0.5585</c:v>
                </c:pt>
                <c:pt idx="56">
                  <c:v>0.57050000000000001</c:v>
                </c:pt>
                <c:pt idx="57">
                  <c:v>0.58450000000000002</c:v>
                </c:pt>
                <c:pt idx="58">
                  <c:v>0.59050000000000002</c:v>
                </c:pt>
                <c:pt idx="59">
                  <c:v>0.58450000000000002</c:v>
                </c:pt>
                <c:pt idx="60">
                  <c:v>0.59750000000000003</c:v>
                </c:pt>
                <c:pt idx="61">
                  <c:v>0.61550000000000005</c:v>
                </c:pt>
                <c:pt idx="62">
                  <c:v>0.63050000000000006</c:v>
                </c:pt>
                <c:pt idx="63">
                  <c:v>0.64650000000000007</c:v>
                </c:pt>
                <c:pt idx="64">
                  <c:v>0.65850000000000009</c:v>
                </c:pt>
                <c:pt idx="65">
                  <c:v>0.67549999999999999</c:v>
                </c:pt>
                <c:pt idx="66">
                  <c:v>0.6835</c:v>
                </c:pt>
                <c:pt idx="67">
                  <c:v>0.6905</c:v>
                </c:pt>
                <c:pt idx="68">
                  <c:v>0.69850000000000001</c:v>
                </c:pt>
                <c:pt idx="69">
                  <c:v>0.70550000000000002</c:v>
                </c:pt>
                <c:pt idx="70">
                  <c:v>0.71050000000000002</c:v>
                </c:pt>
                <c:pt idx="71">
                  <c:v>0.72150000000000003</c:v>
                </c:pt>
                <c:pt idx="72">
                  <c:v>0.72350000000000003</c:v>
                </c:pt>
                <c:pt idx="73">
                  <c:v>0.72950000000000004</c:v>
                </c:pt>
                <c:pt idx="74">
                  <c:v>0.73350000000000004</c:v>
                </c:pt>
                <c:pt idx="75">
                  <c:v>0.74650000000000005</c:v>
                </c:pt>
                <c:pt idx="76">
                  <c:v>0.75850000000000006</c:v>
                </c:pt>
                <c:pt idx="77">
                  <c:v>0.77850000000000008</c:v>
                </c:pt>
                <c:pt idx="78">
                  <c:v>0.77350000000000008</c:v>
                </c:pt>
                <c:pt idx="79">
                  <c:v>0.75550000000000006</c:v>
                </c:pt>
                <c:pt idx="80">
                  <c:v>0.73950000000000005</c:v>
                </c:pt>
                <c:pt idx="81">
                  <c:v>0.72850000000000004</c:v>
                </c:pt>
                <c:pt idx="82">
                  <c:v>0.72750000000000004</c:v>
                </c:pt>
                <c:pt idx="83">
                  <c:v>0.73150000000000004</c:v>
                </c:pt>
                <c:pt idx="84">
                  <c:v>0.73350000000000004</c:v>
                </c:pt>
                <c:pt idx="85">
                  <c:v>0.73350000000000004</c:v>
                </c:pt>
                <c:pt idx="86">
                  <c:v>0.73199999999999998</c:v>
                </c:pt>
                <c:pt idx="87">
                  <c:v>0.72950000000000004</c:v>
                </c:pt>
                <c:pt idx="88">
                  <c:v>0.72850000000000004</c:v>
                </c:pt>
                <c:pt idx="89">
                  <c:v>0.73199999999999998</c:v>
                </c:pt>
                <c:pt idx="90">
                  <c:v>0.73350000000000004</c:v>
                </c:pt>
                <c:pt idx="91">
                  <c:v>0.73550000000000004</c:v>
                </c:pt>
                <c:pt idx="92">
                  <c:v>0.73450000000000004</c:v>
                </c:pt>
                <c:pt idx="93">
                  <c:v>0.73599999999999999</c:v>
                </c:pt>
                <c:pt idx="94">
                  <c:v>0.73899999999999999</c:v>
                </c:pt>
                <c:pt idx="95">
                  <c:v>0.74249999999999994</c:v>
                </c:pt>
                <c:pt idx="96">
                  <c:v>0.74550000000000005</c:v>
                </c:pt>
                <c:pt idx="97">
                  <c:v>0.74950000000000006</c:v>
                </c:pt>
                <c:pt idx="98">
                  <c:v>0.753</c:v>
                </c:pt>
                <c:pt idx="99">
                  <c:v>0.75700000000000001</c:v>
                </c:pt>
                <c:pt idx="100">
                  <c:v>0.76150000000000007</c:v>
                </c:pt>
                <c:pt idx="101">
                  <c:v>0.76550000000000007</c:v>
                </c:pt>
                <c:pt idx="102">
                  <c:v>0.77</c:v>
                </c:pt>
                <c:pt idx="103">
                  <c:v>0.77250000000000008</c:v>
                </c:pt>
                <c:pt idx="104">
                  <c:v>0.77700000000000002</c:v>
                </c:pt>
                <c:pt idx="105">
                  <c:v>0.78250000000000008</c:v>
                </c:pt>
                <c:pt idx="106">
                  <c:v>0.78750000000000009</c:v>
                </c:pt>
                <c:pt idx="107">
                  <c:v>0.7945000000000001</c:v>
                </c:pt>
                <c:pt idx="108">
                  <c:v>0.80399999999999994</c:v>
                </c:pt>
                <c:pt idx="109">
                  <c:v>0.80699999999999994</c:v>
                </c:pt>
                <c:pt idx="110">
                  <c:v>0.8115</c:v>
                </c:pt>
                <c:pt idx="111">
                  <c:v>0.81599999999999995</c:v>
                </c:pt>
                <c:pt idx="112">
                  <c:v>0.82099999999999995</c:v>
                </c:pt>
                <c:pt idx="113">
                  <c:v>0.82799999999999996</c:v>
                </c:pt>
                <c:pt idx="114">
                  <c:v>0.83199999999999996</c:v>
                </c:pt>
                <c:pt idx="115">
                  <c:v>0.83850000000000002</c:v>
                </c:pt>
                <c:pt idx="116">
                  <c:v>0.84150000000000003</c:v>
                </c:pt>
                <c:pt idx="117">
                  <c:v>0.84499999999999997</c:v>
                </c:pt>
                <c:pt idx="118">
                  <c:v>0.84699999999999998</c:v>
                </c:pt>
                <c:pt idx="119">
                  <c:v>0.85099999999999998</c:v>
                </c:pt>
                <c:pt idx="120">
                  <c:v>0.85499999999999998</c:v>
                </c:pt>
                <c:pt idx="121">
                  <c:v>0.85699999999999998</c:v>
                </c:pt>
                <c:pt idx="122">
                  <c:v>0.86149999999999993</c:v>
                </c:pt>
                <c:pt idx="123">
                  <c:v>0.86099999999999999</c:v>
                </c:pt>
                <c:pt idx="124">
                  <c:v>0.86799999999999988</c:v>
                </c:pt>
                <c:pt idx="125">
                  <c:v>0.86999999999999988</c:v>
                </c:pt>
                <c:pt idx="126">
                  <c:v>0.871</c:v>
                </c:pt>
                <c:pt idx="127">
                  <c:v>0.87149999999999994</c:v>
                </c:pt>
                <c:pt idx="128">
                  <c:v>0.87349999999999994</c:v>
                </c:pt>
                <c:pt idx="129">
                  <c:v>0.87549999999999994</c:v>
                </c:pt>
                <c:pt idx="130">
                  <c:v>0.87799999999999989</c:v>
                </c:pt>
                <c:pt idx="131">
                  <c:v>0.88100000000000001</c:v>
                </c:pt>
                <c:pt idx="132">
                  <c:v>0.8819999999999999</c:v>
                </c:pt>
                <c:pt idx="133">
                  <c:v>0.88649999999999984</c:v>
                </c:pt>
                <c:pt idx="134">
                  <c:v>0.88900000000000001</c:v>
                </c:pt>
                <c:pt idx="135">
                  <c:v>0.89449999999999985</c:v>
                </c:pt>
                <c:pt idx="136">
                  <c:v>0.89349999999999996</c:v>
                </c:pt>
                <c:pt idx="137">
                  <c:v>0.89249999999999985</c:v>
                </c:pt>
                <c:pt idx="138">
                  <c:v>0.89349999999999996</c:v>
                </c:pt>
                <c:pt idx="139">
                  <c:v>0.8919999999999999</c:v>
                </c:pt>
                <c:pt idx="140">
                  <c:v>0.88900000000000001</c:v>
                </c:pt>
                <c:pt idx="141">
                  <c:v>0.89149999999999996</c:v>
                </c:pt>
                <c:pt idx="142">
                  <c:v>0.89349999999999996</c:v>
                </c:pt>
                <c:pt idx="143">
                  <c:v>0.89149999999999996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'vit data'!$DB$4</c:f>
              <c:strCache>
                <c:ptCount val="1"/>
                <c:pt idx="0">
                  <c:v>folate no pABA</c:v>
                </c:pt>
              </c:strCache>
            </c:strRef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'vit data'!$CX$5:$CX$221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data'!$DB$5:$DB$221</c:f>
              <c:numCache>
                <c:formatCode>General</c:formatCode>
                <c:ptCount val="217"/>
                <c:pt idx="0">
                  <c:v>-8.0000000000000071E-3</c:v>
                </c:pt>
                <c:pt idx="1">
                  <c:v>-6.0000000000000053E-3</c:v>
                </c:pt>
                <c:pt idx="2">
                  <c:v>-5.5000000000000049E-3</c:v>
                </c:pt>
                <c:pt idx="3">
                  <c:v>-4.500000000000004E-3</c:v>
                </c:pt>
                <c:pt idx="4">
                  <c:v>-3.5000000000000031E-3</c:v>
                </c:pt>
                <c:pt idx="5">
                  <c:v>-2.5000000000000022E-3</c:v>
                </c:pt>
                <c:pt idx="6">
                  <c:v>-2.5000000000000022E-3</c:v>
                </c:pt>
                <c:pt idx="7">
                  <c:v>-5.0000000000000044E-4</c:v>
                </c:pt>
                <c:pt idx="8">
                  <c:v>-1.5000000000000013E-3</c:v>
                </c:pt>
                <c:pt idx="9">
                  <c:v>-5.0000000000000044E-4</c:v>
                </c:pt>
                <c:pt idx="10">
                  <c:v>-5.0000000000000044E-4</c:v>
                </c:pt>
                <c:pt idx="11">
                  <c:v>0</c:v>
                </c:pt>
                <c:pt idx="12">
                  <c:v>-1.0000000000000009E-3</c:v>
                </c:pt>
                <c:pt idx="13">
                  <c:v>1.0000000000000009E-3</c:v>
                </c:pt>
                <c:pt idx="14">
                  <c:v>5.0000000000000044E-4</c:v>
                </c:pt>
                <c:pt idx="15">
                  <c:v>1.5000000000000013E-3</c:v>
                </c:pt>
                <c:pt idx="16">
                  <c:v>5.0000000000000044E-4</c:v>
                </c:pt>
                <c:pt idx="17">
                  <c:v>2.0000000000000018E-3</c:v>
                </c:pt>
                <c:pt idx="18">
                  <c:v>1.0000000000000009E-3</c:v>
                </c:pt>
                <c:pt idx="19">
                  <c:v>1.5000000000000013E-3</c:v>
                </c:pt>
                <c:pt idx="20">
                  <c:v>2.0000000000000018E-3</c:v>
                </c:pt>
                <c:pt idx="21">
                  <c:v>1.5000000000000013E-3</c:v>
                </c:pt>
                <c:pt idx="22">
                  <c:v>2.0000000000000018E-3</c:v>
                </c:pt>
                <c:pt idx="23">
                  <c:v>3.0000000000000027E-3</c:v>
                </c:pt>
                <c:pt idx="24">
                  <c:v>4.0000000000000036E-3</c:v>
                </c:pt>
                <c:pt idx="25">
                  <c:v>1.0000000000000009E-3</c:v>
                </c:pt>
                <c:pt idx="26">
                  <c:v>2.5000000000000022E-3</c:v>
                </c:pt>
                <c:pt idx="27">
                  <c:v>1.5000000000000013E-3</c:v>
                </c:pt>
                <c:pt idx="28">
                  <c:v>1.5000000000000013E-3</c:v>
                </c:pt>
                <c:pt idx="29">
                  <c:v>1.5000000000000013E-3</c:v>
                </c:pt>
                <c:pt idx="30">
                  <c:v>2.5000000000000022E-3</c:v>
                </c:pt>
                <c:pt idx="31">
                  <c:v>1.5000000000000013E-3</c:v>
                </c:pt>
                <c:pt idx="32">
                  <c:v>1.5000000000000013E-3</c:v>
                </c:pt>
                <c:pt idx="33">
                  <c:v>2.0000000000000018E-3</c:v>
                </c:pt>
                <c:pt idx="34">
                  <c:v>1.5000000000000013E-3</c:v>
                </c:pt>
                <c:pt idx="35">
                  <c:v>3.0000000000000027E-3</c:v>
                </c:pt>
                <c:pt idx="36">
                  <c:v>2.0000000000000018E-3</c:v>
                </c:pt>
                <c:pt idx="37">
                  <c:v>2.0000000000000018E-3</c:v>
                </c:pt>
                <c:pt idx="38">
                  <c:v>2.5000000000000022E-3</c:v>
                </c:pt>
                <c:pt idx="39">
                  <c:v>2.0000000000000018E-3</c:v>
                </c:pt>
                <c:pt idx="40">
                  <c:v>2.0000000000000018E-3</c:v>
                </c:pt>
                <c:pt idx="41">
                  <c:v>2.5000000000000022E-3</c:v>
                </c:pt>
                <c:pt idx="42">
                  <c:v>2.5000000000000022E-3</c:v>
                </c:pt>
                <c:pt idx="43">
                  <c:v>3.0000000000000027E-3</c:v>
                </c:pt>
                <c:pt idx="44">
                  <c:v>3.0000000000000027E-3</c:v>
                </c:pt>
                <c:pt idx="45">
                  <c:v>2.0000000000000018E-3</c:v>
                </c:pt>
                <c:pt idx="46">
                  <c:v>2.0000000000000018E-3</c:v>
                </c:pt>
                <c:pt idx="47">
                  <c:v>2.0000000000000018E-3</c:v>
                </c:pt>
                <c:pt idx="48">
                  <c:v>2.0000000000000018E-3</c:v>
                </c:pt>
                <c:pt idx="49">
                  <c:v>3.0000000000000027E-3</c:v>
                </c:pt>
                <c:pt idx="50">
                  <c:v>3.0000000000000027E-3</c:v>
                </c:pt>
                <c:pt idx="51">
                  <c:v>2.0000000000000018E-3</c:v>
                </c:pt>
                <c:pt idx="52">
                  <c:v>2.0000000000000018E-3</c:v>
                </c:pt>
                <c:pt idx="53">
                  <c:v>2.0000000000000018E-3</c:v>
                </c:pt>
                <c:pt idx="54">
                  <c:v>3.0000000000000027E-3</c:v>
                </c:pt>
                <c:pt idx="55">
                  <c:v>3.0000000000000027E-3</c:v>
                </c:pt>
                <c:pt idx="56">
                  <c:v>2.0000000000000018E-3</c:v>
                </c:pt>
                <c:pt idx="57">
                  <c:v>4.0000000000000036E-3</c:v>
                </c:pt>
                <c:pt idx="58">
                  <c:v>3.0000000000000027E-3</c:v>
                </c:pt>
                <c:pt idx="59">
                  <c:v>2.0000000000000018E-3</c:v>
                </c:pt>
                <c:pt idx="60">
                  <c:v>2.0000000000000018E-3</c:v>
                </c:pt>
                <c:pt idx="61">
                  <c:v>2.4999999999999745E-3</c:v>
                </c:pt>
                <c:pt idx="62">
                  <c:v>3.0000000000000027E-3</c:v>
                </c:pt>
                <c:pt idx="63">
                  <c:v>3.4999999999999754E-3</c:v>
                </c:pt>
                <c:pt idx="64">
                  <c:v>3.4999999999999754E-3</c:v>
                </c:pt>
                <c:pt idx="65">
                  <c:v>3.4999999999999754E-3</c:v>
                </c:pt>
                <c:pt idx="66">
                  <c:v>3.9999999999999758E-3</c:v>
                </c:pt>
                <c:pt idx="67">
                  <c:v>2.9999999999999749E-3</c:v>
                </c:pt>
                <c:pt idx="68">
                  <c:v>2.4999999999999745E-3</c:v>
                </c:pt>
                <c:pt idx="69">
                  <c:v>3.4999999999999754E-3</c:v>
                </c:pt>
                <c:pt idx="70">
                  <c:v>2.9999999999999749E-3</c:v>
                </c:pt>
                <c:pt idx="71">
                  <c:v>3.4999999999999754E-3</c:v>
                </c:pt>
                <c:pt idx="72">
                  <c:v>2.9999999999999749E-3</c:v>
                </c:pt>
                <c:pt idx="73">
                  <c:v>2.9999999999999749E-3</c:v>
                </c:pt>
                <c:pt idx="74">
                  <c:v>2.9999999999999749E-3</c:v>
                </c:pt>
                <c:pt idx="75">
                  <c:v>2.9999999999999749E-3</c:v>
                </c:pt>
                <c:pt idx="76">
                  <c:v>2.9999999999999749E-3</c:v>
                </c:pt>
                <c:pt idx="77">
                  <c:v>3.9999999999999758E-3</c:v>
                </c:pt>
                <c:pt idx="78">
                  <c:v>2.9999999999999749E-3</c:v>
                </c:pt>
                <c:pt idx="79">
                  <c:v>2.9999999999999749E-3</c:v>
                </c:pt>
                <c:pt idx="80">
                  <c:v>4.9999999999999767E-3</c:v>
                </c:pt>
                <c:pt idx="81">
                  <c:v>2.9999999999999749E-3</c:v>
                </c:pt>
                <c:pt idx="82">
                  <c:v>2.9999999999999749E-3</c:v>
                </c:pt>
                <c:pt idx="83">
                  <c:v>2.9999999999999749E-3</c:v>
                </c:pt>
                <c:pt idx="84">
                  <c:v>2.9999999999999749E-3</c:v>
                </c:pt>
                <c:pt idx="85">
                  <c:v>2.9999999999999749E-3</c:v>
                </c:pt>
                <c:pt idx="86">
                  <c:v>2.9999999999999749E-3</c:v>
                </c:pt>
                <c:pt idx="87">
                  <c:v>2.9999999999999749E-3</c:v>
                </c:pt>
                <c:pt idx="88">
                  <c:v>3.9999999999999758E-3</c:v>
                </c:pt>
                <c:pt idx="89">
                  <c:v>2.9999999999999749E-3</c:v>
                </c:pt>
                <c:pt idx="90">
                  <c:v>2.9999999999999749E-3</c:v>
                </c:pt>
                <c:pt idx="91">
                  <c:v>2.9999999999999749E-3</c:v>
                </c:pt>
                <c:pt idx="92">
                  <c:v>2.9999999999999749E-3</c:v>
                </c:pt>
                <c:pt idx="93">
                  <c:v>3.9999999999999758E-3</c:v>
                </c:pt>
                <c:pt idx="94">
                  <c:v>2.9999999999999749E-3</c:v>
                </c:pt>
                <c:pt idx="95">
                  <c:v>2.9999999999999749E-3</c:v>
                </c:pt>
                <c:pt idx="96">
                  <c:v>2.9999999999999749E-3</c:v>
                </c:pt>
                <c:pt idx="97">
                  <c:v>2.9999999999999749E-3</c:v>
                </c:pt>
                <c:pt idx="98">
                  <c:v>2.9999999999999749E-3</c:v>
                </c:pt>
                <c:pt idx="99">
                  <c:v>2.9999999999999749E-3</c:v>
                </c:pt>
                <c:pt idx="100">
                  <c:v>2.9999999999999749E-3</c:v>
                </c:pt>
                <c:pt idx="101">
                  <c:v>2.9999999999999749E-3</c:v>
                </c:pt>
                <c:pt idx="102">
                  <c:v>2.9999999999999749E-3</c:v>
                </c:pt>
                <c:pt idx="103">
                  <c:v>1.999999999999974E-3</c:v>
                </c:pt>
                <c:pt idx="104">
                  <c:v>2.9999999999999749E-3</c:v>
                </c:pt>
                <c:pt idx="105">
                  <c:v>3.4999999999999754E-3</c:v>
                </c:pt>
                <c:pt idx="106">
                  <c:v>2.9999999999999749E-3</c:v>
                </c:pt>
                <c:pt idx="107">
                  <c:v>2.9999999999999749E-3</c:v>
                </c:pt>
                <c:pt idx="108">
                  <c:v>3.4999999999999754E-3</c:v>
                </c:pt>
                <c:pt idx="109">
                  <c:v>2.4999999999999745E-3</c:v>
                </c:pt>
                <c:pt idx="110">
                  <c:v>2.9999999999999749E-3</c:v>
                </c:pt>
                <c:pt idx="111">
                  <c:v>3.4999999999999754E-3</c:v>
                </c:pt>
                <c:pt idx="112">
                  <c:v>3.4999999999999754E-3</c:v>
                </c:pt>
                <c:pt idx="113">
                  <c:v>3.4999999999999754E-3</c:v>
                </c:pt>
                <c:pt idx="114">
                  <c:v>2.9999999999999749E-3</c:v>
                </c:pt>
                <c:pt idx="115">
                  <c:v>2.9999999999999749E-3</c:v>
                </c:pt>
                <c:pt idx="116">
                  <c:v>2.9999999999999749E-3</c:v>
                </c:pt>
                <c:pt idx="117">
                  <c:v>3.4999999999999754E-3</c:v>
                </c:pt>
                <c:pt idx="118">
                  <c:v>3.4999999999999754E-3</c:v>
                </c:pt>
                <c:pt idx="119">
                  <c:v>3.4999999999999754E-3</c:v>
                </c:pt>
                <c:pt idx="120">
                  <c:v>3.4999999999999754E-3</c:v>
                </c:pt>
                <c:pt idx="121">
                  <c:v>1.999999999999974E-3</c:v>
                </c:pt>
                <c:pt idx="122">
                  <c:v>2.4999999999999745E-3</c:v>
                </c:pt>
                <c:pt idx="123">
                  <c:v>3.4999999999999754E-3</c:v>
                </c:pt>
                <c:pt idx="124">
                  <c:v>3.4999999999999754E-3</c:v>
                </c:pt>
                <c:pt idx="125">
                  <c:v>3.4999999999999754E-3</c:v>
                </c:pt>
                <c:pt idx="126">
                  <c:v>3.4999999999999754E-3</c:v>
                </c:pt>
                <c:pt idx="127">
                  <c:v>2.4999999999999745E-3</c:v>
                </c:pt>
                <c:pt idx="128">
                  <c:v>2.9999999999999749E-3</c:v>
                </c:pt>
                <c:pt idx="129">
                  <c:v>3.4999999999999754E-3</c:v>
                </c:pt>
                <c:pt idx="130">
                  <c:v>2.9999999999999749E-3</c:v>
                </c:pt>
                <c:pt idx="131">
                  <c:v>3.9999999999999758E-3</c:v>
                </c:pt>
                <c:pt idx="132">
                  <c:v>2.9999999999999749E-3</c:v>
                </c:pt>
                <c:pt idx="133">
                  <c:v>2.9999999999999749E-3</c:v>
                </c:pt>
                <c:pt idx="134">
                  <c:v>2.9999999999999749E-3</c:v>
                </c:pt>
                <c:pt idx="135">
                  <c:v>1.999999999999974E-3</c:v>
                </c:pt>
                <c:pt idx="136">
                  <c:v>1.999999999999974E-3</c:v>
                </c:pt>
                <c:pt idx="137">
                  <c:v>2.9999999999999749E-3</c:v>
                </c:pt>
                <c:pt idx="138">
                  <c:v>3.4999999999999754E-3</c:v>
                </c:pt>
                <c:pt idx="139">
                  <c:v>1.999999999999974E-3</c:v>
                </c:pt>
                <c:pt idx="140">
                  <c:v>2.4999999999999745E-3</c:v>
                </c:pt>
                <c:pt idx="141">
                  <c:v>2.4999999999999745E-3</c:v>
                </c:pt>
                <c:pt idx="142">
                  <c:v>2.4999999999999745E-3</c:v>
                </c:pt>
                <c:pt idx="143">
                  <c:v>3.4999999999999754E-3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'vit data'!$DC$4</c:f>
              <c:strCache>
                <c:ptCount val="1"/>
                <c:pt idx="0">
                  <c:v>folate + pABA</c:v>
                </c:pt>
              </c:strCache>
            </c:strRef>
          </c:tx>
          <c:spPr>
            <a:ln w="19050" cap="rnd">
              <a:solidFill>
                <a:srgbClr val="0000CC"/>
              </a:solidFill>
              <a:round/>
            </a:ln>
            <a:effectLst/>
          </c:spPr>
          <c:marker>
            <c:symbol val="none"/>
          </c:marker>
          <c:xVal>
            <c:numRef>
              <c:f>'vit data'!$CX$5:$CX$221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data'!$DC$5:$DC$221</c:f>
              <c:numCache>
                <c:formatCode>General</c:formatCode>
                <c:ptCount val="217"/>
                <c:pt idx="0">
                  <c:v>3.5000000000000031E-3</c:v>
                </c:pt>
                <c:pt idx="1">
                  <c:v>3.0000000000000027E-3</c:v>
                </c:pt>
                <c:pt idx="2">
                  <c:v>3.4999999999999754E-3</c:v>
                </c:pt>
                <c:pt idx="3">
                  <c:v>3.9999999999999758E-3</c:v>
                </c:pt>
                <c:pt idx="4">
                  <c:v>3.9999999999999758E-3</c:v>
                </c:pt>
                <c:pt idx="5">
                  <c:v>3.9999999999999758E-3</c:v>
                </c:pt>
                <c:pt idx="6">
                  <c:v>3.9999999999999758E-3</c:v>
                </c:pt>
                <c:pt idx="7">
                  <c:v>3.9999999999999758E-3</c:v>
                </c:pt>
                <c:pt idx="8">
                  <c:v>3.4999999999999754E-3</c:v>
                </c:pt>
                <c:pt idx="9">
                  <c:v>3.4999999999999754E-3</c:v>
                </c:pt>
                <c:pt idx="10">
                  <c:v>3.4999999999999754E-3</c:v>
                </c:pt>
                <c:pt idx="11">
                  <c:v>3.4999999999999754E-3</c:v>
                </c:pt>
                <c:pt idx="12">
                  <c:v>2.9999999999999749E-3</c:v>
                </c:pt>
                <c:pt idx="13">
                  <c:v>2.9999999999999749E-3</c:v>
                </c:pt>
                <c:pt idx="14">
                  <c:v>3.9999999999999758E-3</c:v>
                </c:pt>
                <c:pt idx="15">
                  <c:v>2.9999999999999749E-3</c:v>
                </c:pt>
                <c:pt idx="16">
                  <c:v>2.9999999999999749E-3</c:v>
                </c:pt>
                <c:pt idx="17">
                  <c:v>2.9999999999999749E-3</c:v>
                </c:pt>
                <c:pt idx="18">
                  <c:v>2.9999999999999749E-3</c:v>
                </c:pt>
                <c:pt idx="19">
                  <c:v>1.999999999999974E-3</c:v>
                </c:pt>
                <c:pt idx="20">
                  <c:v>2.9999999999999749E-3</c:v>
                </c:pt>
                <c:pt idx="21">
                  <c:v>2.9999999999999749E-3</c:v>
                </c:pt>
                <c:pt idx="22">
                  <c:v>1.999999999999974E-3</c:v>
                </c:pt>
                <c:pt idx="23">
                  <c:v>2.9999999999999749E-3</c:v>
                </c:pt>
                <c:pt idx="24">
                  <c:v>2.4999999999999745E-3</c:v>
                </c:pt>
                <c:pt idx="25">
                  <c:v>3.4999999999999754E-3</c:v>
                </c:pt>
                <c:pt idx="26">
                  <c:v>1.999999999999974E-3</c:v>
                </c:pt>
                <c:pt idx="27">
                  <c:v>2.9999999999999749E-3</c:v>
                </c:pt>
                <c:pt idx="28">
                  <c:v>2.9999999999999749E-3</c:v>
                </c:pt>
                <c:pt idx="29">
                  <c:v>1.999999999999974E-3</c:v>
                </c:pt>
                <c:pt idx="30">
                  <c:v>1.999999999999974E-3</c:v>
                </c:pt>
                <c:pt idx="31">
                  <c:v>1.999999999999974E-3</c:v>
                </c:pt>
                <c:pt idx="32">
                  <c:v>2.9999999999999749E-3</c:v>
                </c:pt>
                <c:pt idx="33">
                  <c:v>1.999999999999974E-3</c:v>
                </c:pt>
                <c:pt idx="34">
                  <c:v>2.4999999999999745E-3</c:v>
                </c:pt>
                <c:pt idx="35">
                  <c:v>2.4999999999999745E-3</c:v>
                </c:pt>
                <c:pt idx="36">
                  <c:v>2.9999999999999749E-3</c:v>
                </c:pt>
                <c:pt idx="37">
                  <c:v>1.999999999999974E-3</c:v>
                </c:pt>
                <c:pt idx="38">
                  <c:v>2.4999999999999745E-3</c:v>
                </c:pt>
                <c:pt idx="39">
                  <c:v>1.999999999999974E-3</c:v>
                </c:pt>
                <c:pt idx="40">
                  <c:v>2.4999999999999745E-3</c:v>
                </c:pt>
                <c:pt idx="41">
                  <c:v>2.4999999999999745E-3</c:v>
                </c:pt>
                <c:pt idx="42">
                  <c:v>2.4999999999999745E-3</c:v>
                </c:pt>
                <c:pt idx="43">
                  <c:v>1.4999999999999736E-3</c:v>
                </c:pt>
                <c:pt idx="44">
                  <c:v>1.4999999999999736E-3</c:v>
                </c:pt>
                <c:pt idx="45">
                  <c:v>2.9999999999999749E-3</c:v>
                </c:pt>
                <c:pt idx="46">
                  <c:v>1.4999999999999736E-3</c:v>
                </c:pt>
                <c:pt idx="47">
                  <c:v>2.9999999999999749E-3</c:v>
                </c:pt>
                <c:pt idx="48">
                  <c:v>2.9999999999999749E-3</c:v>
                </c:pt>
                <c:pt idx="49">
                  <c:v>2.9999999999999749E-3</c:v>
                </c:pt>
                <c:pt idx="50">
                  <c:v>2.9999999999999749E-3</c:v>
                </c:pt>
                <c:pt idx="51">
                  <c:v>2.9999999999999749E-3</c:v>
                </c:pt>
                <c:pt idx="52">
                  <c:v>2.9999999999999749E-3</c:v>
                </c:pt>
                <c:pt idx="53">
                  <c:v>2.9999999999999749E-3</c:v>
                </c:pt>
                <c:pt idx="54">
                  <c:v>2.9999999999999749E-3</c:v>
                </c:pt>
                <c:pt idx="55">
                  <c:v>2.9999999999999749E-3</c:v>
                </c:pt>
                <c:pt idx="56">
                  <c:v>2.9999999999999749E-3</c:v>
                </c:pt>
                <c:pt idx="57">
                  <c:v>2.4999999999999745E-3</c:v>
                </c:pt>
                <c:pt idx="58">
                  <c:v>2.9999999999999749E-3</c:v>
                </c:pt>
                <c:pt idx="59">
                  <c:v>2.9999999999999749E-3</c:v>
                </c:pt>
                <c:pt idx="60">
                  <c:v>2.9999999999999749E-3</c:v>
                </c:pt>
                <c:pt idx="61">
                  <c:v>2.4999999999999745E-3</c:v>
                </c:pt>
                <c:pt idx="62">
                  <c:v>2.9999999999999749E-3</c:v>
                </c:pt>
                <c:pt idx="63">
                  <c:v>1.999999999999974E-3</c:v>
                </c:pt>
                <c:pt idx="64">
                  <c:v>2.9999999999999749E-3</c:v>
                </c:pt>
                <c:pt idx="65">
                  <c:v>1.999999999999974E-3</c:v>
                </c:pt>
                <c:pt idx="66">
                  <c:v>2.9999999999999749E-3</c:v>
                </c:pt>
                <c:pt idx="67">
                  <c:v>1.4999999999999736E-3</c:v>
                </c:pt>
                <c:pt idx="68">
                  <c:v>1.999999999999974E-3</c:v>
                </c:pt>
                <c:pt idx="69">
                  <c:v>2.4999999999999745E-3</c:v>
                </c:pt>
                <c:pt idx="70">
                  <c:v>1.4999999999999736E-3</c:v>
                </c:pt>
                <c:pt idx="71">
                  <c:v>1.999999999999974E-3</c:v>
                </c:pt>
                <c:pt idx="72">
                  <c:v>1.999999999999974E-3</c:v>
                </c:pt>
                <c:pt idx="73">
                  <c:v>1.999999999999974E-3</c:v>
                </c:pt>
                <c:pt idx="74">
                  <c:v>1.999999999999974E-3</c:v>
                </c:pt>
                <c:pt idx="75">
                  <c:v>1.999999999999974E-3</c:v>
                </c:pt>
                <c:pt idx="76">
                  <c:v>1.999999999999974E-3</c:v>
                </c:pt>
                <c:pt idx="77">
                  <c:v>1.999999999999974E-3</c:v>
                </c:pt>
                <c:pt idx="78">
                  <c:v>1.999999999999974E-3</c:v>
                </c:pt>
                <c:pt idx="79">
                  <c:v>1.999999999999974E-3</c:v>
                </c:pt>
                <c:pt idx="80">
                  <c:v>1.999999999999974E-3</c:v>
                </c:pt>
                <c:pt idx="81">
                  <c:v>1.999999999999974E-3</c:v>
                </c:pt>
                <c:pt idx="82">
                  <c:v>1.999999999999974E-3</c:v>
                </c:pt>
                <c:pt idx="83">
                  <c:v>1.999999999999974E-3</c:v>
                </c:pt>
                <c:pt idx="84">
                  <c:v>1.4999999999999736E-3</c:v>
                </c:pt>
                <c:pt idx="85">
                  <c:v>1.999999999999974E-3</c:v>
                </c:pt>
                <c:pt idx="86">
                  <c:v>1.999999999999974E-3</c:v>
                </c:pt>
                <c:pt idx="87">
                  <c:v>2.9999999999999749E-3</c:v>
                </c:pt>
                <c:pt idx="88">
                  <c:v>1.999999999999974E-3</c:v>
                </c:pt>
                <c:pt idx="89">
                  <c:v>2.9999999999999749E-3</c:v>
                </c:pt>
                <c:pt idx="90">
                  <c:v>2.9999999999999749E-3</c:v>
                </c:pt>
                <c:pt idx="91">
                  <c:v>1.999999999999974E-3</c:v>
                </c:pt>
                <c:pt idx="92">
                  <c:v>1.999999999999974E-3</c:v>
                </c:pt>
                <c:pt idx="93">
                  <c:v>2.9999999999999749E-3</c:v>
                </c:pt>
                <c:pt idx="94">
                  <c:v>2.9999999999999749E-3</c:v>
                </c:pt>
                <c:pt idx="95">
                  <c:v>1.999999999999974E-3</c:v>
                </c:pt>
                <c:pt idx="96">
                  <c:v>1.999999999999974E-3</c:v>
                </c:pt>
                <c:pt idx="97">
                  <c:v>1.999999999999974E-3</c:v>
                </c:pt>
                <c:pt idx="98">
                  <c:v>1.999999999999974E-3</c:v>
                </c:pt>
                <c:pt idx="99">
                  <c:v>1.999999999999974E-3</c:v>
                </c:pt>
                <c:pt idx="100">
                  <c:v>1.999999999999974E-3</c:v>
                </c:pt>
                <c:pt idx="101">
                  <c:v>1.999999999999974E-3</c:v>
                </c:pt>
                <c:pt idx="102">
                  <c:v>1.999999999999974E-3</c:v>
                </c:pt>
                <c:pt idx="103">
                  <c:v>1.999999999999974E-3</c:v>
                </c:pt>
                <c:pt idx="104">
                  <c:v>1.999999999999974E-3</c:v>
                </c:pt>
                <c:pt idx="105">
                  <c:v>1.999999999999974E-3</c:v>
                </c:pt>
                <c:pt idx="106">
                  <c:v>1.999999999999974E-3</c:v>
                </c:pt>
                <c:pt idx="107">
                  <c:v>1.999999999999974E-3</c:v>
                </c:pt>
                <c:pt idx="108">
                  <c:v>1.999999999999974E-3</c:v>
                </c:pt>
                <c:pt idx="109">
                  <c:v>1.999999999999974E-3</c:v>
                </c:pt>
                <c:pt idx="110">
                  <c:v>1.999999999999974E-3</c:v>
                </c:pt>
                <c:pt idx="111">
                  <c:v>1.999999999999974E-3</c:v>
                </c:pt>
                <c:pt idx="112">
                  <c:v>1.999999999999974E-3</c:v>
                </c:pt>
                <c:pt idx="113">
                  <c:v>1.999999999999974E-3</c:v>
                </c:pt>
                <c:pt idx="114">
                  <c:v>1.999999999999974E-3</c:v>
                </c:pt>
                <c:pt idx="115">
                  <c:v>1.999999999999974E-3</c:v>
                </c:pt>
                <c:pt idx="116">
                  <c:v>1.999999999999974E-3</c:v>
                </c:pt>
                <c:pt idx="117">
                  <c:v>1.999999999999974E-3</c:v>
                </c:pt>
                <c:pt idx="118">
                  <c:v>1.999999999999974E-3</c:v>
                </c:pt>
                <c:pt idx="119">
                  <c:v>1.999999999999974E-3</c:v>
                </c:pt>
                <c:pt idx="120">
                  <c:v>1.999999999999974E-3</c:v>
                </c:pt>
                <c:pt idx="121">
                  <c:v>1.999999999999974E-3</c:v>
                </c:pt>
                <c:pt idx="122">
                  <c:v>1.999999999999974E-3</c:v>
                </c:pt>
                <c:pt idx="123">
                  <c:v>1.999999999999974E-3</c:v>
                </c:pt>
                <c:pt idx="124">
                  <c:v>1.999999999999974E-3</c:v>
                </c:pt>
                <c:pt idx="125">
                  <c:v>1.999999999999974E-3</c:v>
                </c:pt>
                <c:pt idx="126">
                  <c:v>1.999999999999974E-3</c:v>
                </c:pt>
                <c:pt idx="127">
                  <c:v>1.999999999999974E-3</c:v>
                </c:pt>
                <c:pt idx="128">
                  <c:v>1.999999999999974E-3</c:v>
                </c:pt>
                <c:pt idx="129">
                  <c:v>1.999999999999974E-3</c:v>
                </c:pt>
                <c:pt idx="130">
                  <c:v>1.999999999999974E-3</c:v>
                </c:pt>
                <c:pt idx="131">
                  <c:v>1.999999999999974E-3</c:v>
                </c:pt>
                <c:pt idx="132">
                  <c:v>1.999999999999974E-3</c:v>
                </c:pt>
                <c:pt idx="133">
                  <c:v>1.999999999999974E-3</c:v>
                </c:pt>
                <c:pt idx="134">
                  <c:v>1.999999999999974E-3</c:v>
                </c:pt>
                <c:pt idx="135">
                  <c:v>1.999999999999974E-3</c:v>
                </c:pt>
                <c:pt idx="136">
                  <c:v>1.999999999999974E-3</c:v>
                </c:pt>
                <c:pt idx="137">
                  <c:v>1.999999999999974E-3</c:v>
                </c:pt>
                <c:pt idx="138">
                  <c:v>1.999999999999974E-3</c:v>
                </c:pt>
                <c:pt idx="139">
                  <c:v>1.999999999999974E-3</c:v>
                </c:pt>
                <c:pt idx="140">
                  <c:v>1.999999999999974E-3</c:v>
                </c:pt>
                <c:pt idx="141">
                  <c:v>1.999999999999974E-3</c:v>
                </c:pt>
                <c:pt idx="142">
                  <c:v>1.999999999999974E-3</c:v>
                </c:pt>
                <c:pt idx="143">
                  <c:v>1.4999999999999736E-3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'vit data'!$DD$4</c:f>
              <c:strCache>
                <c:ptCount val="1"/>
                <c:pt idx="0">
                  <c:v>niacin</c:v>
                </c:pt>
              </c:strCache>
            </c:strRef>
          </c:tx>
          <c:spPr>
            <a:ln w="19050" cap="rnd">
              <a:solidFill>
                <a:srgbClr val="996633"/>
              </a:solidFill>
              <a:round/>
            </a:ln>
            <a:effectLst/>
          </c:spPr>
          <c:marker>
            <c:symbol val="none"/>
          </c:marker>
          <c:xVal>
            <c:numRef>
              <c:f>'vit data'!$CX$5:$CX$221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data'!$DD$5:$DD$221</c:f>
              <c:numCache>
                <c:formatCode>General</c:formatCode>
                <c:ptCount val="217"/>
                <c:pt idx="0">
                  <c:v>1.8999999999999989E-2</c:v>
                </c:pt>
                <c:pt idx="1">
                  <c:v>1.7999999999999988E-2</c:v>
                </c:pt>
                <c:pt idx="2">
                  <c:v>1.4999999999999986E-2</c:v>
                </c:pt>
                <c:pt idx="3">
                  <c:v>1.3499999999999984E-2</c:v>
                </c:pt>
                <c:pt idx="4">
                  <c:v>1.3499999999999984E-2</c:v>
                </c:pt>
                <c:pt idx="5">
                  <c:v>1.2499999999999983E-2</c:v>
                </c:pt>
                <c:pt idx="6">
                  <c:v>1.1499999999999982E-2</c:v>
                </c:pt>
                <c:pt idx="7">
                  <c:v>1.1499999999999982E-2</c:v>
                </c:pt>
                <c:pt idx="8">
                  <c:v>1.1999999999999983E-2</c:v>
                </c:pt>
                <c:pt idx="9">
                  <c:v>1.1499999999999982E-2</c:v>
                </c:pt>
                <c:pt idx="10">
                  <c:v>1.2999999999999984E-2</c:v>
                </c:pt>
                <c:pt idx="11">
                  <c:v>1.2999999999999984E-2</c:v>
                </c:pt>
                <c:pt idx="12">
                  <c:v>1.1999999999999983E-2</c:v>
                </c:pt>
                <c:pt idx="13">
                  <c:v>1.3499999999999984E-2</c:v>
                </c:pt>
                <c:pt idx="14">
                  <c:v>1.4999999999999986E-2</c:v>
                </c:pt>
                <c:pt idx="15">
                  <c:v>1.4999999999999986E-2</c:v>
                </c:pt>
                <c:pt idx="16">
                  <c:v>1.5999999999999986E-2</c:v>
                </c:pt>
                <c:pt idx="17">
                  <c:v>1.6999999999999987E-2</c:v>
                </c:pt>
                <c:pt idx="18">
                  <c:v>1.8999999999999989E-2</c:v>
                </c:pt>
                <c:pt idx="19">
                  <c:v>1.999999999999999E-2</c:v>
                </c:pt>
                <c:pt idx="20">
                  <c:v>2.1999999999999992E-2</c:v>
                </c:pt>
                <c:pt idx="21">
                  <c:v>2.4999999999999994E-2</c:v>
                </c:pt>
                <c:pt idx="22">
                  <c:v>2.7999999999999997E-2</c:v>
                </c:pt>
                <c:pt idx="23">
                  <c:v>0.03</c:v>
                </c:pt>
                <c:pt idx="24">
                  <c:v>3.2999999999999974E-2</c:v>
                </c:pt>
                <c:pt idx="25">
                  <c:v>3.5999999999999976E-2</c:v>
                </c:pt>
                <c:pt idx="26">
                  <c:v>3.8999999999999979E-2</c:v>
                </c:pt>
                <c:pt idx="27">
                  <c:v>4.3999999999999984E-2</c:v>
                </c:pt>
                <c:pt idx="28">
                  <c:v>4.7999999999999987E-2</c:v>
                </c:pt>
                <c:pt idx="29">
                  <c:v>5.3999999999999992E-2</c:v>
                </c:pt>
                <c:pt idx="30">
                  <c:v>0.06</c:v>
                </c:pt>
                <c:pt idx="31">
                  <c:v>6.5999999999999975E-2</c:v>
                </c:pt>
                <c:pt idx="32">
                  <c:v>7.2999999999999982E-2</c:v>
                </c:pt>
                <c:pt idx="33">
                  <c:v>8.0999999999999989E-2</c:v>
                </c:pt>
                <c:pt idx="34">
                  <c:v>8.8999999999999996E-2</c:v>
                </c:pt>
                <c:pt idx="35">
                  <c:v>9.8999999999999977E-2</c:v>
                </c:pt>
                <c:pt idx="36">
                  <c:v>0.11099999999999999</c:v>
                </c:pt>
                <c:pt idx="37">
                  <c:v>0.126</c:v>
                </c:pt>
                <c:pt idx="38">
                  <c:v>0.14000000000000001</c:v>
                </c:pt>
                <c:pt idx="39">
                  <c:v>0.15299999999999997</c:v>
                </c:pt>
                <c:pt idx="40">
                  <c:v>0.16649999999999998</c:v>
                </c:pt>
                <c:pt idx="41">
                  <c:v>0.184</c:v>
                </c:pt>
                <c:pt idx="42">
                  <c:v>0.20300000000000001</c:v>
                </c:pt>
                <c:pt idx="43">
                  <c:v>0.23099999999999998</c:v>
                </c:pt>
                <c:pt idx="44">
                  <c:v>0.26100000000000001</c:v>
                </c:pt>
                <c:pt idx="45">
                  <c:v>0.28899999999999998</c:v>
                </c:pt>
                <c:pt idx="46">
                  <c:v>0.32050000000000001</c:v>
                </c:pt>
                <c:pt idx="47">
                  <c:v>0.34949999999999998</c:v>
                </c:pt>
                <c:pt idx="48">
                  <c:v>0.38400000000000001</c:v>
                </c:pt>
                <c:pt idx="49">
                  <c:v>0.42050000000000004</c:v>
                </c:pt>
                <c:pt idx="50">
                  <c:v>0.44399999999999995</c:v>
                </c:pt>
                <c:pt idx="51">
                  <c:v>0.46799999999999997</c:v>
                </c:pt>
                <c:pt idx="52">
                  <c:v>0.48949999999999999</c:v>
                </c:pt>
                <c:pt idx="53">
                  <c:v>0.52150000000000007</c:v>
                </c:pt>
                <c:pt idx="54">
                  <c:v>0.54700000000000004</c:v>
                </c:pt>
                <c:pt idx="55">
                  <c:v>0.56349999999999989</c:v>
                </c:pt>
                <c:pt idx="56">
                  <c:v>0.58050000000000002</c:v>
                </c:pt>
                <c:pt idx="57">
                  <c:v>0.59399999999999997</c:v>
                </c:pt>
                <c:pt idx="58">
                  <c:v>0.60199999999999998</c:v>
                </c:pt>
                <c:pt idx="59">
                  <c:v>0.59949999999999992</c:v>
                </c:pt>
                <c:pt idx="60">
                  <c:v>0.60549999999999993</c:v>
                </c:pt>
                <c:pt idx="61">
                  <c:v>0.61450000000000005</c:v>
                </c:pt>
                <c:pt idx="62">
                  <c:v>0.62749999999999995</c:v>
                </c:pt>
                <c:pt idx="63">
                  <c:v>0.64500000000000002</c:v>
                </c:pt>
                <c:pt idx="64">
                  <c:v>0.65600000000000003</c:v>
                </c:pt>
                <c:pt idx="65">
                  <c:v>0.66400000000000003</c:v>
                </c:pt>
                <c:pt idx="66">
                  <c:v>0.67549999999999999</c:v>
                </c:pt>
                <c:pt idx="67">
                  <c:v>0.6875</c:v>
                </c:pt>
                <c:pt idx="68">
                  <c:v>0.69550000000000001</c:v>
                </c:pt>
                <c:pt idx="69">
                  <c:v>0.70899999999999996</c:v>
                </c:pt>
                <c:pt idx="70">
                  <c:v>0.71649999999999991</c:v>
                </c:pt>
                <c:pt idx="71">
                  <c:v>0.71699999999999997</c:v>
                </c:pt>
                <c:pt idx="72">
                  <c:v>0.72150000000000003</c:v>
                </c:pt>
                <c:pt idx="73">
                  <c:v>0.73150000000000004</c:v>
                </c:pt>
                <c:pt idx="74">
                  <c:v>0.73950000000000005</c:v>
                </c:pt>
                <c:pt idx="75">
                  <c:v>0.75150000000000006</c:v>
                </c:pt>
                <c:pt idx="76">
                  <c:v>0.77350000000000008</c:v>
                </c:pt>
                <c:pt idx="77">
                  <c:v>0.78249999999999997</c:v>
                </c:pt>
                <c:pt idx="78">
                  <c:v>0.76150000000000007</c:v>
                </c:pt>
                <c:pt idx="79">
                  <c:v>0.74649999999999994</c:v>
                </c:pt>
                <c:pt idx="80">
                  <c:v>0.73449999999999993</c:v>
                </c:pt>
                <c:pt idx="81">
                  <c:v>0.72849999999999993</c:v>
                </c:pt>
                <c:pt idx="82">
                  <c:v>0.73449999999999993</c:v>
                </c:pt>
                <c:pt idx="83">
                  <c:v>0.73649999999999993</c:v>
                </c:pt>
                <c:pt idx="84">
                  <c:v>0.74049999999999994</c:v>
                </c:pt>
                <c:pt idx="85">
                  <c:v>0.74049999999999994</c:v>
                </c:pt>
                <c:pt idx="86">
                  <c:v>0.73849999999999993</c:v>
                </c:pt>
                <c:pt idx="87">
                  <c:v>0.73750000000000004</c:v>
                </c:pt>
                <c:pt idx="88">
                  <c:v>0.73550000000000004</c:v>
                </c:pt>
                <c:pt idx="89">
                  <c:v>0.73799999999999999</c:v>
                </c:pt>
                <c:pt idx="90">
                  <c:v>0.73649999999999993</c:v>
                </c:pt>
                <c:pt idx="91">
                  <c:v>0.73750000000000004</c:v>
                </c:pt>
                <c:pt idx="92">
                  <c:v>0.74</c:v>
                </c:pt>
                <c:pt idx="93">
                  <c:v>0.74199999999999999</c:v>
                </c:pt>
                <c:pt idx="94">
                  <c:v>0.746</c:v>
                </c:pt>
                <c:pt idx="95">
                  <c:v>0.749</c:v>
                </c:pt>
                <c:pt idx="96">
                  <c:v>0.75150000000000006</c:v>
                </c:pt>
                <c:pt idx="97">
                  <c:v>0.754</c:v>
                </c:pt>
                <c:pt idx="98">
                  <c:v>0.75800000000000001</c:v>
                </c:pt>
                <c:pt idx="99">
                  <c:v>0.75800000000000001</c:v>
                </c:pt>
                <c:pt idx="100">
                  <c:v>0.75700000000000001</c:v>
                </c:pt>
                <c:pt idx="101">
                  <c:v>0.76249999999999996</c:v>
                </c:pt>
                <c:pt idx="102">
                  <c:v>0.77150000000000007</c:v>
                </c:pt>
                <c:pt idx="103">
                  <c:v>0.77750000000000008</c:v>
                </c:pt>
                <c:pt idx="104">
                  <c:v>0.78400000000000003</c:v>
                </c:pt>
                <c:pt idx="105">
                  <c:v>0.78700000000000003</c:v>
                </c:pt>
                <c:pt idx="106">
                  <c:v>0.78750000000000009</c:v>
                </c:pt>
                <c:pt idx="107">
                  <c:v>0.79600000000000004</c:v>
                </c:pt>
                <c:pt idx="108">
                  <c:v>0.79949999999999988</c:v>
                </c:pt>
                <c:pt idx="109">
                  <c:v>0.80799999999999994</c:v>
                </c:pt>
                <c:pt idx="110">
                  <c:v>0.81099999999999994</c:v>
                </c:pt>
                <c:pt idx="111">
                  <c:v>0.81499999999999995</c:v>
                </c:pt>
                <c:pt idx="112">
                  <c:v>0.82399999999999995</c:v>
                </c:pt>
                <c:pt idx="113">
                  <c:v>0.82799999999999996</c:v>
                </c:pt>
                <c:pt idx="114">
                  <c:v>0.83399999999999996</c:v>
                </c:pt>
                <c:pt idx="115">
                  <c:v>0.83650000000000002</c:v>
                </c:pt>
                <c:pt idx="116">
                  <c:v>0.84099999999999997</c:v>
                </c:pt>
                <c:pt idx="117">
                  <c:v>0.84499999999999997</c:v>
                </c:pt>
                <c:pt idx="118">
                  <c:v>0.84899999999999998</c:v>
                </c:pt>
                <c:pt idx="119">
                  <c:v>0.85199999999999998</c:v>
                </c:pt>
                <c:pt idx="120">
                  <c:v>0.85499999999999998</c:v>
                </c:pt>
                <c:pt idx="121">
                  <c:v>0.85699999999999998</c:v>
                </c:pt>
                <c:pt idx="122">
                  <c:v>0.85899999999999999</c:v>
                </c:pt>
                <c:pt idx="123">
                  <c:v>0.85899999999999999</c:v>
                </c:pt>
                <c:pt idx="124">
                  <c:v>0.86399999999999999</c:v>
                </c:pt>
                <c:pt idx="125">
                  <c:v>0.86749999999999994</c:v>
                </c:pt>
                <c:pt idx="126">
                  <c:v>0.87</c:v>
                </c:pt>
                <c:pt idx="127">
                  <c:v>0.87449999999999983</c:v>
                </c:pt>
                <c:pt idx="128">
                  <c:v>0.87849999999999984</c:v>
                </c:pt>
                <c:pt idx="129">
                  <c:v>0.8829999999999999</c:v>
                </c:pt>
                <c:pt idx="130">
                  <c:v>0.88349999999999995</c:v>
                </c:pt>
                <c:pt idx="131">
                  <c:v>0.88400000000000001</c:v>
                </c:pt>
                <c:pt idx="132">
                  <c:v>0.88099999999999989</c:v>
                </c:pt>
                <c:pt idx="133">
                  <c:v>0.88400000000000001</c:v>
                </c:pt>
                <c:pt idx="134">
                  <c:v>0.8849999999999999</c:v>
                </c:pt>
                <c:pt idx="135">
                  <c:v>0.88649999999999984</c:v>
                </c:pt>
                <c:pt idx="136">
                  <c:v>0.88400000000000001</c:v>
                </c:pt>
                <c:pt idx="137">
                  <c:v>0.88400000000000001</c:v>
                </c:pt>
                <c:pt idx="138">
                  <c:v>0.8849999999999999</c:v>
                </c:pt>
                <c:pt idx="139">
                  <c:v>0.8849999999999999</c:v>
                </c:pt>
                <c:pt idx="140">
                  <c:v>0.88349999999999995</c:v>
                </c:pt>
                <c:pt idx="141">
                  <c:v>0.8849999999999999</c:v>
                </c:pt>
                <c:pt idx="142">
                  <c:v>0.88349999999999995</c:v>
                </c:pt>
                <c:pt idx="143">
                  <c:v>0.88149999999999995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'vit data'!$DE$4</c:f>
              <c:strCache>
                <c:ptCount val="1"/>
                <c:pt idx="0">
                  <c:v>pantothenate</c:v>
                </c:pt>
              </c:strCache>
            </c:strRef>
          </c:tx>
          <c:spPr>
            <a:ln w="19050" cap="rnd">
              <a:solidFill>
                <a:srgbClr val="008080"/>
              </a:solidFill>
              <a:round/>
            </a:ln>
            <a:effectLst/>
          </c:spPr>
          <c:marker>
            <c:symbol val="none"/>
          </c:marker>
          <c:xVal>
            <c:numRef>
              <c:f>'vit data'!$CX$5:$CX$221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data'!$DE$5:$DE$221</c:f>
              <c:numCache>
                <c:formatCode>General</c:formatCode>
                <c:ptCount val="217"/>
                <c:pt idx="0">
                  <c:v>1.3500000000000012E-2</c:v>
                </c:pt>
                <c:pt idx="1">
                  <c:v>1.2500000000000011E-2</c:v>
                </c:pt>
                <c:pt idx="2">
                  <c:v>1.2500000000000011E-2</c:v>
                </c:pt>
                <c:pt idx="3">
                  <c:v>1.2000000000000011E-2</c:v>
                </c:pt>
                <c:pt idx="4">
                  <c:v>1.0500000000000009E-2</c:v>
                </c:pt>
                <c:pt idx="5">
                  <c:v>1.0500000000000009E-2</c:v>
                </c:pt>
                <c:pt idx="6">
                  <c:v>9.5000000000000084E-3</c:v>
                </c:pt>
                <c:pt idx="7">
                  <c:v>1.0000000000000009E-2</c:v>
                </c:pt>
                <c:pt idx="8">
                  <c:v>1.2000000000000011E-2</c:v>
                </c:pt>
                <c:pt idx="9">
                  <c:v>1.2500000000000011E-2</c:v>
                </c:pt>
                <c:pt idx="10">
                  <c:v>1.3000000000000012E-2</c:v>
                </c:pt>
                <c:pt idx="11">
                  <c:v>1.3500000000000012E-2</c:v>
                </c:pt>
                <c:pt idx="12">
                  <c:v>1.4500000000000013E-2</c:v>
                </c:pt>
                <c:pt idx="13">
                  <c:v>1.5500000000000014E-2</c:v>
                </c:pt>
                <c:pt idx="14">
                  <c:v>1.7000000000000015E-2</c:v>
                </c:pt>
                <c:pt idx="15">
                  <c:v>1.8499999999999989E-2</c:v>
                </c:pt>
                <c:pt idx="16">
                  <c:v>2.049999999999999E-2</c:v>
                </c:pt>
                <c:pt idx="17">
                  <c:v>2.1999999999999992E-2</c:v>
                </c:pt>
                <c:pt idx="18">
                  <c:v>2.2999999999999993E-2</c:v>
                </c:pt>
                <c:pt idx="19">
                  <c:v>2.4999999999999994E-2</c:v>
                </c:pt>
                <c:pt idx="20">
                  <c:v>2.7999999999999997E-2</c:v>
                </c:pt>
                <c:pt idx="21">
                  <c:v>3.1499999999999972E-2</c:v>
                </c:pt>
                <c:pt idx="22">
                  <c:v>3.4499999999999975E-2</c:v>
                </c:pt>
                <c:pt idx="23">
                  <c:v>3.7499999999999978E-2</c:v>
                </c:pt>
                <c:pt idx="24">
                  <c:v>4.1999999999999982E-2</c:v>
                </c:pt>
                <c:pt idx="25">
                  <c:v>4.5999999999999985E-2</c:v>
                </c:pt>
                <c:pt idx="26">
                  <c:v>4.9499999999999988E-2</c:v>
                </c:pt>
                <c:pt idx="27">
                  <c:v>5.5999999999999994E-2</c:v>
                </c:pt>
                <c:pt idx="28">
                  <c:v>6.1499999999999999E-2</c:v>
                </c:pt>
                <c:pt idx="29">
                  <c:v>6.7999999999999977E-2</c:v>
                </c:pt>
                <c:pt idx="30">
                  <c:v>7.4499999999999983E-2</c:v>
                </c:pt>
                <c:pt idx="31">
                  <c:v>8.3499999999999991E-2</c:v>
                </c:pt>
                <c:pt idx="32">
                  <c:v>0.09</c:v>
                </c:pt>
                <c:pt idx="33">
                  <c:v>0.10099999999999998</c:v>
                </c:pt>
                <c:pt idx="34">
                  <c:v>0.11349999999999999</c:v>
                </c:pt>
                <c:pt idx="35">
                  <c:v>0.1245</c:v>
                </c:pt>
                <c:pt idx="36">
                  <c:v>0.14150000000000001</c:v>
                </c:pt>
                <c:pt idx="37">
                  <c:v>0.15749999999999997</c:v>
                </c:pt>
                <c:pt idx="38">
                  <c:v>0.18049999999999999</c:v>
                </c:pt>
                <c:pt idx="39">
                  <c:v>0.20050000000000001</c:v>
                </c:pt>
                <c:pt idx="40">
                  <c:v>0.22149999999999997</c:v>
                </c:pt>
                <c:pt idx="41">
                  <c:v>0.24349999999999999</c:v>
                </c:pt>
                <c:pt idx="42">
                  <c:v>0.26450000000000001</c:v>
                </c:pt>
                <c:pt idx="43">
                  <c:v>0.28849999999999998</c:v>
                </c:pt>
                <c:pt idx="44">
                  <c:v>0.316</c:v>
                </c:pt>
                <c:pt idx="45">
                  <c:v>0.34199999999999997</c:v>
                </c:pt>
                <c:pt idx="46">
                  <c:v>0.374</c:v>
                </c:pt>
                <c:pt idx="47">
                  <c:v>0.40400000000000003</c:v>
                </c:pt>
                <c:pt idx="48">
                  <c:v>0.43599999999999994</c:v>
                </c:pt>
                <c:pt idx="49">
                  <c:v>0.46599999999999997</c:v>
                </c:pt>
                <c:pt idx="50">
                  <c:v>0.495</c:v>
                </c:pt>
                <c:pt idx="51">
                  <c:v>0.52</c:v>
                </c:pt>
                <c:pt idx="52">
                  <c:v>0.54600000000000004</c:v>
                </c:pt>
                <c:pt idx="53">
                  <c:v>0.5694999999999999</c:v>
                </c:pt>
                <c:pt idx="54">
                  <c:v>0.58650000000000002</c:v>
                </c:pt>
                <c:pt idx="55">
                  <c:v>0.59899999999999998</c:v>
                </c:pt>
                <c:pt idx="56">
                  <c:v>0.61099999999999999</c:v>
                </c:pt>
                <c:pt idx="57">
                  <c:v>0.623</c:v>
                </c:pt>
                <c:pt idx="58">
                  <c:v>0.61699999999999999</c:v>
                </c:pt>
                <c:pt idx="59">
                  <c:v>0.61299999999999999</c:v>
                </c:pt>
                <c:pt idx="60">
                  <c:v>0.622</c:v>
                </c:pt>
                <c:pt idx="61">
                  <c:v>0.63100000000000001</c:v>
                </c:pt>
                <c:pt idx="62">
                  <c:v>0.64050000000000007</c:v>
                </c:pt>
                <c:pt idx="63">
                  <c:v>0.65450000000000008</c:v>
                </c:pt>
                <c:pt idx="64">
                  <c:v>0.67100000000000004</c:v>
                </c:pt>
                <c:pt idx="65">
                  <c:v>0.6835</c:v>
                </c:pt>
                <c:pt idx="66">
                  <c:v>0.6964999999999999</c:v>
                </c:pt>
                <c:pt idx="67">
                  <c:v>0.70399999999999996</c:v>
                </c:pt>
                <c:pt idx="68">
                  <c:v>0.71049999999999991</c:v>
                </c:pt>
                <c:pt idx="69">
                  <c:v>0.71950000000000003</c:v>
                </c:pt>
                <c:pt idx="70">
                  <c:v>0.72350000000000003</c:v>
                </c:pt>
                <c:pt idx="71">
                  <c:v>0.72750000000000004</c:v>
                </c:pt>
                <c:pt idx="72">
                  <c:v>0.73049999999999993</c:v>
                </c:pt>
                <c:pt idx="73">
                  <c:v>0.73449999999999993</c:v>
                </c:pt>
                <c:pt idx="74">
                  <c:v>0.73849999999999993</c:v>
                </c:pt>
                <c:pt idx="75">
                  <c:v>0.74950000000000006</c:v>
                </c:pt>
                <c:pt idx="76">
                  <c:v>0.76449999999999996</c:v>
                </c:pt>
                <c:pt idx="77">
                  <c:v>0.77750000000000008</c:v>
                </c:pt>
                <c:pt idx="78">
                  <c:v>0.77150000000000007</c:v>
                </c:pt>
                <c:pt idx="79">
                  <c:v>0.75350000000000006</c:v>
                </c:pt>
                <c:pt idx="80">
                  <c:v>0.74049999999999994</c:v>
                </c:pt>
                <c:pt idx="81">
                  <c:v>0.73299999999999998</c:v>
                </c:pt>
                <c:pt idx="82">
                  <c:v>0.73350000000000004</c:v>
                </c:pt>
                <c:pt idx="83">
                  <c:v>0.73649999999999993</c:v>
                </c:pt>
                <c:pt idx="84">
                  <c:v>0.74049999999999994</c:v>
                </c:pt>
                <c:pt idx="85">
                  <c:v>0.74049999999999994</c:v>
                </c:pt>
                <c:pt idx="86">
                  <c:v>0.73750000000000004</c:v>
                </c:pt>
                <c:pt idx="87">
                  <c:v>0.73950000000000005</c:v>
                </c:pt>
                <c:pt idx="88">
                  <c:v>0.73799999999999999</c:v>
                </c:pt>
                <c:pt idx="89">
                  <c:v>0.73849999999999993</c:v>
                </c:pt>
                <c:pt idx="90">
                  <c:v>0.73799999999999999</c:v>
                </c:pt>
                <c:pt idx="91">
                  <c:v>0.74</c:v>
                </c:pt>
                <c:pt idx="92">
                  <c:v>0.74049999999999994</c:v>
                </c:pt>
                <c:pt idx="93">
                  <c:v>0.74249999999999994</c:v>
                </c:pt>
                <c:pt idx="94">
                  <c:v>0.74449999999999994</c:v>
                </c:pt>
                <c:pt idx="95">
                  <c:v>0.747</c:v>
                </c:pt>
                <c:pt idx="96">
                  <c:v>0.74950000000000006</c:v>
                </c:pt>
                <c:pt idx="97">
                  <c:v>0.751</c:v>
                </c:pt>
                <c:pt idx="98">
                  <c:v>0.754</c:v>
                </c:pt>
                <c:pt idx="99">
                  <c:v>0.75700000000000001</c:v>
                </c:pt>
                <c:pt idx="100">
                  <c:v>0.76100000000000001</c:v>
                </c:pt>
                <c:pt idx="101">
                  <c:v>0.76700000000000002</c:v>
                </c:pt>
                <c:pt idx="102">
                  <c:v>0.77</c:v>
                </c:pt>
                <c:pt idx="103">
                  <c:v>0.77500000000000002</c:v>
                </c:pt>
                <c:pt idx="104">
                  <c:v>0.77849999999999997</c:v>
                </c:pt>
                <c:pt idx="105">
                  <c:v>0.78400000000000003</c:v>
                </c:pt>
                <c:pt idx="106">
                  <c:v>0.78700000000000003</c:v>
                </c:pt>
                <c:pt idx="107">
                  <c:v>0.78950000000000009</c:v>
                </c:pt>
                <c:pt idx="108">
                  <c:v>0.79800000000000004</c:v>
                </c:pt>
                <c:pt idx="109">
                  <c:v>0.79999999999999993</c:v>
                </c:pt>
                <c:pt idx="110">
                  <c:v>0.80799999999999994</c:v>
                </c:pt>
                <c:pt idx="111">
                  <c:v>0.81399999999999995</c:v>
                </c:pt>
                <c:pt idx="112">
                  <c:v>0.81899999999999995</c:v>
                </c:pt>
                <c:pt idx="113">
                  <c:v>0.82399999999999995</c:v>
                </c:pt>
                <c:pt idx="114">
                  <c:v>0.82899999999999996</c:v>
                </c:pt>
                <c:pt idx="115">
                  <c:v>0.83199999999999996</c:v>
                </c:pt>
                <c:pt idx="116">
                  <c:v>0.83599999999999997</c:v>
                </c:pt>
                <c:pt idx="117">
                  <c:v>0.83899999999999997</c:v>
                </c:pt>
                <c:pt idx="118">
                  <c:v>0.84399999999999997</c:v>
                </c:pt>
                <c:pt idx="119">
                  <c:v>0.84899999999999998</c:v>
                </c:pt>
                <c:pt idx="120">
                  <c:v>0.85199999999999998</c:v>
                </c:pt>
                <c:pt idx="121">
                  <c:v>0.85499999999999998</c:v>
                </c:pt>
                <c:pt idx="122">
                  <c:v>0.86</c:v>
                </c:pt>
                <c:pt idx="123">
                  <c:v>0.85799999999999998</c:v>
                </c:pt>
                <c:pt idx="124">
                  <c:v>0.86399999999999999</c:v>
                </c:pt>
                <c:pt idx="125">
                  <c:v>0.86699999999999988</c:v>
                </c:pt>
                <c:pt idx="126">
                  <c:v>0.86899999999999988</c:v>
                </c:pt>
                <c:pt idx="127">
                  <c:v>0.87299999999999989</c:v>
                </c:pt>
                <c:pt idx="128">
                  <c:v>0.87899999999999989</c:v>
                </c:pt>
                <c:pt idx="129">
                  <c:v>0.88400000000000001</c:v>
                </c:pt>
                <c:pt idx="130">
                  <c:v>0.88800000000000001</c:v>
                </c:pt>
                <c:pt idx="131">
                  <c:v>0.8889999999999999</c:v>
                </c:pt>
                <c:pt idx="132">
                  <c:v>0.8889999999999999</c:v>
                </c:pt>
                <c:pt idx="133">
                  <c:v>0.8889999999999999</c:v>
                </c:pt>
                <c:pt idx="134">
                  <c:v>0.8909999999999999</c:v>
                </c:pt>
                <c:pt idx="135">
                  <c:v>0.89</c:v>
                </c:pt>
                <c:pt idx="136">
                  <c:v>0.89</c:v>
                </c:pt>
                <c:pt idx="137">
                  <c:v>0.8909999999999999</c:v>
                </c:pt>
                <c:pt idx="138">
                  <c:v>0.89</c:v>
                </c:pt>
                <c:pt idx="139">
                  <c:v>0.8889999999999999</c:v>
                </c:pt>
                <c:pt idx="140">
                  <c:v>0.8889999999999999</c:v>
                </c:pt>
                <c:pt idx="141">
                  <c:v>0.8869999999999999</c:v>
                </c:pt>
                <c:pt idx="142">
                  <c:v>0.88600000000000001</c:v>
                </c:pt>
                <c:pt idx="143">
                  <c:v>0.8849999999999999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'vit data'!$DF$4</c:f>
              <c:strCache>
                <c:ptCount val="1"/>
                <c:pt idx="0">
                  <c:v>pyridoxine</c:v>
                </c:pt>
              </c:strCache>
            </c:strRef>
          </c:tx>
          <c:spPr>
            <a:ln w="19050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xVal>
            <c:numRef>
              <c:f>'vit data'!$CX$5:$CX$221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data'!$DF$5:$DF$221</c:f>
              <c:numCache>
                <c:formatCode>General</c:formatCode>
                <c:ptCount val="217"/>
                <c:pt idx="0">
                  <c:v>1.2000000000000011E-2</c:v>
                </c:pt>
                <c:pt idx="1">
                  <c:v>1.0499999999999982E-2</c:v>
                </c:pt>
                <c:pt idx="2">
                  <c:v>9.9999999999999811E-3</c:v>
                </c:pt>
                <c:pt idx="3">
                  <c:v>8.9999999999999802E-3</c:v>
                </c:pt>
                <c:pt idx="4">
                  <c:v>9.4999999999999807E-3</c:v>
                </c:pt>
                <c:pt idx="5">
                  <c:v>1.0499999999999982E-2</c:v>
                </c:pt>
                <c:pt idx="6">
                  <c:v>7.9999999999999793E-3</c:v>
                </c:pt>
                <c:pt idx="7">
                  <c:v>8.4999999999999798E-3</c:v>
                </c:pt>
                <c:pt idx="8">
                  <c:v>8.4999999999999798E-3</c:v>
                </c:pt>
                <c:pt idx="9">
                  <c:v>1.0499999999999982E-2</c:v>
                </c:pt>
                <c:pt idx="10">
                  <c:v>1.1999999999999983E-2</c:v>
                </c:pt>
                <c:pt idx="11">
                  <c:v>1.0999999999999982E-2</c:v>
                </c:pt>
                <c:pt idx="12">
                  <c:v>1.2499999999999983E-2</c:v>
                </c:pt>
                <c:pt idx="13">
                  <c:v>1.4499999999999985E-2</c:v>
                </c:pt>
                <c:pt idx="14">
                  <c:v>1.2499999999999983E-2</c:v>
                </c:pt>
                <c:pt idx="15">
                  <c:v>1.6499999999999987E-2</c:v>
                </c:pt>
                <c:pt idx="16">
                  <c:v>1.4499999999999985E-2</c:v>
                </c:pt>
                <c:pt idx="17">
                  <c:v>1.5499999999999986E-2</c:v>
                </c:pt>
                <c:pt idx="18">
                  <c:v>1.7499999999999988E-2</c:v>
                </c:pt>
                <c:pt idx="19">
                  <c:v>1.949999999999999E-2</c:v>
                </c:pt>
                <c:pt idx="20">
                  <c:v>2.1499999999999991E-2</c:v>
                </c:pt>
                <c:pt idx="21">
                  <c:v>2.4499999999999994E-2</c:v>
                </c:pt>
                <c:pt idx="22">
                  <c:v>2.7499999999999997E-2</c:v>
                </c:pt>
                <c:pt idx="23">
                  <c:v>3.0499999999999999E-2</c:v>
                </c:pt>
                <c:pt idx="24">
                  <c:v>3.3499999999999974E-2</c:v>
                </c:pt>
                <c:pt idx="25">
                  <c:v>3.6999999999999977E-2</c:v>
                </c:pt>
                <c:pt idx="26">
                  <c:v>3.949999999999998E-2</c:v>
                </c:pt>
                <c:pt idx="27">
                  <c:v>4.3999999999999984E-2</c:v>
                </c:pt>
                <c:pt idx="28">
                  <c:v>4.8499999999999988E-2</c:v>
                </c:pt>
                <c:pt idx="29">
                  <c:v>5.4499999999999993E-2</c:v>
                </c:pt>
                <c:pt idx="30">
                  <c:v>6.1499999999999999E-2</c:v>
                </c:pt>
                <c:pt idx="31">
                  <c:v>6.7999999999999977E-2</c:v>
                </c:pt>
                <c:pt idx="32">
                  <c:v>7.4499999999999983E-2</c:v>
                </c:pt>
                <c:pt idx="33">
                  <c:v>8.299999999999999E-2</c:v>
                </c:pt>
                <c:pt idx="34">
                  <c:v>9.1999999999999998E-2</c:v>
                </c:pt>
                <c:pt idx="35">
                  <c:v>9.9499999999999977E-2</c:v>
                </c:pt>
                <c:pt idx="36">
                  <c:v>0.11199999999999999</c:v>
                </c:pt>
                <c:pt idx="37">
                  <c:v>0.125</c:v>
                </c:pt>
                <c:pt idx="38">
                  <c:v>0.13900000000000001</c:v>
                </c:pt>
                <c:pt idx="39">
                  <c:v>0.15799999999999997</c:v>
                </c:pt>
                <c:pt idx="40">
                  <c:v>0.17799999999999999</c:v>
                </c:pt>
                <c:pt idx="41">
                  <c:v>0.19450000000000001</c:v>
                </c:pt>
                <c:pt idx="42">
                  <c:v>0.21699999999999997</c:v>
                </c:pt>
                <c:pt idx="43">
                  <c:v>0.24199999999999999</c:v>
                </c:pt>
                <c:pt idx="44">
                  <c:v>0.26400000000000001</c:v>
                </c:pt>
                <c:pt idx="45">
                  <c:v>0.29299999999999998</c:v>
                </c:pt>
                <c:pt idx="46">
                  <c:v>0.32100000000000001</c:v>
                </c:pt>
                <c:pt idx="47">
                  <c:v>0.34799999999999998</c:v>
                </c:pt>
                <c:pt idx="48">
                  <c:v>0.378</c:v>
                </c:pt>
                <c:pt idx="49">
                  <c:v>0.41300000000000003</c:v>
                </c:pt>
                <c:pt idx="50">
                  <c:v>0.44499999999999995</c:v>
                </c:pt>
                <c:pt idx="51">
                  <c:v>0.47199999999999998</c:v>
                </c:pt>
                <c:pt idx="52">
                  <c:v>0.49399999999999999</c:v>
                </c:pt>
                <c:pt idx="53">
                  <c:v>0.51849999999999996</c:v>
                </c:pt>
                <c:pt idx="54">
                  <c:v>0.54500000000000004</c:v>
                </c:pt>
                <c:pt idx="55">
                  <c:v>0.56999999999999995</c:v>
                </c:pt>
                <c:pt idx="56">
                  <c:v>0.58299999999999996</c:v>
                </c:pt>
                <c:pt idx="57">
                  <c:v>0.59199999999999997</c:v>
                </c:pt>
                <c:pt idx="58">
                  <c:v>0.60399999999999998</c:v>
                </c:pt>
                <c:pt idx="59">
                  <c:v>0.60699999999999998</c:v>
                </c:pt>
                <c:pt idx="60">
                  <c:v>0.61099999999999999</c:v>
                </c:pt>
                <c:pt idx="61">
                  <c:v>0.61799999999999999</c:v>
                </c:pt>
                <c:pt idx="62">
                  <c:v>0.628</c:v>
                </c:pt>
                <c:pt idx="63">
                  <c:v>0.64149999999999996</c:v>
                </c:pt>
                <c:pt idx="64">
                  <c:v>0.65100000000000002</c:v>
                </c:pt>
                <c:pt idx="65">
                  <c:v>0.65900000000000003</c:v>
                </c:pt>
                <c:pt idx="66">
                  <c:v>0.66850000000000009</c:v>
                </c:pt>
                <c:pt idx="67">
                  <c:v>0.67799999999999994</c:v>
                </c:pt>
                <c:pt idx="68">
                  <c:v>0.68899999999999995</c:v>
                </c:pt>
                <c:pt idx="69">
                  <c:v>0.70150000000000001</c:v>
                </c:pt>
                <c:pt idx="70">
                  <c:v>0.70849999999999991</c:v>
                </c:pt>
                <c:pt idx="71">
                  <c:v>0.70699999999999996</c:v>
                </c:pt>
                <c:pt idx="72">
                  <c:v>0.71049999999999991</c:v>
                </c:pt>
                <c:pt idx="73">
                  <c:v>0.71750000000000003</c:v>
                </c:pt>
                <c:pt idx="74">
                  <c:v>0.72699999999999998</c:v>
                </c:pt>
                <c:pt idx="75">
                  <c:v>0.73350000000000004</c:v>
                </c:pt>
                <c:pt idx="76">
                  <c:v>0.74350000000000005</c:v>
                </c:pt>
                <c:pt idx="77">
                  <c:v>0.74849999999999994</c:v>
                </c:pt>
                <c:pt idx="78">
                  <c:v>0.76300000000000001</c:v>
                </c:pt>
                <c:pt idx="79">
                  <c:v>0.77049999999999996</c:v>
                </c:pt>
                <c:pt idx="80">
                  <c:v>0.75649999999999995</c:v>
                </c:pt>
                <c:pt idx="81">
                  <c:v>0.74299999999999999</c:v>
                </c:pt>
                <c:pt idx="82">
                  <c:v>0.73299999999999998</c:v>
                </c:pt>
                <c:pt idx="83">
                  <c:v>0.72849999999999993</c:v>
                </c:pt>
                <c:pt idx="84">
                  <c:v>0.72950000000000004</c:v>
                </c:pt>
                <c:pt idx="85">
                  <c:v>0.73249999999999993</c:v>
                </c:pt>
                <c:pt idx="86">
                  <c:v>0.73249999999999993</c:v>
                </c:pt>
                <c:pt idx="87">
                  <c:v>0.73550000000000004</c:v>
                </c:pt>
                <c:pt idx="88">
                  <c:v>0.73249999999999993</c:v>
                </c:pt>
                <c:pt idx="89">
                  <c:v>0.73150000000000004</c:v>
                </c:pt>
                <c:pt idx="90">
                  <c:v>0.73049999999999993</c:v>
                </c:pt>
                <c:pt idx="91">
                  <c:v>0.73249999999999993</c:v>
                </c:pt>
                <c:pt idx="92">
                  <c:v>0.73150000000000004</c:v>
                </c:pt>
                <c:pt idx="93">
                  <c:v>0.73049999999999993</c:v>
                </c:pt>
                <c:pt idx="94">
                  <c:v>0.73049999999999993</c:v>
                </c:pt>
                <c:pt idx="95">
                  <c:v>0.73249999999999993</c:v>
                </c:pt>
                <c:pt idx="96">
                  <c:v>0.73249999999999993</c:v>
                </c:pt>
                <c:pt idx="97">
                  <c:v>0.73150000000000004</c:v>
                </c:pt>
                <c:pt idx="98">
                  <c:v>0.73399999999999999</c:v>
                </c:pt>
                <c:pt idx="99">
                  <c:v>0.73799999999999999</c:v>
                </c:pt>
                <c:pt idx="100">
                  <c:v>0.74249999999999994</c:v>
                </c:pt>
                <c:pt idx="101">
                  <c:v>0.74750000000000005</c:v>
                </c:pt>
                <c:pt idx="102">
                  <c:v>0.75350000000000006</c:v>
                </c:pt>
                <c:pt idx="103">
                  <c:v>0.75800000000000001</c:v>
                </c:pt>
                <c:pt idx="104">
                  <c:v>0.76249999999999996</c:v>
                </c:pt>
                <c:pt idx="105">
                  <c:v>0.76900000000000002</c:v>
                </c:pt>
                <c:pt idx="106">
                  <c:v>0.77200000000000002</c:v>
                </c:pt>
                <c:pt idx="107">
                  <c:v>0.77350000000000008</c:v>
                </c:pt>
                <c:pt idx="108">
                  <c:v>0.78350000000000009</c:v>
                </c:pt>
                <c:pt idx="109">
                  <c:v>0.78950000000000009</c:v>
                </c:pt>
                <c:pt idx="110">
                  <c:v>0.79300000000000004</c:v>
                </c:pt>
                <c:pt idx="111">
                  <c:v>0.79449999999999998</c:v>
                </c:pt>
                <c:pt idx="112">
                  <c:v>0.79949999999999988</c:v>
                </c:pt>
                <c:pt idx="113">
                  <c:v>0.80549999999999988</c:v>
                </c:pt>
                <c:pt idx="114">
                  <c:v>0.80949999999999989</c:v>
                </c:pt>
                <c:pt idx="115">
                  <c:v>0.81549999999999989</c:v>
                </c:pt>
                <c:pt idx="116">
                  <c:v>0.82099999999999995</c:v>
                </c:pt>
                <c:pt idx="117">
                  <c:v>0.8274999999999999</c:v>
                </c:pt>
                <c:pt idx="118">
                  <c:v>0.83450000000000002</c:v>
                </c:pt>
                <c:pt idx="119">
                  <c:v>0.84</c:v>
                </c:pt>
                <c:pt idx="120">
                  <c:v>0.84349999999999992</c:v>
                </c:pt>
                <c:pt idx="121">
                  <c:v>0.84749999999999992</c:v>
                </c:pt>
                <c:pt idx="122">
                  <c:v>0.84850000000000003</c:v>
                </c:pt>
                <c:pt idx="123">
                  <c:v>0.84650000000000003</c:v>
                </c:pt>
                <c:pt idx="124">
                  <c:v>0.85299999999999998</c:v>
                </c:pt>
                <c:pt idx="125">
                  <c:v>0.85349999999999993</c:v>
                </c:pt>
                <c:pt idx="126">
                  <c:v>0.85349999999999993</c:v>
                </c:pt>
                <c:pt idx="127">
                  <c:v>0.85650000000000004</c:v>
                </c:pt>
                <c:pt idx="128">
                  <c:v>0.85850000000000004</c:v>
                </c:pt>
                <c:pt idx="129">
                  <c:v>0.86249999999999982</c:v>
                </c:pt>
                <c:pt idx="130">
                  <c:v>0.86349999999999993</c:v>
                </c:pt>
                <c:pt idx="131">
                  <c:v>0.86949999999999994</c:v>
                </c:pt>
                <c:pt idx="132">
                  <c:v>0.872</c:v>
                </c:pt>
                <c:pt idx="133">
                  <c:v>0.87649999999999983</c:v>
                </c:pt>
                <c:pt idx="134">
                  <c:v>0.88249999999999984</c:v>
                </c:pt>
                <c:pt idx="135">
                  <c:v>0.88149999999999995</c:v>
                </c:pt>
                <c:pt idx="136">
                  <c:v>0.88349999999999995</c:v>
                </c:pt>
                <c:pt idx="137">
                  <c:v>0.88449999999999984</c:v>
                </c:pt>
                <c:pt idx="138">
                  <c:v>0.8849999999999999</c:v>
                </c:pt>
                <c:pt idx="139">
                  <c:v>0.88049999999999984</c:v>
                </c:pt>
                <c:pt idx="140">
                  <c:v>0.88149999999999995</c:v>
                </c:pt>
                <c:pt idx="141">
                  <c:v>0.87849999999999984</c:v>
                </c:pt>
                <c:pt idx="142">
                  <c:v>0.87699999999999989</c:v>
                </c:pt>
                <c:pt idx="143">
                  <c:v>0.87749999999999995</c:v>
                </c:pt>
              </c:numCache>
            </c:numRef>
          </c:yVal>
          <c:smooth val="0"/>
        </c:ser>
        <c:ser>
          <c:idx val="8"/>
          <c:order val="8"/>
          <c:tx>
            <c:strRef>
              <c:f>'vit data'!$DG$4</c:f>
              <c:strCache>
                <c:ptCount val="1"/>
                <c:pt idx="0">
                  <c:v>riboflavin</c:v>
                </c:pt>
              </c:strCache>
            </c:strRef>
          </c:tx>
          <c:spPr>
            <a:ln w="1905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xVal>
            <c:numRef>
              <c:f>'vit data'!$CX$5:$CX$221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data'!$DG$5:$DG$221</c:f>
              <c:numCache>
                <c:formatCode>General</c:formatCode>
                <c:ptCount val="217"/>
                <c:pt idx="0">
                  <c:v>1.7499999999999988E-2</c:v>
                </c:pt>
                <c:pt idx="1">
                  <c:v>1.6999999999999987E-2</c:v>
                </c:pt>
                <c:pt idx="2">
                  <c:v>1.4999999999999986E-2</c:v>
                </c:pt>
                <c:pt idx="3">
                  <c:v>1.3999999999999985E-2</c:v>
                </c:pt>
                <c:pt idx="4">
                  <c:v>1.4999999999999986E-2</c:v>
                </c:pt>
                <c:pt idx="5">
                  <c:v>1.3999999999999985E-2</c:v>
                </c:pt>
                <c:pt idx="6">
                  <c:v>1.3999999999999985E-2</c:v>
                </c:pt>
                <c:pt idx="7">
                  <c:v>1.3499999999999984E-2</c:v>
                </c:pt>
                <c:pt idx="8">
                  <c:v>1.3499999999999984E-2</c:v>
                </c:pt>
                <c:pt idx="9">
                  <c:v>1.4499999999999985E-2</c:v>
                </c:pt>
                <c:pt idx="10">
                  <c:v>1.3499999999999984E-2</c:v>
                </c:pt>
                <c:pt idx="11">
                  <c:v>1.4499999999999985E-2</c:v>
                </c:pt>
                <c:pt idx="12">
                  <c:v>1.4999999999999986E-2</c:v>
                </c:pt>
                <c:pt idx="13">
                  <c:v>1.5499999999999986E-2</c:v>
                </c:pt>
                <c:pt idx="14">
                  <c:v>1.6499999999999987E-2</c:v>
                </c:pt>
                <c:pt idx="15">
                  <c:v>1.6499999999999987E-2</c:v>
                </c:pt>
                <c:pt idx="16">
                  <c:v>1.7499999999999988E-2</c:v>
                </c:pt>
                <c:pt idx="17">
                  <c:v>1.8499999999999989E-2</c:v>
                </c:pt>
                <c:pt idx="18">
                  <c:v>1.8999999999999989E-2</c:v>
                </c:pt>
                <c:pt idx="19">
                  <c:v>2.1499999999999991E-2</c:v>
                </c:pt>
                <c:pt idx="20">
                  <c:v>2.3499999999999993E-2</c:v>
                </c:pt>
                <c:pt idx="21">
                  <c:v>2.4999999999999994E-2</c:v>
                </c:pt>
                <c:pt idx="22">
                  <c:v>2.7999999999999997E-2</c:v>
                </c:pt>
                <c:pt idx="23">
                  <c:v>0.03</c:v>
                </c:pt>
                <c:pt idx="24">
                  <c:v>3.3999999999999975E-2</c:v>
                </c:pt>
                <c:pt idx="25">
                  <c:v>3.6999999999999977E-2</c:v>
                </c:pt>
                <c:pt idx="26">
                  <c:v>4.049999999999998E-2</c:v>
                </c:pt>
                <c:pt idx="27">
                  <c:v>4.4499999999999984E-2</c:v>
                </c:pt>
                <c:pt idx="28">
                  <c:v>4.9499999999999988E-2</c:v>
                </c:pt>
                <c:pt idx="29">
                  <c:v>5.4499999999999993E-2</c:v>
                </c:pt>
                <c:pt idx="30">
                  <c:v>6.0999999999999999E-2</c:v>
                </c:pt>
                <c:pt idx="31">
                  <c:v>6.6999999999999976E-2</c:v>
                </c:pt>
                <c:pt idx="32">
                  <c:v>7.4999999999999983E-2</c:v>
                </c:pt>
                <c:pt idx="33">
                  <c:v>8.3999999999999991E-2</c:v>
                </c:pt>
                <c:pt idx="34">
                  <c:v>9.4999999999999973E-2</c:v>
                </c:pt>
                <c:pt idx="35">
                  <c:v>0.10599999999999998</c:v>
                </c:pt>
                <c:pt idx="36">
                  <c:v>0.12</c:v>
                </c:pt>
                <c:pt idx="37">
                  <c:v>0.13650000000000004</c:v>
                </c:pt>
                <c:pt idx="38">
                  <c:v>0.15799999999999997</c:v>
                </c:pt>
                <c:pt idx="39">
                  <c:v>0.17750000000000002</c:v>
                </c:pt>
                <c:pt idx="40">
                  <c:v>0.19750000000000004</c:v>
                </c:pt>
                <c:pt idx="41">
                  <c:v>0.2205</c:v>
                </c:pt>
                <c:pt idx="42">
                  <c:v>0.24550000000000002</c:v>
                </c:pt>
                <c:pt idx="43">
                  <c:v>0.27849999999999997</c:v>
                </c:pt>
                <c:pt idx="44">
                  <c:v>0.31000000000000005</c:v>
                </c:pt>
                <c:pt idx="45">
                  <c:v>0.33850000000000002</c:v>
                </c:pt>
                <c:pt idx="46">
                  <c:v>0.377</c:v>
                </c:pt>
                <c:pt idx="47">
                  <c:v>0.41000000000000003</c:v>
                </c:pt>
                <c:pt idx="48">
                  <c:v>0.42999999999999994</c:v>
                </c:pt>
                <c:pt idx="49">
                  <c:v>0.46799999999999997</c:v>
                </c:pt>
                <c:pt idx="50">
                  <c:v>0.496</c:v>
                </c:pt>
                <c:pt idx="51">
                  <c:v>0.53200000000000003</c:v>
                </c:pt>
                <c:pt idx="52">
                  <c:v>0.5645</c:v>
                </c:pt>
                <c:pt idx="53">
                  <c:v>0.58099999999999996</c:v>
                </c:pt>
                <c:pt idx="54">
                  <c:v>0.59099999999999997</c:v>
                </c:pt>
                <c:pt idx="55">
                  <c:v>0.6</c:v>
                </c:pt>
                <c:pt idx="56">
                  <c:v>0.60599999999999998</c:v>
                </c:pt>
                <c:pt idx="57">
                  <c:v>0.60899999999999999</c:v>
                </c:pt>
                <c:pt idx="58">
                  <c:v>0.61550000000000005</c:v>
                </c:pt>
                <c:pt idx="59">
                  <c:v>0.628</c:v>
                </c:pt>
                <c:pt idx="60">
                  <c:v>0.64350000000000007</c:v>
                </c:pt>
                <c:pt idx="61">
                  <c:v>0.65150000000000008</c:v>
                </c:pt>
                <c:pt idx="62">
                  <c:v>0.65850000000000009</c:v>
                </c:pt>
                <c:pt idx="63">
                  <c:v>0.6695000000000001</c:v>
                </c:pt>
                <c:pt idx="64">
                  <c:v>0.6865</c:v>
                </c:pt>
                <c:pt idx="65">
                  <c:v>0.69350000000000001</c:v>
                </c:pt>
                <c:pt idx="66">
                  <c:v>0.70050000000000001</c:v>
                </c:pt>
                <c:pt idx="67">
                  <c:v>0.70650000000000002</c:v>
                </c:pt>
                <c:pt idx="68">
                  <c:v>0.71450000000000002</c:v>
                </c:pt>
                <c:pt idx="69">
                  <c:v>0.72050000000000003</c:v>
                </c:pt>
                <c:pt idx="70">
                  <c:v>0.72550000000000003</c:v>
                </c:pt>
                <c:pt idx="71">
                  <c:v>0.73099999999999998</c:v>
                </c:pt>
                <c:pt idx="72">
                  <c:v>0.73650000000000004</c:v>
                </c:pt>
                <c:pt idx="73">
                  <c:v>0.74050000000000005</c:v>
                </c:pt>
                <c:pt idx="74">
                  <c:v>0.75150000000000006</c:v>
                </c:pt>
                <c:pt idx="75">
                  <c:v>0.76850000000000007</c:v>
                </c:pt>
                <c:pt idx="76">
                  <c:v>0.77350000000000008</c:v>
                </c:pt>
                <c:pt idx="77">
                  <c:v>0.76150000000000007</c:v>
                </c:pt>
                <c:pt idx="78">
                  <c:v>0.745</c:v>
                </c:pt>
                <c:pt idx="79">
                  <c:v>0.73399999999999999</c:v>
                </c:pt>
                <c:pt idx="80">
                  <c:v>0.72699999999999998</c:v>
                </c:pt>
                <c:pt idx="81">
                  <c:v>0.73</c:v>
                </c:pt>
                <c:pt idx="82">
                  <c:v>0.73399999999999999</c:v>
                </c:pt>
                <c:pt idx="83">
                  <c:v>0.73599999999999999</c:v>
                </c:pt>
                <c:pt idx="84">
                  <c:v>0.73499999999999999</c:v>
                </c:pt>
                <c:pt idx="85">
                  <c:v>0.73399999999999999</c:v>
                </c:pt>
                <c:pt idx="86">
                  <c:v>0.73299999999999998</c:v>
                </c:pt>
                <c:pt idx="87">
                  <c:v>0.73299999999999998</c:v>
                </c:pt>
                <c:pt idx="88">
                  <c:v>0.73199999999999998</c:v>
                </c:pt>
                <c:pt idx="89">
                  <c:v>0.73599999999999999</c:v>
                </c:pt>
                <c:pt idx="90">
                  <c:v>0.73699999999999999</c:v>
                </c:pt>
                <c:pt idx="91">
                  <c:v>0.73899999999999999</c:v>
                </c:pt>
                <c:pt idx="92">
                  <c:v>0.74199999999999999</c:v>
                </c:pt>
                <c:pt idx="93">
                  <c:v>0.74199999999999999</c:v>
                </c:pt>
                <c:pt idx="94">
                  <c:v>0.745</c:v>
                </c:pt>
                <c:pt idx="95">
                  <c:v>0.747</c:v>
                </c:pt>
                <c:pt idx="96">
                  <c:v>0.751</c:v>
                </c:pt>
                <c:pt idx="97">
                  <c:v>0.752</c:v>
                </c:pt>
                <c:pt idx="98">
                  <c:v>0.75600000000000001</c:v>
                </c:pt>
                <c:pt idx="99">
                  <c:v>0.76150000000000007</c:v>
                </c:pt>
                <c:pt idx="100">
                  <c:v>0.76550000000000007</c:v>
                </c:pt>
                <c:pt idx="101">
                  <c:v>0.77</c:v>
                </c:pt>
                <c:pt idx="102">
                  <c:v>0.77550000000000008</c:v>
                </c:pt>
                <c:pt idx="103">
                  <c:v>0.78300000000000003</c:v>
                </c:pt>
                <c:pt idx="104">
                  <c:v>0.78450000000000009</c:v>
                </c:pt>
                <c:pt idx="105">
                  <c:v>0.79100000000000004</c:v>
                </c:pt>
                <c:pt idx="106">
                  <c:v>0.79599999999999993</c:v>
                </c:pt>
                <c:pt idx="107">
                  <c:v>0.80249999999999999</c:v>
                </c:pt>
                <c:pt idx="108">
                  <c:v>0.8095</c:v>
                </c:pt>
                <c:pt idx="109">
                  <c:v>0.81399999999999995</c:v>
                </c:pt>
                <c:pt idx="110">
                  <c:v>0.81799999999999995</c:v>
                </c:pt>
                <c:pt idx="111">
                  <c:v>0.82099999999999995</c:v>
                </c:pt>
                <c:pt idx="112">
                  <c:v>0.82399999999999995</c:v>
                </c:pt>
                <c:pt idx="113">
                  <c:v>0.82899999999999996</c:v>
                </c:pt>
                <c:pt idx="114">
                  <c:v>0.83050000000000002</c:v>
                </c:pt>
                <c:pt idx="115">
                  <c:v>0.83250000000000002</c:v>
                </c:pt>
                <c:pt idx="116">
                  <c:v>0.83450000000000002</c:v>
                </c:pt>
                <c:pt idx="117">
                  <c:v>0.83950000000000002</c:v>
                </c:pt>
                <c:pt idx="118">
                  <c:v>0.84250000000000003</c:v>
                </c:pt>
                <c:pt idx="119">
                  <c:v>0.84350000000000003</c:v>
                </c:pt>
                <c:pt idx="120">
                  <c:v>0.84350000000000003</c:v>
                </c:pt>
                <c:pt idx="121">
                  <c:v>0.84799999999999998</c:v>
                </c:pt>
                <c:pt idx="122">
                  <c:v>0.85250000000000004</c:v>
                </c:pt>
                <c:pt idx="123">
                  <c:v>0.84799999999999998</c:v>
                </c:pt>
                <c:pt idx="124">
                  <c:v>0.85399999999999998</c:v>
                </c:pt>
                <c:pt idx="125">
                  <c:v>0.85799999999999987</c:v>
                </c:pt>
                <c:pt idx="126">
                  <c:v>0.85950000000000004</c:v>
                </c:pt>
                <c:pt idx="127">
                  <c:v>0.85999999999999988</c:v>
                </c:pt>
                <c:pt idx="128">
                  <c:v>0.86099999999999999</c:v>
                </c:pt>
                <c:pt idx="129">
                  <c:v>0.85899999999999999</c:v>
                </c:pt>
                <c:pt idx="130">
                  <c:v>0.86099999999999999</c:v>
                </c:pt>
                <c:pt idx="131">
                  <c:v>0.85699999999999998</c:v>
                </c:pt>
                <c:pt idx="132">
                  <c:v>0.85799999999999987</c:v>
                </c:pt>
                <c:pt idx="133">
                  <c:v>0.85699999999999998</c:v>
                </c:pt>
                <c:pt idx="134">
                  <c:v>0.85399999999999998</c:v>
                </c:pt>
                <c:pt idx="135">
                  <c:v>0.85599999999999998</c:v>
                </c:pt>
                <c:pt idx="136">
                  <c:v>0.85099999999999998</c:v>
                </c:pt>
                <c:pt idx="137">
                  <c:v>0.85099999999999998</c:v>
                </c:pt>
                <c:pt idx="138">
                  <c:v>0.85050000000000003</c:v>
                </c:pt>
                <c:pt idx="139">
                  <c:v>0.85</c:v>
                </c:pt>
                <c:pt idx="140">
                  <c:v>0.84399999999999997</c:v>
                </c:pt>
                <c:pt idx="141">
                  <c:v>0.84850000000000003</c:v>
                </c:pt>
                <c:pt idx="142">
                  <c:v>0.84750000000000003</c:v>
                </c:pt>
                <c:pt idx="143">
                  <c:v>0.84250000000000003</c:v>
                </c:pt>
              </c:numCache>
            </c:numRef>
          </c:yVal>
          <c:smooth val="0"/>
        </c:ser>
        <c:ser>
          <c:idx val="9"/>
          <c:order val="9"/>
          <c:tx>
            <c:strRef>
              <c:f>'vit data'!$DH$4</c:f>
              <c:strCache>
                <c:ptCount val="1"/>
                <c:pt idx="0">
                  <c:v>thiamine</c:v>
                </c:pt>
              </c:strCache>
            </c:strRef>
          </c:tx>
          <c:spPr>
            <a:ln w="19050" cap="rnd">
              <a:solidFill>
                <a:srgbClr val="CC00FF"/>
              </a:solidFill>
              <a:round/>
            </a:ln>
            <a:effectLst/>
          </c:spPr>
          <c:marker>
            <c:symbol val="none"/>
          </c:marker>
          <c:xVal>
            <c:numRef>
              <c:f>'vit data'!$CX$5:$CX$221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data'!$DH$5:$DH$221</c:f>
              <c:numCache>
                <c:formatCode>General</c:formatCode>
                <c:ptCount val="217"/>
                <c:pt idx="0">
                  <c:v>8.5000000000000075E-3</c:v>
                </c:pt>
                <c:pt idx="1">
                  <c:v>5.5000000000000049E-3</c:v>
                </c:pt>
                <c:pt idx="2">
                  <c:v>3.5000000000000031E-3</c:v>
                </c:pt>
                <c:pt idx="3">
                  <c:v>3.5000000000000031E-3</c:v>
                </c:pt>
                <c:pt idx="4">
                  <c:v>5.0000000000000044E-3</c:v>
                </c:pt>
                <c:pt idx="5">
                  <c:v>3.5000000000000031E-3</c:v>
                </c:pt>
                <c:pt idx="6">
                  <c:v>4.500000000000004E-3</c:v>
                </c:pt>
                <c:pt idx="7">
                  <c:v>5.5000000000000049E-3</c:v>
                </c:pt>
                <c:pt idx="8">
                  <c:v>5.5000000000000049E-3</c:v>
                </c:pt>
                <c:pt idx="9">
                  <c:v>6.5000000000000058E-3</c:v>
                </c:pt>
                <c:pt idx="10">
                  <c:v>7.5000000000000067E-3</c:v>
                </c:pt>
                <c:pt idx="11">
                  <c:v>7.5000000000000067E-3</c:v>
                </c:pt>
                <c:pt idx="12">
                  <c:v>8.0000000000000071E-3</c:v>
                </c:pt>
                <c:pt idx="13">
                  <c:v>7.0000000000000062E-3</c:v>
                </c:pt>
                <c:pt idx="14">
                  <c:v>9.5000000000000084E-3</c:v>
                </c:pt>
                <c:pt idx="15">
                  <c:v>1.2000000000000011E-2</c:v>
                </c:pt>
                <c:pt idx="16">
                  <c:v>1.2500000000000011E-2</c:v>
                </c:pt>
                <c:pt idx="17">
                  <c:v>1.3500000000000012E-2</c:v>
                </c:pt>
                <c:pt idx="18">
                  <c:v>1.5000000000000013E-2</c:v>
                </c:pt>
                <c:pt idx="19">
                  <c:v>1.7500000000000016E-2</c:v>
                </c:pt>
                <c:pt idx="20">
                  <c:v>1.9500000000000017E-2</c:v>
                </c:pt>
                <c:pt idx="21">
                  <c:v>2.200000000000002E-2</c:v>
                </c:pt>
                <c:pt idx="22">
                  <c:v>2.4999999999999994E-2</c:v>
                </c:pt>
                <c:pt idx="23">
                  <c:v>2.7999999999999997E-2</c:v>
                </c:pt>
                <c:pt idx="24">
                  <c:v>3.15E-2</c:v>
                </c:pt>
                <c:pt idx="25">
                  <c:v>3.4500000000000003E-2</c:v>
                </c:pt>
                <c:pt idx="26">
                  <c:v>3.8500000000000006E-2</c:v>
                </c:pt>
                <c:pt idx="27">
                  <c:v>4.200000000000001E-2</c:v>
                </c:pt>
                <c:pt idx="28">
                  <c:v>4.6500000000000014E-2</c:v>
                </c:pt>
                <c:pt idx="29">
                  <c:v>5.2000000000000018E-2</c:v>
                </c:pt>
                <c:pt idx="30">
                  <c:v>5.6499999999999995E-2</c:v>
                </c:pt>
                <c:pt idx="31">
                  <c:v>6.4500000000000002E-2</c:v>
                </c:pt>
                <c:pt idx="32">
                  <c:v>7.1500000000000008E-2</c:v>
                </c:pt>
                <c:pt idx="33">
                  <c:v>7.8500000000000014E-2</c:v>
                </c:pt>
                <c:pt idx="34">
                  <c:v>8.7500000000000022E-2</c:v>
                </c:pt>
                <c:pt idx="35">
                  <c:v>9.6500000000000002E-2</c:v>
                </c:pt>
                <c:pt idx="36">
                  <c:v>0.10550000000000001</c:v>
                </c:pt>
                <c:pt idx="37">
                  <c:v>0.11750000000000002</c:v>
                </c:pt>
                <c:pt idx="38">
                  <c:v>0.13050000000000003</c:v>
                </c:pt>
                <c:pt idx="39">
                  <c:v>0.14549999999999999</c:v>
                </c:pt>
                <c:pt idx="40">
                  <c:v>0.159</c:v>
                </c:pt>
                <c:pt idx="41">
                  <c:v>0.17600000000000002</c:v>
                </c:pt>
                <c:pt idx="42">
                  <c:v>0.19650000000000004</c:v>
                </c:pt>
                <c:pt idx="43">
                  <c:v>0.2185</c:v>
                </c:pt>
                <c:pt idx="44">
                  <c:v>0.24350000000000002</c:v>
                </c:pt>
                <c:pt idx="45">
                  <c:v>0.26949999999999996</c:v>
                </c:pt>
                <c:pt idx="46">
                  <c:v>0.29949999999999999</c:v>
                </c:pt>
                <c:pt idx="47">
                  <c:v>0.32750000000000001</c:v>
                </c:pt>
                <c:pt idx="48">
                  <c:v>0.35599999999999998</c:v>
                </c:pt>
                <c:pt idx="49">
                  <c:v>0.38300000000000001</c:v>
                </c:pt>
                <c:pt idx="50">
                  <c:v>0.41400000000000003</c:v>
                </c:pt>
                <c:pt idx="51">
                  <c:v>0.44399999999999995</c:v>
                </c:pt>
                <c:pt idx="52">
                  <c:v>0.47599999999999998</c:v>
                </c:pt>
                <c:pt idx="53">
                  <c:v>0.50900000000000001</c:v>
                </c:pt>
                <c:pt idx="54">
                  <c:v>0.53300000000000003</c:v>
                </c:pt>
                <c:pt idx="55">
                  <c:v>0.55699999999999994</c:v>
                </c:pt>
                <c:pt idx="56">
                  <c:v>0.57399999999999995</c:v>
                </c:pt>
                <c:pt idx="57">
                  <c:v>0.58699999999999997</c:v>
                </c:pt>
                <c:pt idx="58">
                  <c:v>0.6</c:v>
                </c:pt>
                <c:pt idx="59">
                  <c:v>0.60799999999999998</c:v>
                </c:pt>
                <c:pt idx="60">
                  <c:v>0.60799999999999998</c:v>
                </c:pt>
                <c:pt idx="61">
                  <c:v>0.63</c:v>
                </c:pt>
                <c:pt idx="62">
                  <c:v>0.64250000000000007</c:v>
                </c:pt>
                <c:pt idx="63">
                  <c:v>0.65500000000000003</c:v>
                </c:pt>
                <c:pt idx="64">
                  <c:v>0.66250000000000009</c:v>
                </c:pt>
                <c:pt idx="65">
                  <c:v>0.67299999999999993</c:v>
                </c:pt>
                <c:pt idx="66">
                  <c:v>0.67599999999999993</c:v>
                </c:pt>
                <c:pt idx="67">
                  <c:v>0.68399999999999994</c:v>
                </c:pt>
                <c:pt idx="68">
                  <c:v>0.69</c:v>
                </c:pt>
                <c:pt idx="69">
                  <c:v>0.7</c:v>
                </c:pt>
                <c:pt idx="70">
                  <c:v>0.71199999999999997</c:v>
                </c:pt>
                <c:pt idx="71">
                  <c:v>0.71899999999999997</c:v>
                </c:pt>
                <c:pt idx="72">
                  <c:v>0.72699999999999998</c:v>
                </c:pt>
                <c:pt idx="73">
                  <c:v>0.73199999999999998</c:v>
                </c:pt>
                <c:pt idx="74">
                  <c:v>0.73799999999999999</c:v>
                </c:pt>
                <c:pt idx="75">
                  <c:v>0.74150000000000005</c:v>
                </c:pt>
                <c:pt idx="76">
                  <c:v>0.74650000000000005</c:v>
                </c:pt>
                <c:pt idx="77">
                  <c:v>0.754</c:v>
                </c:pt>
                <c:pt idx="78">
                  <c:v>0.76600000000000001</c:v>
                </c:pt>
                <c:pt idx="79">
                  <c:v>0.77200000000000002</c:v>
                </c:pt>
                <c:pt idx="80">
                  <c:v>0.76750000000000007</c:v>
                </c:pt>
                <c:pt idx="81">
                  <c:v>0.75</c:v>
                </c:pt>
                <c:pt idx="82">
                  <c:v>0.73850000000000005</c:v>
                </c:pt>
                <c:pt idx="83">
                  <c:v>0.73199999999999998</c:v>
                </c:pt>
                <c:pt idx="84">
                  <c:v>0.72950000000000004</c:v>
                </c:pt>
                <c:pt idx="85">
                  <c:v>0.73550000000000004</c:v>
                </c:pt>
                <c:pt idx="86">
                  <c:v>0.73650000000000004</c:v>
                </c:pt>
                <c:pt idx="87">
                  <c:v>0.74150000000000005</c:v>
                </c:pt>
                <c:pt idx="88">
                  <c:v>0.73950000000000005</c:v>
                </c:pt>
                <c:pt idx="89">
                  <c:v>0.74050000000000005</c:v>
                </c:pt>
                <c:pt idx="90">
                  <c:v>0.74050000000000005</c:v>
                </c:pt>
                <c:pt idx="91">
                  <c:v>0.74150000000000005</c:v>
                </c:pt>
                <c:pt idx="92">
                  <c:v>0.73950000000000005</c:v>
                </c:pt>
                <c:pt idx="93">
                  <c:v>0.73850000000000005</c:v>
                </c:pt>
                <c:pt idx="94">
                  <c:v>0.73899999999999999</c:v>
                </c:pt>
                <c:pt idx="95">
                  <c:v>0.73950000000000005</c:v>
                </c:pt>
                <c:pt idx="96">
                  <c:v>0.74050000000000005</c:v>
                </c:pt>
                <c:pt idx="97">
                  <c:v>0.74150000000000005</c:v>
                </c:pt>
                <c:pt idx="98">
                  <c:v>0.73950000000000005</c:v>
                </c:pt>
                <c:pt idx="99">
                  <c:v>0.73850000000000005</c:v>
                </c:pt>
                <c:pt idx="100">
                  <c:v>0.74250000000000005</c:v>
                </c:pt>
                <c:pt idx="101">
                  <c:v>0.749</c:v>
                </c:pt>
                <c:pt idx="102">
                  <c:v>0.755</c:v>
                </c:pt>
                <c:pt idx="103">
                  <c:v>0.75800000000000001</c:v>
                </c:pt>
                <c:pt idx="104">
                  <c:v>0.76250000000000007</c:v>
                </c:pt>
                <c:pt idx="105">
                  <c:v>0.76600000000000001</c:v>
                </c:pt>
                <c:pt idx="106">
                  <c:v>0.77200000000000002</c:v>
                </c:pt>
                <c:pt idx="107">
                  <c:v>0.77650000000000008</c:v>
                </c:pt>
                <c:pt idx="108">
                  <c:v>0.78300000000000003</c:v>
                </c:pt>
                <c:pt idx="109">
                  <c:v>0.78500000000000003</c:v>
                </c:pt>
                <c:pt idx="110">
                  <c:v>0.79050000000000009</c:v>
                </c:pt>
                <c:pt idx="111">
                  <c:v>0.79300000000000004</c:v>
                </c:pt>
                <c:pt idx="112">
                  <c:v>0.79799999999999993</c:v>
                </c:pt>
                <c:pt idx="113">
                  <c:v>0.80099999999999993</c:v>
                </c:pt>
                <c:pt idx="114">
                  <c:v>0.80799999999999994</c:v>
                </c:pt>
                <c:pt idx="115">
                  <c:v>0.81499999999999995</c:v>
                </c:pt>
                <c:pt idx="116">
                  <c:v>0.81899999999999995</c:v>
                </c:pt>
                <c:pt idx="117">
                  <c:v>0.82699999999999996</c:v>
                </c:pt>
                <c:pt idx="118">
                  <c:v>0.83099999999999996</c:v>
                </c:pt>
                <c:pt idx="119">
                  <c:v>0.83650000000000002</c:v>
                </c:pt>
                <c:pt idx="120">
                  <c:v>0.84250000000000003</c:v>
                </c:pt>
                <c:pt idx="121">
                  <c:v>0.84650000000000003</c:v>
                </c:pt>
                <c:pt idx="122">
                  <c:v>0.84899999999999998</c:v>
                </c:pt>
                <c:pt idx="123">
                  <c:v>0.85599999999999998</c:v>
                </c:pt>
                <c:pt idx="124">
                  <c:v>0.86199999999999988</c:v>
                </c:pt>
                <c:pt idx="125">
                  <c:v>0.86799999999999988</c:v>
                </c:pt>
                <c:pt idx="126">
                  <c:v>0.87799999999999989</c:v>
                </c:pt>
                <c:pt idx="127">
                  <c:v>0.88150000000000006</c:v>
                </c:pt>
                <c:pt idx="128">
                  <c:v>0.88450000000000006</c:v>
                </c:pt>
                <c:pt idx="129">
                  <c:v>0.88549999999999995</c:v>
                </c:pt>
                <c:pt idx="130">
                  <c:v>0.88250000000000006</c:v>
                </c:pt>
                <c:pt idx="131">
                  <c:v>0.88949999999999996</c:v>
                </c:pt>
                <c:pt idx="132">
                  <c:v>0.89100000000000001</c:v>
                </c:pt>
                <c:pt idx="133">
                  <c:v>0.88900000000000001</c:v>
                </c:pt>
                <c:pt idx="134">
                  <c:v>0.89500000000000002</c:v>
                </c:pt>
                <c:pt idx="135">
                  <c:v>0.89100000000000001</c:v>
                </c:pt>
                <c:pt idx="136">
                  <c:v>0.89250000000000007</c:v>
                </c:pt>
                <c:pt idx="137">
                  <c:v>0.89300000000000002</c:v>
                </c:pt>
                <c:pt idx="138">
                  <c:v>0.89350000000000007</c:v>
                </c:pt>
                <c:pt idx="139">
                  <c:v>0.89050000000000007</c:v>
                </c:pt>
                <c:pt idx="140">
                  <c:v>0.89150000000000007</c:v>
                </c:pt>
                <c:pt idx="141">
                  <c:v>0.89350000000000007</c:v>
                </c:pt>
                <c:pt idx="142">
                  <c:v>0.88900000000000001</c:v>
                </c:pt>
                <c:pt idx="143">
                  <c:v>0.88900000000000001</c:v>
                </c:pt>
              </c:numCache>
            </c:numRef>
          </c:yVal>
          <c:smooth val="0"/>
        </c:ser>
        <c:ser>
          <c:idx val="10"/>
          <c:order val="10"/>
          <c:tx>
            <c:strRef>
              <c:f>'vit data'!$DI$4</c:f>
              <c:strCache>
                <c:ptCount val="1"/>
                <c:pt idx="0">
                  <c:v>menaquinone</c:v>
                </c:pt>
              </c:strCache>
            </c:strRef>
          </c:tx>
          <c:spPr>
            <a:ln w="1905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xVal>
            <c:numRef>
              <c:f>'vit data'!$CX$5:$CX$221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data'!$DI$5:$DI$221</c:f>
              <c:numCache>
                <c:formatCode>General</c:formatCode>
                <c:ptCount val="217"/>
                <c:pt idx="0">
                  <c:v>7.0000000000000062E-3</c:v>
                </c:pt>
                <c:pt idx="1">
                  <c:v>6.5000000000000058E-3</c:v>
                </c:pt>
                <c:pt idx="2">
                  <c:v>5.0000000000000044E-3</c:v>
                </c:pt>
                <c:pt idx="3">
                  <c:v>3.4999999999999754E-3</c:v>
                </c:pt>
                <c:pt idx="4">
                  <c:v>3.4999999999999754E-3</c:v>
                </c:pt>
                <c:pt idx="5">
                  <c:v>3.0000000000000027E-3</c:v>
                </c:pt>
                <c:pt idx="6">
                  <c:v>4.500000000000004E-3</c:v>
                </c:pt>
                <c:pt idx="7">
                  <c:v>4.9999999999999767E-3</c:v>
                </c:pt>
                <c:pt idx="8">
                  <c:v>3.5000000000000031E-3</c:v>
                </c:pt>
                <c:pt idx="9">
                  <c:v>4.500000000000004E-3</c:v>
                </c:pt>
                <c:pt idx="10">
                  <c:v>5.0000000000000044E-3</c:v>
                </c:pt>
                <c:pt idx="11">
                  <c:v>5.0000000000000044E-3</c:v>
                </c:pt>
                <c:pt idx="12">
                  <c:v>6.0000000000000053E-3</c:v>
                </c:pt>
                <c:pt idx="13">
                  <c:v>6.0000000000000053E-3</c:v>
                </c:pt>
                <c:pt idx="14">
                  <c:v>6.0000000000000053E-3</c:v>
                </c:pt>
                <c:pt idx="15">
                  <c:v>6.0000000000000053E-3</c:v>
                </c:pt>
                <c:pt idx="16">
                  <c:v>8.0000000000000071E-3</c:v>
                </c:pt>
                <c:pt idx="17">
                  <c:v>1.0000000000000009E-2</c:v>
                </c:pt>
                <c:pt idx="18">
                  <c:v>1.100000000000001E-2</c:v>
                </c:pt>
                <c:pt idx="19">
                  <c:v>1.2000000000000011E-2</c:v>
                </c:pt>
                <c:pt idx="20">
                  <c:v>1.3000000000000012E-2</c:v>
                </c:pt>
                <c:pt idx="21">
                  <c:v>1.5000000000000013E-2</c:v>
                </c:pt>
                <c:pt idx="22">
                  <c:v>1.7000000000000015E-2</c:v>
                </c:pt>
                <c:pt idx="23">
                  <c:v>2.0000000000000018E-2</c:v>
                </c:pt>
                <c:pt idx="24">
                  <c:v>2.300000000000002E-2</c:v>
                </c:pt>
                <c:pt idx="25">
                  <c:v>2.6000000000000023E-2</c:v>
                </c:pt>
                <c:pt idx="26">
                  <c:v>2.7500000000000024E-2</c:v>
                </c:pt>
                <c:pt idx="27">
                  <c:v>3.15E-2</c:v>
                </c:pt>
                <c:pt idx="28">
                  <c:v>3.5000000000000003E-2</c:v>
                </c:pt>
                <c:pt idx="29">
                  <c:v>3.9000000000000007E-2</c:v>
                </c:pt>
                <c:pt idx="30">
                  <c:v>4.4000000000000011E-2</c:v>
                </c:pt>
                <c:pt idx="31">
                  <c:v>4.9000000000000016E-2</c:v>
                </c:pt>
                <c:pt idx="32">
                  <c:v>5.5000000000000021E-2</c:v>
                </c:pt>
                <c:pt idx="33">
                  <c:v>6.0999999999999999E-2</c:v>
                </c:pt>
                <c:pt idx="34">
                  <c:v>6.9000000000000006E-2</c:v>
                </c:pt>
                <c:pt idx="35">
                  <c:v>7.7000000000000013E-2</c:v>
                </c:pt>
                <c:pt idx="36">
                  <c:v>8.6000000000000021E-2</c:v>
                </c:pt>
                <c:pt idx="37">
                  <c:v>9.5500000000000002E-2</c:v>
                </c:pt>
                <c:pt idx="38">
                  <c:v>0.10900000000000001</c:v>
                </c:pt>
                <c:pt idx="39">
                  <c:v>0.12500000000000003</c:v>
                </c:pt>
                <c:pt idx="40">
                  <c:v>0.14099999999999999</c:v>
                </c:pt>
                <c:pt idx="41">
                  <c:v>0.153</c:v>
                </c:pt>
                <c:pt idx="42">
                  <c:v>0.17450000000000002</c:v>
                </c:pt>
                <c:pt idx="43">
                  <c:v>0.19700000000000004</c:v>
                </c:pt>
                <c:pt idx="44">
                  <c:v>0.22</c:v>
                </c:pt>
                <c:pt idx="45">
                  <c:v>0.24750000000000003</c:v>
                </c:pt>
                <c:pt idx="46">
                  <c:v>0.27649999999999997</c:v>
                </c:pt>
                <c:pt idx="47">
                  <c:v>0.30449999999999999</c:v>
                </c:pt>
                <c:pt idx="48">
                  <c:v>0.33350000000000002</c:v>
                </c:pt>
                <c:pt idx="49">
                  <c:v>0.36350000000000005</c:v>
                </c:pt>
                <c:pt idx="50">
                  <c:v>0.39450000000000007</c:v>
                </c:pt>
                <c:pt idx="51">
                  <c:v>0.42149999999999999</c:v>
                </c:pt>
                <c:pt idx="52">
                  <c:v>0.44450000000000001</c:v>
                </c:pt>
                <c:pt idx="53">
                  <c:v>0.46650000000000003</c:v>
                </c:pt>
                <c:pt idx="54">
                  <c:v>0.49950000000000006</c:v>
                </c:pt>
                <c:pt idx="55">
                  <c:v>0.52350000000000008</c:v>
                </c:pt>
                <c:pt idx="56">
                  <c:v>0.54849999999999999</c:v>
                </c:pt>
                <c:pt idx="57">
                  <c:v>0.5615</c:v>
                </c:pt>
                <c:pt idx="58">
                  <c:v>0.57450000000000001</c:v>
                </c:pt>
                <c:pt idx="59">
                  <c:v>0.58950000000000002</c:v>
                </c:pt>
                <c:pt idx="60">
                  <c:v>0.59850000000000003</c:v>
                </c:pt>
                <c:pt idx="61">
                  <c:v>0.61150000000000004</c:v>
                </c:pt>
                <c:pt idx="62">
                  <c:v>0.61650000000000005</c:v>
                </c:pt>
                <c:pt idx="63">
                  <c:v>0.63050000000000006</c:v>
                </c:pt>
                <c:pt idx="64">
                  <c:v>0.63850000000000007</c:v>
                </c:pt>
                <c:pt idx="65">
                  <c:v>0.64350000000000007</c:v>
                </c:pt>
                <c:pt idx="66">
                  <c:v>0.64850000000000008</c:v>
                </c:pt>
                <c:pt idx="67">
                  <c:v>0.65650000000000008</c:v>
                </c:pt>
                <c:pt idx="68">
                  <c:v>0.6695000000000001</c:v>
                </c:pt>
                <c:pt idx="69">
                  <c:v>0.67599999999999993</c:v>
                </c:pt>
                <c:pt idx="70">
                  <c:v>0.6835</c:v>
                </c:pt>
                <c:pt idx="71">
                  <c:v>0.69850000000000001</c:v>
                </c:pt>
                <c:pt idx="72">
                  <c:v>0.70450000000000002</c:v>
                </c:pt>
                <c:pt idx="73">
                  <c:v>0.71150000000000002</c:v>
                </c:pt>
                <c:pt idx="74">
                  <c:v>0.71950000000000003</c:v>
                </c:pt>
                <c:pt idx="75">
                  <c:v>0.72250000000000003</c:v>
                </c:pt>
                <c:pt idx="76">
                  <c:v>0.73150000000000004</c:v>
                </c:pt>
                <c:pt idx="77">
                  <c:v>0.73950000000000005</c:v>
                </c:pt>
                <c:pt idx="78">
                  <c:v>0.74450000000000005</c:v>
                </c:pt>
                <c:pt idx="79">
                  <c:v>0.76050000000000006</c:v>
                </c:pt>
                <c:pt idx="80">
                  <c:v>0.77250000000000008</c:v>
                </c:pt>
                <c:pt idx="81">
                  <c:v>0.75350000000000006</c:v>
                </c:pt>
                <c:pt idx="82">
                  <c:v>0.73950000000000005</c:v>
                </c:pt>
                <c:pt idx="83">
                  <c:v>0.72899999999999998</c:v>
                </c:pt>
                <c:pt idx="84">
                  <c:v>0.72199999999999998</c:v>
                </c:pt>
                <c:pt idx="85">
                  <c:v>0.72450000000000003</c:v>
                </c:pt>
                <c:pt idx="86">
                  <c:v>0.72699999999999998</c:v>
                </c:pt>
                <c:pt idx="87">
                  <c:v>0.72950000000000004</c:v>
                </c:pt>
                <c:pt idx="88">
                  <c:v>0.72899999999999998</c:v>
                </c:pt>
                <c:pt idx="89">
                  <c:v>0.73</c:v>
                </c:pt>
                <c:pt idx="90">
                  <c:v>0.72650000000000003</c:v>
                </c:pt>
                <c:pt idx="91">
                  <c:v>0.72899999999999998</c:v>
                </c:pt>
                <c:pt idx="92">
                  <c:v>0.72450000000000003</c:v>
                </c:pt>
                <c:pt idx="93">
                  <c:v>0.72699999999999998</c:v>
                </c:pt>
                <c:pt idx="94">
                  <c:v>0.72499999999999998</c:v>
                </c:pt>
                <c:pt idx="95">
                  <c:v>0.72499999999999998</c:v>
                </c:pt>
                <c:pt idx="96">
                  <c:v>0.72499999999999998</c:v>
                </c:pt>
                <c:pt idx="97">
                  <c:v>0.72899999999999998</c:v>
                </c:pt>
                <c:pt idx="98">
                  <c:v>0.73099999999999998</c:v>
                </c:pt>
                <c:pt idx="99">
                  <c:v>0.73099999999999998</c:v>
                </c:pt>
                <c:pt idx="100">
                  <c:v>0.73399999999999999</c:v>
                </c:pt>
                <c:pt idx="101">
                  <c:v>0.73699999999999999</c:v>
                </c:pt>
                <c:pt idx="102">
                  <c:v>0.73699999999999999</c:v>
                </c:pt>
                <c:pt idx="103">
                  <c:v>0.74199999999999999</c:v>
                </c:pt>
                <c:pt idx="104">
                  <c:v>0.752</c:v>
                </c:pt>
                <c:pt idx="105">
                  <c:v>0.75600000000000001</c:v>
                </c:pt>
                <c:pt idx="106">
                  <c:v>0.76</c:v>
                </c:pt>
                <c:pt idx="107">
                  <c:v>0.76600000000000001</c:v>
                </c:pt>
                <c:pt idx="108">
                  <c:v>0.77400000000000002</c:v>
                </c:pt>
                <c:pt idx="109">
                  <c:v>0.77950000000000008</c:v>
                </c:pt>
                <c:pt idx="110">
                  <c:v>0.78550000000000009</c:v>
                </c:pt>
                <c:pt idx="111">
                  <c:v>0.79250000000000009</c:v>
                </c:pt>
                <c:pt idx="112">
                  <c:v>0.79799999999999993</c:v>
                </c:pt>
                <c:pt idx="113">
                  <c:v>0.80299999999999994</c:v>
                </c:pt>
                <c:pt idx="114">
                  <c:v>0.80999999999999994</c:v>
                </c:pt>
                <c:pt idx="115">
                  <c:v>0.81299999999999994</c:v>
                </c:pt>
                <c:pt idx="116">
                  <c:v>0.81599999999999995</c:v>
                </c:pt>
                <c:pt idx="117">
                  <c:v>0.82199999999999995</c:v>
                </c:pt>
                <c:pt idx="118">
                  <c:v>0.82699999999999996</c:v>
                </c:pt>
                <c:pt idx="119">
                  <c:v>0.83450000000000002</c:v>
                </c:pt>
                <c:pt idx="120">
                  <c:v>0.83950000000000002</c:v>
                </c:pt>
                <c:pt idx="121">
                  <c:v>0.84250000000000003</c:v>
                </c:pt>
                <c:pt idx="122">
                  <c:v>0.84299999999999997</c:v>
                </c:pt>
                <c:pt idx="123">
                  <c:v>0.84599999999999997</c:v>
                </c:pt>
                <c:pt idx="124">
                  <c:v>0.85450000000000004</c:v>
                </c:pt>
                <c:pt idx="125">
                  <c:v>0.85599999999999998</c:v>
                </c:pt>
                <c:pt idx="126">
                  <c:v>0.86</c:v>
                </c:pt>
                <c:pt idx="127">
                  <c:v>0.86199999999999999</c:v>
                </c:pt>
                <c:pt idx="128">
                  <c:v>0.86550000000000005</c:v>
                </c:pt>
                <c:pt idx="129">
                  <c:v>0.86950000000000005</c:v>
                </c:pt>
                <c:pt idx="130">
                  <c:v>0.86950000000000005</c:v>
                </c:pt>
                <c:pt idx="131">
                  <c:v>0.87550000000000006</c:v>
                </c:pt>
                <c:pt idx="132">
                  <c:v>0.87699999999999989</c:v>
                </c:pt>
                <c:pt idx="133">
                  <c:v>0.87950000000000006</c:v>
                </c:pt>
                <c:pt idx="134">
                  <c:v>0.88400000000000001</c:v>
                </c:pt>
                <c:pt idx="135">
                  <c:v>0.88600000000000001</c:v>
                </c:pt>
                <c:pt idx="136">
                  <c:v>0.88950000000000007</c:v>
                </c:pt>
                <c:pt idx="137">
                  <c:v>0.88349999999999995</c:v>
                </c:pt>
                <c:pt idx="138">
                  <c:v>0.88749999999999996</c:v>
                </c:pt>
                <c:pt idx="139">
                  <c:v>0.8889999999999999</c:v>
                </c:pt>
                <c:pt idx="140">
                  <c:v>0.89250000000000007</c:v>
                </c:pt>
                <c:pt idx="141">
                  <c:v>0.88650000000000007</c:v>
                </c:pt>
                <c:pt idx="142">
                  <c:v>0.8849999999999999</c:v>
                </c:pt>
                <c:pt idx="143">
                  <c:v>0.88099999999999989</c:v>
                </c:pt>
              </c:numCache>
            </c:numRef>
          </c:yVal>
          <c:smooth val="0"/>
        </c:ser>
        <c:ser>
          <c:idx val="11"/>
          <c:order val="11"/>
          <c:tx>
            <c:strRef>
              <c:f>'vit data'!$DJ$4</c:f>
              <c:strCache>
                <c:ptCount val="1"/>
                <c:pt idx="0">
                  <c:v>no vit.</c:v>
                </c:pt>
              </c:strCache>
            </c:strRef>
          </c:tx>
          <c:spPr>
            <a:ln w="1905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'vit data'!$CX$5:$CX$221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data'!$DJ$5:$DJ$221</c:f>
              <c:numCache>
                <c:formatCode>General</c:formatCode>
                <c:ptCount val="217"/>
                <c:pt idx="0">
                  <c:v>-1.100000000000001E-2</c:v>
                </c:pt>
                <c:pt idx="1">
                  <c:v>-1.1999999999999983E-2</c:v>
                </c:pt>
                <c:pt idx="2">
                  <c:v>-1.0999999999999982E-2</c:v>
                </c:pt>
                <c:pt idx="3">
                  <c:v>-9.9999999999999811E-3</c:v>
                </c:pt>
                <c:pt idx="4">
                  <c:v>-8.9999999999999802E-3</c:v>
                </c:pt>
                <c:pt idx="5">
                  <c:v>-8.9999999999999802E-3</c:v>
                </c:pt>
                <c:pt idx="6">
                  <c:v>-7.9999999999999793E-3</c:v>
                </c:pt>
                <c:pt idx="7">
                  <c:v>-7.9999999999999793E-3</c:v>
                </c:pt>
                <c:pt idx="8">
                  <c:v>-6.9999999999999785E-3</c:v>
                </c:pt>
                <c:pt idx="9">
                  <c:v>-6.9999999999999785E-3</c:v>
                </c:pt>
                <c:pt idx="10">
                  <c:v>-5.9999999999999776E-3</c:v>
                </c:pt>
                <c:pt idx="11">
                  <c:v>-5.9999999999999776E-3</c:v>
                </c:pt>
                <c:pt idx="12">
                  <c:v>-5.9999999999999776E-3</c:v>
                </c:pt>
                <c:pt idx="13">
                  <c:v>-5.9999999999999776E-3</c:v>
                </c:pt>
                <c:pt idx="14">
                  <c:v>-4.9999999999999767E-3</c:v>
                </c:pt>
                <c:pt idx="15">
                  <c:v>-4.9999999999999767E-3</c:v>
                </c:pt>
                <c:pt idx="16">
                  <c:v>-4.9999999999999767E-3</c:v>
                </c:pt>
                <c:pt idx="17">
                  <c:v>-4.9999999999999767E-3</c:v>
                </c:pt>
                <c:pt idx="18">
                  <c:v>-3.9999999999999758E-3</c:v>
                </c:pt>
                <c:pt idx="19">
                  <c:v>-4.9999999999999767E-3</c:v>
                </c:pt>
                <c:pt idx="20">
                  <c:v>-3.9999999999999758E-3</c:v>
                </c:pt>
                <c:pt idx="21">
                  <c:v>-3.9999999999999758E-3</c:v>
                </c:pt>
                <c:pt idx="22">
                  <c:v>-3.9999999999999758E-3</c:v>
                </c:pt>
                <c:pt idx="23">
                  <c:v>-3.9999999999999758E-3</c:v>
                </c:pt>
                <c:pt idx="24">
                  <c:v>-2.9999999999999749E-3</c:v>
                </c:pt>
                <c:pt idx="25">
                  <c:v>-3.9999999999999758E-3</c:v>
                </c:pt>
                <c:pt idx="26">
                  <c:v>-3.9999999999999758E-3</c:v>
                </c:pt>
                <c:pt idx="27">
                  <c:v>-3.9999999999999758E-3</c:v>
                </c:pt>
                <c:pt idx="28">
                  <c:v>-3.0000000000000027E-3</c:v>
                </c:pt>
                <c:pt idx="29">
                  <c:v>-2.0000000000000018E-3</c:v>
                </c:pt>
                <c:pt idx="30">
                  <c:v>-3.0000000000000027E-3</c:v>
                </c:pt>
                <c:pt idx="31">
                  <c:v>-2.0000000000000018E-3</c:v>
                </c:pt>
                <c:pt idx="32">
                  <c:v>-2.0000000000000018E-3</c:v>
                </c:pt>
                <c:pt idx="33">
                  <c:v>-2.0000000000000018E-3</c:v>
                </c:pt>
                <c:pt idx="34">
                  <c:v>-2.0000000000000018E-3</c:v>
                </c:pt>
                <c:pt idx="35">
                  <c:v>-2.0000000000000018E-3</c:v>
                </c:pt>
                <c:pt idx="36">
                  <c:v>-2.0000000000000018E-3</c:v>
                </c:pt>
                <c:pt idx="37">
                  <c:v>-2.0000000000000018E-3</c:v>
                </c:pt>
                <c:pt idx="38">
                  <c:v>-2.0000000000000018E-3</c:v>
                </c:pt>
                <c:pt idx="39">
                  <c:v>-2.0000000000000018E-3</c:v>
                </c:pt>
                <c:pt idx="40">
                  <c:v>-2.0000000000000018E-3</c:v>
                </c:pt>
                <c:pt idx="41">
                  <c:v>-2.0000000000000018E-3</c:v>
                </c:pt>
                <c:pt idx="42">
                  <c:v>-2.9999999999999749E-3</c:v>
                </c:pt>
                <c:pt idx="43">
                  <c:v>-2.0000000000000018E-3</c:v>
                </c:pt>
                <c:pt idx="44">
                  <c:v>-2.0000000000000018E-3</c:v>
                </c:pt>
                <c:pt idx="45">
                  <c:v>-2.9999999999999749E-3</c:v>
                </c:pt>
                <c:pt idx="46">
                  <c:v>-2.9999999999999749E-3</c:v>
                </c:pt>
                <c:pt idx="47">
                  <c:v>-2.9999999999999749E-3</c:v>
                </c:pt>
                <c:pt idx="48">
                  <c:v>-2.9999999999999749E-3</c:v>
                </c:pt>
                <c:pt idx="49">
                  <c:v>-1.999999999999974E-3</c:v>
                </c:pt>
                <c:pt idx="50">
                  <c:v>-1.999999999999974E-3</c:v>
                </c:pt>
                <c:pt idx="51">
                  <c:v>-2.9999999999999749E-3</c:v>
                </c:pt>
                <c:pt idx="52">
                  <c:v>-2.9999999999999749E-3</c:v>
                </c:pt>
                <c:pt idx="53">
                  <c:v>-1.999999999999974E-3</c:v>
                </c:pt>
                <c:pt idx="54">
                  <c:v>-1.999999999999974E-3</c:v>
                </c:pt>
                <c:pt idx="55">
                  <c:v>-1.999999999999974E-3</c:v>
                </c:pt>
                <c:pt idx="56">
                  <c:v>-1.999999999999974E-3</c:v>
                </c:pt>
                <c:pt idx="57">
                  <c:v>-1.0000000000000009E-3</c:v>
                </c:pt>
                <c:pt idx="58">
                  <c:v>-1.999999999999974E-3</c:v>
                </c:pt>
                <c:pt idx="59">
                  <c:v>-2.9999999999999749E-3</c:v>
                </c:pt>
                <c:pt idx="60">
                  <c:v>-2.9999999999999749E-3</c:v>
                </c:pt>
                <c:pt idx="61">
                  <c:v>-1.999999999999974E-3</c:v>
                </c:pt>
                <c:pt idx="62">
                  <c:v>-1.999999999999974E-3</c:v>
                </c:pt>
                <c:pt idx="63">
                  <c:v>-1.999999999999974E-3</c:v>
                </c:pt>
                <c:pt idx="64">
                  <c:v>-1.999999999999974E-3</c:v>
                </c:pt>
                <c:pt idx="65">
                  <c:v>-1.999999999999974E-3</c:v>
                </c:pt>
                <c:pt idx="66">
                  <c:v>-1.999999999999974E-3</c:v>
                </c:pt>
                <c:pt idx="67">
                  <c:v>-1.999999999999974E-3</c:v>
                </c:pt>
                <c:pt idx="68">
                  <c:v>-1.999999999999974E-3</c:v>
                </c:pt>
                <c:pt idx="69">
                  <c:v>-1.999999999999974E-3</c:v>
                </c:pt>
                <c:pt idx="70">
                  <c:v>-1.999999999999974E-3</c:v>
                </c:pt>
                <c:pt idx="71">
                  <c:v>-1.999999999999974E-3</c:v>
                </c:pt>
                <c:pt idx="72">
                  <c:v>-1.999999999999974E-3</c:v>
                </c:pt>
                <c:pt idx="73">
                  <c:v>-1.999999999999974E-3</c:v>
                </c:pt>
                <c:pt idx="74">
                  <c:v>-1.999999999999974E-3</c:v>
                </c:pt>
                <c:pt idx="75">
                  <c:v>-1.999999999999974E-3</c:v>
                </c:pt>
                <c:pt idx="76">
                  <c:v>-1.999999999999974E-3</c:v>
                </c:pt>
                <c:pt idx="77">
                  <c:v>-1.999999999999974E-3</c:v>
                </c:pt>
                <c:pt idx="78">
                  <c:v>-1.999999999999974E-3</c:v>
                </c:pt>
                <c:pt idx="79">
                  <c:v>-1.999999999999974E-3</c:v>
                </c:pt>
                <c:pt idx="80">
                  <c:v>-1.999999999999974E-3</c:v>
                </c:pt>
                <c:pt idx="81">
                  <c:v>-1.999999999999974E-3</c:v>
                </c:pt>
                <c:pt idx="82">
                  <c:v>-1.999999999999974E-3</c:v>
                </c:pt>
                <c:pt idx="83">
                  <c:v>-1.999999999999974E-3</c:v>
                </c:pt>
                <c:pt idx="84">
                  <c:v>-1.999999999999974E-3</c:v>
                </c:pt>
                <c:pt idx="85">
                  <c:v>-1.999999999999974E-3</c:v>
                </c:pt>
                <c:pt idx="86">
                  <c:v>-1.999999999999974E-3</c:v>
                </c:pt>
                <c:pt idx="87">
                  <c:v>-1.999999999999974E-3</c:v>
                </c:pt>
                <c:pt idx="88">
                  <c:v>-1.999999999999974E-3</c:v>
                </c:pt>
                <c:pt idx="89">
                  <c:v>-1.999999999999974E-3</c:v>
                </c:pt>
                <c:pt idx="90">
                  <c:v>-1.999999999999974E-3</c:v>
                </c:pt>
                <c:pt idx="91">
                  <c:v>-1.999999999999974E-3</c:v>
                </c:pt>
                <c:pt idx="92">
                  <c:v>-1.999999999999974E-3</c:v>
                </c:pt>
                <c:pt idx="93">
                  <c:v>-1.999999999999974E-3</c:v>
                </c:pt>
                <c:pt idx="94">
                  <c:v>-1.999999999999974E-3</c:v>
                </c:pt>
                <c:pt idx="95">
                  <c:v>-1.999999999999974E-3</c:v>
                </c:pt>
                <c:pt idx="96">
                  <c:v>-1.999999999999974E-3</c:v>
                </c:pt>
                <c:pt idx="97">
                  <c:v>-1.999999999999974E-3</c:v>
                </c:pt>
                <c:pt idx="98">
                  <c:v>-1.999999999999974E-3</c:v>
                </c:pt>
                <c:pt idx="99">
                  <c:v>-1.999999999999974E-3</c:v>
                </c:pt>
                <c:pt idx="100">
                  <c:v>-1.999999999999974E-3</c:v>
                </c:pt>
                <c:pt idx="101">
                  <c:v>-1.999999999999974E-3</c:v>
                </c:pt>
                <c:pt idx="102">
                  <c:v>-1.999999999999974E-3</c:v>
                </c:pt>
                <c:pt idx="103">
                  <c:v>-1.999999999999974E-3</c:v>
                </c:pt>
                <c:pt idx="104">
                  <c:v>-1.999999999999974E-3</c:v>
                </c:pt>
                <c:pt idx="105">
                  <c:v>-1.999999999999974E-3</c:v>
                </c:pt>
                <c:pt idx="106">
                  <c:v>-1.999999999999974E-3</c:v>
                </c:pt>
                <c:pt idx="107">
                  <c:v>-1.999999999999974E-3</c:v>
                </c:pt>
                <c:pt idx="108">
                  <c:v>-1.999999999999974E-3</c:v>
                </c:pt>
                <c:pt idx="109">
                  <c:v>-9.9999999999997313E-4</c:v>
                </c:pt>
                <c:pt idx="110">
                  <c:v>-9.9999999999997313E-4</c:v>
                </c:pt>
                <c:pt idx="111">
                  <c:v>-1.999999999999974E-3</c:v>
                </c:pt>
                <c:pt idx="112">
                  <c:v>-1.999999999999974E-3</c:v>
                </c:pt>
                <c:pt idx="113">
                  <c:v>-1.999999999999974E-3</c:v>
                </c:pt>
                <c:pt idx="114">
                  <c:v>-1.999999999999974E-3</c:v>
                </c:pt>
                <c:pt idx="115">
                  <c:v>-1.999999999999974E-3</c:v>
                </c:pt>
                <c:pt idx="116">
                  <c:v>-1.999999999999974E-3</c:v>
                </c:pt>
                <c:pt idx="117">
                  <c:v>-1.999999999999974E-3</c:v>
                </c:pt>
                <c:pt idx="118">
                  <c:v>-1.999999999999974E-3</c:v>
                </c:pt>
                <c:pt idx="119">
                  <c:v>-1.999999999999974E-3</c:v>
                </c:pt>
                <c:pt idx="120">
                  <c:v>-1.999999999999974E-3</c:v>
                </c:pt>
                <c:pt idx="121">
                  <c:v>-1.999999999999974E-3</c:v>
                </c:pt>
                <c:pt idx="122">
                  <c:v>-1.999999999999974E-3</c:v>
                </c:pt>
                <c:pt idx="123">
                  <c:v>-1.999999999999974E-3</c:v>
                </c:pt>
                <c:pt idx="124">
                  <c:v>-1.999999999999974E-3</c:v>
                </c:pt>
                <c:pt idx="125">
                  <c:v>-1.999999999999974E-3</c:v>
                </c:pt>
                <c:pt idx="126">
                  <c:v>-1.999999999999974E-3</c:v>
                </c:pt>
                <c:pt idx="127">
                  <c:v>-1.999999999999974E-3</c:v>
                </c:pt>
                <c:pt idx="128">
                  <c:v>-1.999999999999974E-3</c:v>
                </c:pt>
                <c:pt idx="129">
                  <c:v>-1.999999999999974E-3</c:v>
                </c:pt>
                <c:pt idx="130">
                  <c:v>-1.999999999999974E-3</c:v>
                </c:pt>
                <c:pt idx="131">
                  <c:v>-1.0000000000000009E-3</c:v>
                </c:pt>
                <c:pt idx="132">
                  <c:v>-1.999999999999974E-3</c:v>
                </c:pt>
                <c:pt idx="133">
                  <c:v>-1.999999999999974E-3</c:v>
                </c:pt>
                <c:pt idx="134">
                  <c:v>-1.999999999999974E-3</c:v>
                </c:pt>
                <c:pt idx="135">
                  <c:v>-1.999999999999974E-3</c:v>
                </c:pt>
                <c:pt idx="136">
                  <c:v>-1.999999999999974E-3</c:v>
                </c:pt>
                <c:pt idx="137">
                  <c:v>-1.999999999999974E-3</c:v>
                </c:pt>
                <c:pt idx="138">
                  <c:v>-1.999999999999974E-3</c:v>
                </c:pt>
                <c:pt idx="139">
                  <c:v>-1.999999999999974E-3</c:v>
                </c:pt>
                <c:pt idx="140">
                  <c:v>-1.999999999999974E-3</c:v>
                </c:pt>
                <c:pt idx="141">
                  <c:v>-9.9999999999997313E-4</c:v>
                </c:pt>
                <c:pt idx="142">
                  <c:v>-1.999999999999974E-3</c:v>
                </c:pt>
                <c:pt idx="143">
                  <c:v>-1.999999999999974E-3</c:v>
                </c:pt>
              </c:numCache>
            </c:numRef>
          </c:yVal>
          <c:smooth val="0"/>
        </c:ser>
        <c:ser>
          <c:idx val="12"/>
          <c:order val="12"/>
          <c:tx>
            <c:strRef>
              <c:f>'vit data'!$DK$4</c:f>
              <c:strCache>
                <c:ptCount val="1"/>
                <c:pt idx="0">
                  <c:v>all vit.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'vit data'!$CX$5:$CX$221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data'!$DK$5:$DK$221</c:f>
              <c:numCache>
                <c:formatCode>General</c:formatCode>
                <c:ptCount val="217"/>
                <c:pt idx="0">
                  <c:v>3.5000000000000031E-3</c:v>
                </c:pt>
                <c:pt idx="1">
                  <c:v>3.5000000000000031E-3</c:v>
                </c:pt>
                <c:pt idx="2">
                  <c:v>3.0000000000000027E-3</c:v>
                </c:pt>
                <c:pt idx="3">
                  <c:v>3.5000000000000031E-3</c:v>
                </c:pt>
                <c:pt idx="4">
                  <c:v>3.0000000000000027E-3</c:v>
                </c:pt>
                <c:pt idx="5">
                  <c:v>3.0000000000000027E-3</c:v>
                </c:pt>
                <c:pt idx="6">
                  <c:v>3.0000000000000027E-3</c:v>
                </c:pt>
                <c:pt idx="7">
                  <c:v>3.0000000000000027E-3</c:v>
                </c:pt>
                <c:pt idx="8">
                  <c:v>3.0000000000000027E-3</c:v>
                </c:pt>
                <c:pt idx="9">
                  <c:v>3.5000000000000031E-3</c:v>
                </c:pt>
                <c:pt idx="10">
                  <c:v>3.5000000000000031E-3</c:v>
                </c:pt>
                <c:pt idx="11">
                  <c:v>4.500000000000004E-3</c:v>
                </c:pt>
                <c:pt idx="12">
                  <c:v>5.0000000000000044E-3</c:v>
                </c:pt>
                <c:pt idx="13">
                  <c:v>3.5000000000000031E-3</c:v>
                </c:pt>
                <c:pt idx="14">
                  <c:v>4.500000000000004E-3</c:v>
                </c:pt>
                <c:pt idx="15">
                  <c:v>5.0000000000000044E-3</c:v>
                </c:pt>
                <c:pt idx="16">
                  <c:v>6.5000000000000058E-3</c:v>
                </c:pt>
                <c:pt idx="17">
                  <c:v>6.0000000000000053E-3</c:v>
                </c:pt>
                <c:pt idx="18">
                  <c:v>6.5000000000000058E-3</c:v>
                </c:pt>
                <c:pt idx="19">
                  <c:v>6.5000000000000058E-3</c:v>
                </c:pt>
                <c:pt idx="20">
                  <c:v>7.5000000000000067E-3</c:v>
                </c:pt>
                <c:pt idx="21">
                  <c:v>7.5000000000000067E-3</c:v>
                </c:pt>
                <c:pt idx="22">
                  <c:v>9.5000000000000084E-3</c:v>
                </c:pt>
                <c:pt idx="23">
                  <c:v>1.0500000000000009E-2</c:v>
                </c:pt>
                <c:pt idx="24">
                  <c:v>1.2000000000000011E-2</c:v>
                </c:pt>
                <c:pt idx="25">
                  <c:v>1.3500000000000012E-2</c:v>
                </c:pt>
                <c:pt idx="26">
                  <c:v>1.4500000000000013E-2</c:v>
                </c:pt>
                <c:pt idx="27">
                  <c:v>1.7000000000000015E-2</c:v>
                </c:pt>
                <c:pt idx="28">
                  <c:v>1.9000000000000017E-2</c:v>
                </c:pt>
                <c:pt idx="29">
                  <c:v>2.1000000000000019E-2</c:v>
                </c:pt>
                <c:pt idx="30">
                  <c:v>2.250000000000002E-2</c:v>
                </c:pt>
                <c:pt idx="31">
                  <c:v>2.5000000000000022E-2</c:v>
                </c:pt>
                <c:pt idx="32">
                  <c:v>2.7000000000000024E-2</c:v>
                </c:pt>
                <c:pt idx="33">
                  <c:v>0.03</c:v>
                </c:pt>
                <c:pt idx="34">
                  <c:v>3.3000000000000002E-2</c:v>
                </c:pt>
                <c:pt idx="35">
                  <c:v>3.6000000000000004E-2</c:v>
                </c:pt>
                <c:pt idx="36">
                  <c:v>4.0000000000000008E-2</c:v>
                </c:pt>
                <c:pt idx="37">
                  <c:v>4.300000000000001E-2</c:v>
                </c:pt>
                <c:pt idx="38">
                  <c:v>4.7000000000000014E-2</c:v>
                </c:pt>
                <c:pt idx="39">
                  <c:v>5.1000000000000018E-2</c:v>
                </c:pt>
                <c:pt idx="40">
                  <c:v>5.6000000000000022E-2</c:v>
                </c:pt>
                <c:pt idx="41">
                  <c:v>6.1000000000000026E-2</c:v>
                </c:pt>
                <c:pt idx="42">
                  <c:v>6.7000000000000004E-2</c:v>
                </c:pt>
                <c:pt idx="43">
                  <c:v>7.400000000000001E-2</c:v>
                </c:pt>
                <c:pt idx="44">
                  <c:v>8.1000000000000016E-2</c:v>
                </c:pt>
                <c:pt idx="45">
                  <c:v>8.8000000000000023E-2</c:v>
                </c:pt>
                <c:pt idx="46">
                  <c:v>9.7000000000000003E-2</c:v>
                </c:pt>
                <c:pt idx="47">
                  <c:v>0.10600000000000001</c:v>
                </c:pt>
                <c:pt idx="48">
                  <c:v>0.11800000000000002</c:v>
                </c:pt>
                <c:pt idx="49">
                  <c:v>0.13000000000000003</c:v>
                </c:pt>
                <c:pt idx="50">
                  <c:v>0.14899999999999999</c:v>
                </c:pt>
                <c:pt idx="51">
                  <c:v>0.16500000000000001</c:v>
                </c:pt>
                <c:pt idx="52">
                  <c:v>0.17900000000000002</c:v>
                </c:pt>
                <c:pt idx="53">
                  <c:v>0.19400000000000003</c:v>
                </c:pt>
                <c:pt idx="54">
                  <c:v>0.21299999999999999</c:v>
                </c:pt>
                <c:pt idx="55">
                  <c:v>0.24000000000000002</c:v>
                </c:pt>
                <c:pt idx="56">
                  <c:v>0.26300000000000001</c:v>
                </c:pt>
                <c:pt idx="57">
                  <c:v>0.29000000000000004</c:v>
                </c:pt>
                <c:pt idx="58">
                  <c:v>0.31500000000000006</c:v>
                </c:pt>
                <c:pt idx="59">
                  <c:v>0.33599999999999997</c:v>
                </c:pt>
                <c:pt idx="60">
                  <c:v>0.35250000000000004</c:v>
                </c:pt>
                <c:pt idx="61">
                  <c:v>0.37</c:v>
                </c:pt>
                <c:pt idx="62">
                  <c:v>0.39550000000000007</c:v>
                </c:pt>
                <c:pt idx="63">
                  <c:v>0.41700000000000004</c:v>
                </c:pt>
                <c:pt idx="64">
                  <c:v>0.44550000000000001</c:v>
                </c:pt>
                <c:pt idx="65">
                  <c:v>0.46599999999999997</c:v>
                </c:pt>
                <c:pt idx="66">
                  <c:v>0.49650000000000005</c:v>
                </c:pt>
                <c:pt idx="67">
                  <c:v>0.51850000000000007</c:v>
                </c:pt>
                <c:pt idx="68">
                  <c:v>0.53100000000000003</c:v>
                </c:pt>
                <c:pt idx="69">
                  <c:v>0.54050000000000009</c:v>
                </c:pt>
                <c:pt idx="70">
                  <c:v>0.55049999999999999</c:v>
                </c:pt>
                <c:pt idx="71">
                  <c:v>0.55399999999999994</c:v>
                </c:pt>
                <c:pt idx="72">
                  <c:v>0.57050000000000001</c:v>
                </c:pt>
                <c:pt idx="73">
                  <c:v>0.58350000000000002</c:v>
                </c:pt>
                <c:pt idx="74">
                  <c:v>0.59250000000000003</c:v>
                </c:pt>
                <c:pt idx="75">
                  <c:v>0.60299999999999998</c:v>
                </c:pt>
                <c:pt idx="76">
                  <c:v>0.60950000000000004</c:v>
                </c:pt>
                <c:pt idx="77">
                  <c:v>0.623</c:v>
                </c:pt>
                <c:pt idx="78">
                  <c:v>0.63200000000000001</c:v>
                </c:pt>
                <c:pt idx="79">
                  <c:v>0.63700000000000001</c:v>
                </c:pt>
                <c:pt idx="80">
                  <c:v>0.63850000000000007</c:v>
                </c:pt>
                <c:pt idx="81">
                  <c:v>0.64900000000000002</c:v>
                </c:pt>
                <c:pt idx="82">
                  <c:v>0.65400000000000003</c:v>
                </c:pt>
                <c:pt idx="83">
                  <c:v>0.66250000000000009</c:v>
                </c:pt>
                <c:pt idx="84">
                  <c:v>0.66550000000000009</c:v>
                </c:pt>
                <c:pt idx="85">
                  <c:v>0.67199999999999993</c:v>
                </c:pt>
                <c:pt idx="86">
                  <c:v>0.67399999999999993</c:v>
                </c:pt>
                <c:pt idx="87">
                  <c:v>0.69</c:v>
                </c:pt>
                <c:pt idx="88">
                  <c:v>0.6895</c:v>
                </c:pt>
                <c:pt idx="89">
                  <c:v>0.69099999999999995</c:v>
                </c:pt>
                <c:pt idx="90">
                  <c:v>0.71450000000000002</c:v>
                </c:pt>
                <c:pt idx="91">
                  <c:v>0.72750000000000004</c:v>
                </c:pt>
                <c:pt idx="92">
                  <c:v>0.74650000000000005</c:v>
                </c:pt>
                <c:pt idx="93">
                  <c:v>0.74250000000000005</c:v>
                </c:pt>
                <c:pt idx="94">
                  <c:v>0.72799999999999998</c:v>
                </c:pt>
                <c:pt idx="95">
                  <c:v>0.71499999999999997</c:v>
                </c:pt>
                <c:pt idx="96">
                  <c:v>0.70499999999999996</c:v>
                </c:pt>
                <c:pt idx="97">
                  <c:v>0.70699999999999996</c:v>
                </c:pt>
                <c:pt idx="98">
                  <c:v>0.71099999999999997</c:v>
                </c:pt>
                <c:pt idx="99">
                  <c:v>0.71399999999999997</c:v>
                </c:pt>
                <c:pt idx="100">
                  <c:v>0.71550000000000002</c:v>
                </c:pt>
                <c:pt idx="101">
                  <c:v>0.71650000000000003</c:v>
                </c:pt>
                <c:pt idx="102">
                  <c:v>0.71750000000000003</c:v>
                </c:pt>
                <c:pt idx="103">
                  <c:v>0.71550000000000002</c:v>
                </c:pt>
                <c:pt idx="104">
                  <c:v>0.71650000000000003</c:v>
                </c:pt>
                <c:pt idx="105">
                  <c:v>0.71699999999999997</c:v>
                </c:pt>
                <c:pt idx="106">
                  <c:v>0.71599999999999997</c:v>
                </c:pt>
                <c:pt idx="107">
                  <c:v>0.70899999999999996</c:v>
                </c:pt>
                <c:pt idx="108">
                  <c:v>0.71299999999999997</c:v>
                </c:pt>
                <c:pt idx="109">
                  <c:v>0.71699999999999997</c:v>
                </c:pt>
                <c:pt idx="110">
                  <c:v>0.71899999999999997</c:v>
                </c:pt>
                <c:pt idx="111">
                  <c:v>0.72099999999999997</c:v>
                </c:pt>
                <c:pt idx="112">
                  <c:v>0.72399999999999998</c:v>
                </c:pt>
                <c:pt idx="113">
                  <c:v>0.72250000000000003</c:v>
                </c:pt>
                <c:pt idx="114">
                  <c:v>0.72550000000000003</c:v>
                </c:pt>
                <c:pt idx="115">
                  <c:v>0.73150000000000004</c:v>
                </c:pt>
                <c:pt idx="116">
                  <c:v>0.73850000000000005</c:v>
                </c:pt>
                <c:pt idx="117">
                  <c:v>0.74250000000000005</c:v>
                </c:pt>
                <c:pt idx="118">
                  <c:v>0.74750000000000005</c:v>
                </c:pt>
                <c:pt idx="119">
                  <c:v>0.74750000000000005</c:v>
                </c:pt>
                <c:pt idx="120">
                  <c:v>0.75450000000000006</c:v>
                </c:pt>
                <c:pt idx="121">
                  <c:v>0.76750000000000007</c:v>
                </c:pt>
                <c:pt idx="122">
                  <c:v>0.77550000000000008</c:v>
                </c:pt>
                <c:pt idx="123">
                  <c:v>0.77750000000000008</c:v>
                </c:pt>
                <c:pt idx="124">
                  <c:v>0.78550000000000009</c:v>
                </c:pt>
                <c:pt idx="125">
                  <c:v>0.78950000000000009</c:v>
                </c:pt>
                <c:pt idx="126">
                  <c:v>0.7955000000000001</c:v>
                </c:pt>
                <c:pt idx="127">
                  <c:v>0.79849999999999999</c:v>
                </c:pt>
                <c:pt idx="128">
                  <c:v>0.80449999999999999</c:v>
                </c:pt>
                <c:pt idx="129">
                  <c:v>0.80999999999999994</c:v>
                </c:pt>
                <c:pt idx="130">
                  <c:v>0.81799999999999995</c:v>
                </c:pt>
                <c:pt idx="131">
                  <c:v>0.82350000000000001</c:v>
                </c:pt>
                <c:pt idx="132">
                  <c:v>0.82799999999999996</c:v>
                </c:pt>
                <c:pt idx="133">
                  <c:v>0.83150000000000002</c:v>
                </c:pt>
                <c:pt idx="134">
                  <c:v>0.83150000000000002</c:v>
                </c:pt>
                <c:pt idx="135">
                  <c:v>0.83550000000000002</c:v>
                </c:pt>
                <c:pt idx="136">
                  <c:v>0.84050000000000002</c:v>
                </c:pt>
                <c:pt idx="137">
                  <c:v>0.84250000000000003</c:v>
                </c:pt>
                <c:pt idx="138">
                  <c:v>0.84350000000000003</c:v>
                </c:pt>
                <c:pt idx="139">
                  <c:v>0.84750000000000003</c:v>
                </c:pt>
                <c:pt idx="140">
                  <c:v>0.85199999999999998</c:v>
                </c:pt>
                <c:pt idx="141">
                  <c:v>0.85699999999999998</c:v>
                </c:pt>
                <c:pt idx="142">
                  <c:v>0.85949999999999993</c:v>
                </c:pt>
                <c:pt idx="143">
                  <c:v>0.86250000000000004</c:v>
                </c:pt>
              </c:numCache>
            </c:numRef>
          </c:yVal>
          <c:smooth val="0"/>
        </c:ser>
        <c:ser>
          <c:idx val="13"/>
          <c:order val="13"/>
          <c:tx>
            <c:strRef>
              <c:f>'vit data'!$DL$4</c:f>
              <c:strCache>
                <c:ptCount val="1"/>
                <c:pt idx="0">
                  <c:v>biotin</c:v>
                </c:pt>
              </c:strCache>
            </c:strRef>
          </c:tx>
          <c:spPr>
            <a:ln w="19050" cap="rnd">
              <a:solidFill>
                <a:srgbClr val="FF6600"/>
              </a:solidFill>
              <a:round/>
            </a:ln>
            <a:effectLst/>
          </c:spPr>
          <c:marker>
            <c:symbol val="none"/>
          </c:marker>
          <c:xVal>
            <c:numRef>
              <c:f>'vit data'!$CX$5:$CX$221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data'!$DL$5:$DL$221</c:f>
              <c:numCache>
                <c:formatCode>General</c:formatCode>
                <c:ptCount val="217"/>
                <c:pt idx="0">
                  <c:v>1.5000000000000013E-3</c:v>
                </c:pt>
                <c:pt idx="1">
                  <c:v>5.0000000000000044E-4</c:v>
                </c:pt>
                <c:pt idx="2">
                  <c:v>-5.0000000000000044E-4</c:v>
                </c:pt>
                <c:pt idx="3">
                  <c:v>-5.0000000000000044E-4</c:v>
                </c:pt>
                <c:pt idx="4">
                  <c:v>5.0000000000000044E-4</c:v>
                </c:pt>
                <c:pt idx="5">
                  <c:v>0</c:v>
                </c:pt>
                <c:pt idx="6">
                  <c:v>0</c:v>
                </c:pt>
                <c:pt idx="7">
                  <c:v>5.0000000000000044E-4</c:v>
                </c:pt>
                <c:pt idx="8">
                  <c:v>5.0000000000000044E-4</c:v>
                </c:pt>
                <c:pt idx="9">
                  <c:v>5.0000000000000044E-4</c:v>
                </c:pt>
                <c:pt idx="10">
                  <c:v>5.0000000000000044E-4</c:v>
                </c:pt>
                <c:pt idx="11">
                  <c:v>5.0000000000000044E-4</c:v>
                </c:pt>
                <c:pt idx="12">
                  <c:v>5.0000000000000044E-4</c:v>
                </c:pt>
                <c:pt idx="13">
                  <c:v>5.0000000000000044E-4</c:v>
                </c:pt>
                <c:pt idx="14">
                  <c:v>2.0000000000000018E-3</c:v>
                </c:pt>
                <c:pt idx="15">
                  <c:v>1.0000000000000009E-3</c:v>
                </c:pt>
                <c:pt idx="16">
                  <c:v>5.0000000000000044E-4</c:v>
                </c:pt>
                <c:pt idx="17">
                  <c:v>0</c:v>
                </c:pt>
                <c:pt idx="18">
                  <c:v>5.0000000000000044E-4</c:v>
                </c:pt>
                <c:pt idx="19">
                  <c:v>5.0000000000000044E-4</c:v>
                </c:pt>
                <c:pt idx="20">
                  <c:v>1.0000000000000009E-3</c:v>
                </c:pt>
                <c:pt idx="21">
                  <c:v>5.0000000000000044E-4</c:v>
                </c:pt>
                <c:pt idx="22">
                  <c:v>0</c:v>
                </c:pt>
                <c:pt idx="23">
                  <c:v>0</c:v>
                </c:pt>
                <c:pt idx="24">
                  <c:v>-5.0000000000000044E-4</c:v>
                </c:pt>
                <c:pt idx="25">
                  <c:v>5.0000000000000044E-4</c:v>
                </c:pt>
                <c:pt idx="26">
                  <c:v>-5.0000000000000044E-4</c:v>
                </c:pt>
                <c:pt idx="27">
                  <c:v>5.0000000000000044E-4</c:v>
                </c:pt>
                <c:pt idx="28">
                  <c:v>5.0000000000000044E-4</c:v>
                </c:pt>
                <c:pt idx="29">
                  <c:v>-1.0000000000000009E-3</c:v>
                </c:pt>
                <c:pt idx="30">
                  <c:v>-5.0000000000000044E-4</c:v>
                </c:pt>
                <c:pt idx="31">
                  <c:v>-5.0000000000000044E-4</c:v>
                </c:pt>
                <c:pt idx="32">
                  <c:v>-1.0000000000000009E-3</c:v>
                </c:pt>
                <c:pt idx="33">
                  <c:v>-1.0000000000000009E-3</c:v>
                </c:pt>
                <c:pt idx="34">
                  <c:v>-1.0000000000000009E-3</c:v>
                </c:pt>
                <c:pt idx="35">
                  <c:v>0</c:v>
                </c:pt>
                <c:pt idx="36">
                  <c:v>5.0000000000000044E-4</c:v>
                </c:pt>
                <c:pt idx="37">
                  <c:v>0</c:v>
                </c:pt>
                <c:pt idx="38">
                  <c:v>5.0000000000000044E-4</c:v>
                </c:pt>
                <c:pt idx="39">
                  <c:v>0</c:v>
                </c:pt>
                <c:pt idx="40">
                  <c:v>0</c:v>
                </c:pt>
                <c:pt idx="41">
                  <c:v>5.0000000000000044E-4</c:v>
                </c:pt>
                <c:pt idx="42">
                  <c:v>5.0000000000000044E-4</c:v>
                </c:pt>
                <c:pt idx="43">
                  <c:v>5.0000000000000044E-4</c:v>
                </c:pt>
                <c:pt idx="44">
                  <c:v>2.0000000000000018E-3</c:v>
                </c:pt>
                <c:pt idx="45">
                  <c:v>2.0000000000000018E-3</c:v>
                </c:pt>
                <c:pt idx="46">
                  <c:v>2.0000000000000018E-3</c:v>
                </c:pt>
                <c:pt idx="47">
                  <c:v>2.5000000000000022E-3</c:v>
                </c:pt>
                <c:pt idx="48">
                  <c:v>2.0000000000000018E-3</c:v>
                </c:pt>
                <c:pt idx="49">
                  <c:v>4.0000000000000036E-3</c:v>
                </c:pt>
                <c:pt idx="50">
                  <c:v>4.0000000000000036E-3</c:v>
                </c:pt>
                <c:pt idx="51">
                  <c:v>4.0000000000000036E-3</c:v>
                </c:pt>
                <c:pt idx="52">
                  <c:v>5.0000000000000044E-3</c:v>
                </c:pt>
                <c:pt idx="53">
                  <c:v>4.500000000000004E-3</c:v>
                </c:pt>
                <c:pt idx="54">
                  <c:v>6.0000000000000053E-3</c:v>
                </c:pt>
                <c:pt idx="55">
                  <c:v>6.0000000000000053E-3</c:v>
                </c:pt>
                <c:pt idx="56">
                  <c:v>7.0000000000000062E-3</c:v>
                </c:pt>
                <c:pt idx="57">
                  <c:v>7.5000000000000067E-3</c:v>
                </c:pt>
                <c:pt idx="58">
                  <c:v>8.5000000000000075E-3</c:v>
                </c:pt>
                <c:pt idx="59">
                  <c:v>1.0000000000000009E-2</c:v>
                </c:pt>
                <c:pt idx="60">
                  <c:v>1.150000000000001E-2</c:v>
                </c:pt>
                <c:pt idx="61">
                  <c:v>1.3000000000000012E-2</c:v>
                </c:pt>
                <c:pt idx="62">
                  <c:v>1.4000000000000012E-2</c:v>
                </c:pt>
                <c:pt idx="63">
                  <c:v>1.6000000000000014E-2</c:v>
                </c:pt>
                <c:pt idx="64">
                  <c:v>1.8000000000000016E-2</c:v>
                </c:pt>
                <c:pt idx="65">
                  <c:v>2.0500000000000018E-2</c:v>
                </c:pt>
                <c:pt idx="66">
                  <c:v>2.300000000000002E-2</c:v>
                </c:pt>
                <c:pt idx="67">
                  <c:v>2.6000000000000023E-2</c:v>
                </c:pt>
                <c:pt idx="68">
                  <c:v>2.9000000000000026E-2</c:v>
                </c:pt>
                <c:pt idx="69">
                  <c:v>3.2000000000000001E-2</c:v>
                </c:pt>
                <c:pt idx="70">
                  <c:v>3.5000000000000003E-2</c:v>
                </c:pt>
                <c:pt idx="71">
                  <c:v>3.9000000000000007E-2</c:v>
                </c:pt>
                <c:pt idx="72">
                  <c:v>4.200000000000001E-2</c:v>
                </c:pt>
                <c:pt idx="73">
                  <c:v>4.7000000000000014E-2</c:v>
                </c:pt>
                <c:pt idx="74">
                  <c:v>5.2000000000000018E-2</c:v>
                </c:pt>
                <c:pt idx="75">
                  <c:v>5.6000000000000022E-2</c:v>
                </c:pt>
                <c:pt idx="76">
                  <c:v>6.2E-2</c:v>
                </c:pt>
                <c:pt idx="77">
                  <c:v>6.8000000000000005E-2</c:v>
                </c:pt>
                <c:pt idx="78">
                  <c:v>7.400000000000001E-2</c:v>
                </c:pt>
                <c:pt idx="79">
                  <c:v>8.0000000000000016E-2</c:v>
                </c:pt>
                <c:pt idx="80">
                  <c:v>8.7000000000000022E-2</c:v>
                </c:pt>
                <c:pt idx="81">
                  <c:v>9.6000000000000002E-2</c:v>
                </c:pt>
                <c:pt idx="82">
                  <c:v>0.10400000000000001</c:v>
                </c:pt>
                <c:pt idx="83">
                  <c:v>0.11300000000000002</c:v>
                </c:pt>
                <c:pt idx="84">
                  <c:v>0.12300000000000003</c:v>
                </c:pt>
                <c:pt idx="85">
                  <c:v>0.13300000000000003</c:v>
                </c:pt>
                <c:pt idx="86">
                  <c:v>0.14199999999999999</c:v>
                </c:pt>
                <c:pt idx="87">
                  <c:v>0.153</c:v>
                </c:pt>
                <c:pt idx="88">
                  <c:v>0.16500000000000001</c:v>
                </c:pt>
                <c:pt idx="89">
                  <c:v>0.17300000000000001</c:v>
                </c:pt>
                <c:pt idx="90">
                  <c:v>0.18300000000000002</c:v>
                </c:pt>
                <c:pt idx="91">
                  <c:v>0.19150000000000003</c:v>
                </c:pt>
                <c:pt idx="92">
                  <c:v>0.20050000000000004</c:v>
                </c:pt>
                <c:pt idx="93">
                  <c:v>0.20899999999999999</c:v>
                </c:pt>
                <c:pt idx="94">
                  <c:v>0.2165</c:v>
                </c:pt>
                <c:pt idx="95">
                  <c:v>0.222</c:v>
                </c:pt>
                <c:pt idx="96">
                  <c:v>0.22950000000000001</c:v>
                </c:pt>
                <c:pt idx="97">
                  <c:v>0.23500000000000001</c:v>
                </c:pt>
                <c:pt idx="98">
                  <c:v>0.24150000000000002</c:v>
                </c:pt>
                <c:pt idx="99">
                  <c:v>0.24650000000000002</c:v>
                </c:pt>
                <c:pt idx="100">
                  <c:v>0.25150000000000006</c:v>
                </c:pt>
                <c:pt idx="101">
                  <c:v>0.25600000000000001</c:v>
                </c:pt>
                <c:pt idx="102">
                  <c:v>0.26</c:v>
                </c:pt>
                <c:pt idx="103">
                  <c:v>0.26350000000000007</c:v>
                </c:pt>
                <c:pt idx="104">
                  <c:v>0.26649999999999996</c:v>
                </c:pt>
                <c:pt idx="105">
                  <c:v>0.27049999999999996</c:v>
                </c:pt>
                <c:pt idx="106">
                  <c:v>0.27249999999999996</c:v>
                </c:pt>
                <c:pt idx="107">
                  <c:v>0.27449999999999997</c:v>
                </c:pt>
                <c:pt idx="108">
                  <c:v>0.27649999999999997</c:v>
                </c:pt>
                <c:pt idx="109">
                  <c:v>0.27849999999999997</c:v>
                </c:pt>
                <c:pt idx="110">
                  <c:v>0.27949999999999997</c:v>
                </c:pt>
                <c:pt idx="111">
                  <c:v>0.28049999999999997</c:v>
                </c:pt>
                <c:pt idx="112">
                  <c:v>0.28149999999999997</c:v>
                </c:pt>
                <c:pt idx="113">
                  <c:v>0.28149999999999997</c:v>
                </c:pt>
                <c:pt idx="114">
                  <c:v>0.28149999999999997</c:v>
                </c:pt>
                <c:pt idx="115">
                  <c:v>0.28100000000000003</c:v>
                </c:pt>
                <c:pt idx="116">
                  <c:v>0.28249999999999997</c:v>
                </c:pt>
                <c:pt idx="117">
                  <c:v>0.28100000000000003</c:v>
                </c:pt>
                <c:pt idx="118">
                  <c:v>0.27949999999999997</c:v>
                </c:pt>
                <c:pt idx="119">
                  <c:v>0.27900000000000003</c:v>
                </c:pt>
                <c:pt idx="120">
                  <c:v>0.27949999999999997</c:v>
                </c:pt>
                <c:pt idx="121">
                  <c:v>0.27749999999999997</c:v>
                </c:pt>
                <c:pt idx="122">
                  <c:v>0.27749999999999997</c:v>
                </c:pt>
                <c:pt idx="123">
                  <c:v>0.27449999999999997</c:v>
                </c:pt>
                <c:pt idx="124">
                  <c:v>0.27349999999999997</c:v>
                </c:pt>
                <c:pt idx="125">
                  <c:v>0.27149999999999996</c:v>
                </c:pt>
                <c:pt idx="126">
                  <c:v>0.27049999999999996</c:v>
                </c:pt>
                <c:pt idx="127">
                  <c:v>0.27049999999999996</c:v>
                </c:pt>
                <c:pt idx="128">
                  <c:v>0.26450000000000007</c:v>
                </c:pt>
                <c:pt idx="129">
                  <c:v>0.26250000000000007</c:v>
                </c:pt>
                <c:pt idx="130">
                  <c:v>0.26250000000000007</c:v>
                </c:pt>
                <c:pt idx="131">
                  <c:v>0.26050000000000006</c:v>
                </c:pt>
                <c:pt idx="132">
                  <c:v>0.25650000000000006</c:v>
                </c:pt>
                <c:pt idx="133">
                  <c:v>0.25550000000000006</c:v>
                </c:pt>
                <c:pt idx="134">
                  <c:v>0.25450000000000006</c:v>
                </c:pt>
                <c:pt idx="135">
                  <c:v>0.25050000000000006</c:v>
                </c:pt>
                <c:pt idx="136">
                  <c:v>0.24750000000000003</c:v>
                </c:pt>
                <c:pt idx="137">
                  <c:v>0.24550000000000002</c:v>
                </c:pt>
                <c:pt idx="138">
                  <c:v>0.24550000000000002</c:v>
                </c:pt>
                <c:pt idx="139">
                  <c:v>0.24350000000000002</c:v>
                </c:pt>
                <c:pt idx="140">
                  <c:v>0.23950000000000002</c:v>
                </c:pt>
                <c:pt idx="141">
                  <c:v>0.23550000000000001</c:v>
                </c:pt>
                <c:pt idx="142">
                  <c:v>0.23550000000000001</c:v>
                </c:pt>
                <c:pt idx="143">
                  <c:v>0.23350000000000001</c:v>
                </c:pt>
              </c:numCache>
            </c:numRef>
          </c:yVal>
          <c:smooth val="0"/>
        </c:ser>
        <c:ser>
          <c:idx val="14"/>
          <c:order val="14"/>
          <c:tx>
            <c:strRef>
              <c:f>'vit data'!$DM$4</c:f>
              <c:strCache>
                <c:ptCount val="1"/>
                <c:pt idx="0">
                  <c:v>cobalamin</c:v>
                </c:pt>
              </c:strCache>
            </c:strRef>
          </c:tx>
          <c:spPr>
            <a:ln w="19050" cap="rnd">
              <a:solidFill>
                <a:srgbClr val="CC0000"/>
              </a:solidFill>
              <a:round/>
            </a:ln>
            <a:effectLst/>
          </c:spPr>
          <c:marker>
            <c:symbol val="none"/>
          </c:marker>
          <c:xVal>
            <c:numRef>
              <c:f>'vit data'!$CX$5:$CX$221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data'!$DM$5:$DM$221</c:f>
              <c:numCache>
                <c:formatCode>General</c:formatCode>
                <c:ptCount val="217"/>
                <c:pt idx="0">
                  <c:v>9.000000000000008E-3</c:v>
                </c:pt>
                <c:pt idx="1">
                  <c:v>9.5000000000000084E-3</c:v>
                </c:pt>
                <c:pt idx="2">
                  <c:v>8.5000000000000075E-3</c:v>
                </c:pt>
                <c:pt idx="3">
                  <c:v>9.000000000000008E-3</c:v>
                </c:pt>
                <c:pt idx="4">
                  <c:v>8.5000000000000075E-3</c:v>
                </c:pt>
                <c:pt idx="5">
                  <c:v>7.5000000000000067E-3</c:v>
                </c:pt>
                <c:pt idx="6">
                  <c:v>7.5000000000000067E-3</c:v>
                </c:pt>
                <c:pt idx="7">
                  <c:v>8.5000000000000075E-3</c:v>
                </c:pt>
                <c:pt idx="8">
                  <c:v>7.5000000000000067E-3</c:v>
                </c:pt>
                <c:pt idx="9">
                  <c:v>8.0000000000000071E-3</c:v>
                </c:pt>
                <c:pt idx="10">
                  <c:v>9.000000000000008E-3</c:v>
                </c:pt>
                <c:pt idx="11">
                  <c:v>9.000000000000008E-3</c:v>
                </c:pt>
                <c:pt idx="12">
                  <c:v>1.0000000000000009E-2</c:v>
                </c:pt>
                <c:pt idx="13">
                  <c:v>1.0500000000000009E-2</c:v>
                </c:pt>
                <c:pt idx="14">
                  <c:v>1.150000000000001E-2</c:v>
                </c:pt>
                <c:pt idx="15">
                  <c:v>1.100000000000001E-2</c:v>
                </c:pt>
                <c:pt idx="16">
                  <c:v>1.2500000000000011E-2</c:v>
                </c:pt>
                <c:pt idx="17">
                  <c:v>1.4500000000000013E-2</c:v>
                </c:pt>
                <c:pt idx="18">
                  <c:v>1.5000000000000013E-2</c:v>
                </c:pt>
                <c:pt idx="19">
                  <c:v>1.6000000000000014E-2</c:v>
                </c:pt>
                <c:pt idx="20">
                  <c:v>1.8500000000000016E-2</c:v>
                </c:pt>
                <c:pt idx="21">
                  <c:v>2.0500000000000018E-2</c:v>
                </c:pt>
                <c:pt idx="22">
                  <c:v>2.300000000000002E-2</c:v>
                </c:pt>
                <c:pt idx="23">
                  <c:v>2.6500000000000024E-2</c:v>
                </c:pt>
                <c:pt idx="24">
                  <c:v>2.9500000000000026E-2</c:v>
                </c:pt>
                <c:pt idx="25">
                  <c:v>3.2500000000000001E-2</c:v>
                </c:pt>
                <c:pt idx="26">
                  <c:v>3.4500000000000003E-2</c:v>
                </c:pt>
                <c:pt idx="27">
                  <c:v>3.8500000000000006E-2</c:v>
                </c:pt>
                <c:pt idx="28">
                  <c:v>4.3500000000000011E-2</c:v>
                </c:pt>
                <c:pt idx="29">
                  <c:v>4.8000000000000015E-2</c:v>
                </c:pt>
                <c:pt idx="30">
                  <c:v>5.2000000000000018E-2</c:v>
                </c:pt>
                <c:pt idx="31">
                  <c:v>5.8500000000000024E-2</c:v>
                </c:pt>
                <c:pt idx="32">
                  <c:v>6.4000000000000001E-2</c:v>
                </c:pt>
                <c:pt idx="33">
                  <c:v>7.2500000000000009E-2</c:v>
                </c:pt>
                <c:pt idx="34">
                  <c:v>8.0500000000000016E-2</c:v>
                </c:pt>
                <c:pt idx="35">
                  <c:v>8.8500000000000023E-2</c:v>
                </c:pt>
                <c:pt idx="36">
                  <c:v>9.9500000000000005E-2</c:v>
                </c:pt>
                <c:pt idx="37">
                  <c:v>0.11150000000000002</c:v>
                </c:pt>
                <c:pt idx="38">
                  <c:v>0.12550000000000003</c:v>
                </c:pt>
                <c:pt idx="39">
                  <c:v>0.14449999999999999</c:v>
                </c:pt>
                <c:pt idx="40">
                  <c:v>0.1605</c:v>
                </c:pt>
                <c:pt idx="41">
                  <c:v>0.17750000000000002</c:v>
                </c:pt>
                <c:pt idx="42">
                  <c:v>0.19650000000000004</c:v>
                </c:pt>
                <c:pt idx="43">
                  <c:v>0.2215</c:v>
                </c:pt>
                <c:pt idx="44">
                  <c:v>0.24550000000000002</c:v>
                </c:pt>
                <c:pt idx="45">
                  <c:v>0.27349999999999997</c:v>
                </c:pt>
                <c:pt idx="46">
                  <c:v>0.30449999999999999</c:v>
                </c:pt>
                <c:pt idx="47">
                  <c:v>0.33850000000000002</c:v>
                </c:pt>
                <c:pt idx="48">
                  <c:v>0.37050000000000005</c:v>
                </c:pt>
                <c:pt idx="49">
                  <c:v>0.39850000000000008</c:v>
                </c:pt>
                <c:pt idx="50">
                  <c:v>0.4195000000000001</c:v>
                </c:pt>
                <c:pt idx="51">
                  <c:v>0.4425</c:v>
                </c:pt>
                <c:pt idx="52">
                  <c:v>0.46850000000000003</c:v>
                </c:pt>
                <c:pt idx="53">
                  <c:v>0.49750000000000005</c:v>
                </c:pt>
                <c:pt idx="54">
                  <c:v>0.52550000000000008</c:v>
                </c:pt>
                <c:pt idx="55">
                  <c:v>0.54649999999999999</c:v>
                </c:pt>
                <c:pt idx="56">
                  <c:v>0.5595</c:v>
                </c:pt>
                <c:pt idx="57">
                  <c:v>0.57250000000000001</c:v>
                </c:pt>
                <c:pt idx="58">
                  <c:v>0.58450000000000002</c:v>
                </c:pt>
                <c:pt idx="59">
                  <c:v>0.59250000000000003</c:v>
                </c:pt>
                <c:pt idx="60">
                  <c:v>0.59650000000000003</c:v>
                </c:pt>
                <c:pt idx="61">
                  <c:v>0.60850000000000004</c:v>
                </c:pt>
                <c:pt idx="62">
                  <c:v>0.62450000000000006</c:v>
                </c:pt>
                <c:pt idx="63">
                  <c:v>0.63050000000000006</c:v>
                </c:pt>
                <c:pt idx="64">
                  <c:v>0.64350000000000007</c:v>
                </c:pt>
                <c:pt idx="65">
                  <c:v>0.65550000000000008</c:v>
                </c:pt>
                <c:pt idx="66">
                  <c:v>0.6705000000000001</c:v>
                </c:pt>
                <c:pt idx="67">
                  <c:v>0.68149999999999999</c:v>
                </c:pt>
                <c:pt idx="68">
                  <c:v>0.6925</c:v>
                </c:pt>
                <c:pt idx="69">
                  <c:v>0.69550000000000001</c:v>
                </c:pt>
                <c:pt idx="70">
                  <c:v>0.70150000000000001</c:v>
                </c:pt>
                <c:pt idx="71">
                  <c:v>0.70750000000000002</c:v>
                </c:pt>
                <c:pt idx="72">
                  <c:v>0.71150000000000002</c:v>
                </c:pt>
                <c:pt idx="73">
                  <c:v>0.71850000000000003</c:v>
                </c:pt>
                <c:pt idx="74">
                  <c:v>0.72350000000000003</c:v>
                </c:pt>
                <c:pt idx="75">
                  <c:v>0.73250000000000004</c:v>
                </c:pt>
                <c:pt idx="76">
                  <c:v>0.74450000000000005</c:v>
                </c:pt>
                <c:pt idx="77">
                  <c:v>0.76150000000000007</c:v>
                </c:pt>
                <c:pt idx="78">
                  <c:v>0.76850000000000007</c:v>
                </c:pt>
                <c:pt idx="79">
                  <c:v>0.76850000000000007</c:v>
                </c:pt>
                <c:pt idx="80">
                  <c:v>0.75450000000000006</c:v>
                </c:pt>
                <c:pt idx="81">
                  <c:v>0.73950000000000005</c:v>
                </c:pt>
                <c:pt idx="82">
                  <c:v>0.72850000000000004</c:v>
                </c:pt>
                <c:pt idx="83">
                  <c:v>0.72450000000000003</c:v>
                </c:pt>
                <c:pt idx="84">
                  <c:v>0.72950000000000004</c:v>
                </c:pt>
                <c:pt idx="85">
                  <c:v>0.72850000000000004</c:v>
                </c:pt>
                <c:pt idx="86">
                  <c:v>0.72799999999999998</c:v>
                </c:pt>
                <c:pt idx="87">
                  <c:v>0.72850000000000004</c:v>
                </c:pt>
                <c:pt idx="88">
                  <c:v>0.72550000000000003</c:v>
                </c:pt>
                <c:pt idx="89">
                  <c:v>0.72899999999999998</c:v>
                </c:pt>
                <c:pt idx="90">
                  <c:v>0.72850000000000004</c:v>
                </c:pt>
                <c:pt idx="91">
                  <c:v>0.72950000000000004</c:v>
                </c:pt>
                <c:pt idx="92">
                  <c:v>0.72950000000000004</c:v>
                </c:pt>
                <c:pt idx="93">
                  <c:v>0.72899999999999998</c:v>
                </c:pt>
                <c:pt idx="94">
                  <c:v>0.73299999999999998</c:v>
                </c:pt>
                <c:pt idx="95">
                  <c:v>0.73649999999999993</c:v>
                </c:pt>
                <c:pt idx="96">
                  <c:v>0.73750000000000004</c:v>
                </c:pt>
                <c:pt idx="97">
                  <c:v>0.73950000000000005</c:v>
                </c:pt>
                <c:pt idx="98">
                  <c:v>0.74199999999999999</c:v>
                </c:pt>
                <c:pt idx="99">
                  <c:v>0.745</c:v>
                </c:pt>
                <c:pt idx="100">
                  <c:v>0.74850000000000005</c:v>
                </c:pt>
                <c:pt idx="101">
                  <c:v>0.75450000000000006</c:v>
                </c:pt>
                <c:pt idx="102">
                  <c:v>0.75800000000000001</c:v>
                </c:pt>
                <c:pt idx="103">
                  <c:v>0.76550000000000007</c:v>
                </c:pt>
                <c:pt idx="104">
                  <c:v>0.77100000000000002</c:v>
                </c:pt>
                <c:pt idx="105">
                  <c:v>0.77550000000000008</c:v>
                </c:pt>
                <c:pt idx="106">
                  <c:v>0.77750000000000008</c:v>
                </c:pt>
                <c:pt idx="107">
                  <c:v>0.78250000000000008</c:v>
                </c:pt>
                <c:pt idx="108">
                  <c:v>0.79</c:v>
                </c:pt>
                <c:pt idx="109">
                  <c:v>0.79300000000000004</c:v>
                </c:pt>
                <c:pt idx="110">
                  <c:v>0.80149999999999999</c:v>
                </c:pt>
                <c:pt idx="111">
                  <c:v>0.80899999999999994</c:v>
                </c:pt>
                <c:pt idx="112">
                  <c:v>0.81399999999999995</c:v>
                </c:pt>
                <c:pt idx="113">
                  <c:v>0.81799999999999995</c:v>
                </c:pt>
                <c:pt idx="114">
                  <c:v>0.82599999999999996</c:v>
                </c:pt>
                <c:pt idx="115">
                  <c:v>0.83350000000000002</c:v>
                </c:pt>
                <c:pt idx="116">
                  <c:v>0.83750000000000002</c:v>
                </c:pt>
                <c:pt idx="117">
                  <c:v>0.84199999999999997</c:v>
                </c:pt>
                <c:pt idx="118">
                  <c:v>0.84399999999999997</c:v>
                </c:pt>
                <c:pt idx="119">
                  <c:v>0.84899999999999998</c:v>
                </c:pt>
                <c:pt idx="120">
                  <c:v>0.85099999999999998</c:v>
                </c:pt>
                <c:pt idx="121">
                  <c:v>0.85599999999999998</c:v>
                </c:pt>
                <c:pt idx="122">
                  <c:v>0.85949999999999993</c:v>
                </c:pt>
                <c:pt idx="123">
                  <c:v>0.85799999999999998</c:v>
                </c:pt>
                <c:pt idx="124">
                  <c:v>0.86599999999999988</c:v>
                </c:pt>
                <c:pt idx="125">
                  <c:v>0.86799999999999988</c:v>
                </c:pt>
                <c:pt idx="126">
                  <c:v>0.86999999999999988</c:v>
                </c:pt>
                <c:pt idx="127">
                  <c:v>0.87249999999999983</c:v>
                </c:pt>
                <c:pt idx="128">
                  <c:v>0.87450000000000006</c:v>
                </c:pt>
                <c:pt idx="129">
                  <c:v>0.87849999999999984</c:v>
                </c:pt>
                <c:pt idx="130">
                  <c:v>0.87999999999999989</c:v>
                </c:pt>
                <c:pt idx="131">
                  <c:v>0.88100000000000001</c:v>
                </c:pt>
                <c:pt idx="132">
                  <c:v>0.8819999999999999</c:v>
                </c:pt>
                <c:pt idx="133">
                  <c:v>0.88349999999999995</c:v>
                </c:pt>
                <c:pt idx="134">
                  <c:v>0.88500000000000001</c:v>
                </c:pt>
                <c:pt idx="135">
                  <c:v>0.88649999999999984</c:v>
                </c:pt>
                <c:pt idx="136">
                  <c:v>0.89049999999999985</c:v>
                </c:pt>
                <c:pt idx="137">
                  <c:v>0.89249999999999985</c:v>
                </c:pt>
                <c:pt idx="138">
                  <c:v>0.89449999999999985</c:v>
                </c:pt>
                <c:pt idx="139">
                  <c:v>0.89100000000000001</c:v>
                </c:pt>
                <c:pt idx="140">
                  <c:v>0.88900000000000001</c:v>
                </c:pt>
                <c:pt idx="141">
                  <c:v>0.88649999999999984</c:v>
                </c:pt>
                <c:pt idx="142">
                  <c:v>0.88549999999999995</c:v>
                </c:pt>
                <c:pt idx="143">
                  <c:v>0.88650000000000007</c:v>
                </c:pt>
              </c:numCache>
            </c:numRef>
          </c:yVal>
          <c:smooth val="0"/>
        </c:ser>
        <c:ser>
          <c:idx val="15"/>
          <c:order val="15"/>
          <c:tx>
            <c:strRef>
              <c:f>'vit data'!$DN$4</c:f>
              <c:strCache>
                <c:ptCount val="1"/>
                <c:pt idx="0">
                  <c:v>folate no pABA</c:v>
                </c:pt>
              </c:strCache>
            </c:strRef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'vit data'!$CX$5:$CX$221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data'!$DN$5:$DN$221</c:f>
              <c:numCache>
                <c:formatCode>General</c:formatCode>
                <c:ptCount val="217"/>
                <c:pt idx="0">
                  <c:v>-1.0000000000000009E-3</c:v>
                </c:pt>
                <c:pt idx="1">
                  <c:v>1.0000000000000009E-3</c:v>
                </c:pt>
                <c:pt idx="2">
                  <c:v>5.0000000000000044E-4</c:v>
                </c:pt>
                <c:pt idx="3">
                  <c:v>1.5000000000000013E-3</c:v>
                </c:pt>
                <c:pt idx="4">
                  <c:v>5.0000000000000044E-4</c:v>
                </c:pt>
                <c:pt idx="5">
                  <c:v>1.5000000000000013E-3</c:v>
                </c:pt>
                <c:pt idx="6">
                  <c:v>1.5000000000000013E-3</c:v>
                </c:pt>
                <c:pt idx="7">
                  <c:v>1.5000000000000013E-3</c:v>
                </c:pt>
                <c:pt idx="8">
                  <c:v>2.5000000000000022E-3</c:v>
                </c:pt>
                <c:pt idx="9">
                  <c:v>2.5000000000000022E-3</c:v>
                </c:pt>
                <c:pt idx="10">
                  <c:v>1.5000000000000013E-3</c:v>
                </c:pt>
                <c:pt idx="11">
                  <c:v>2.0000000000000018E-3</c:v>
                </c:pt>
                <c:pt idx="12">
                  <c:v>1.0000000000000009E-3</c:v>
                </c:pt>
                <c:pt idx="13">
                  <c:v>2.0000000000000018E-3</c:v>
                </c:pt>
                <c:pt idx="14">
                  <c:v>2.5000000000000022E-3</c:v>
                </c:pt>
                <c:pt idx="15">
                  <c:v>2.5000000000000022E-3</c:v>
                </c:pt>
                <c:pt idx="16">
                  <c:v>2.5000000000000022E-3</c:v>
                </c:pt>
                <c:pt idx="17">
                  <c:v>3.0000000000000027E-3</c:v>
                </c:pt>
                <c:pt idx="18">
                  <c:v>2.0000000000000018E-3</c:v>
                </c:pt>
                <c:pt idx="19">
                  <c:v>2.5000000000000022E-3</c:v>
                </c:pt>
                <c:pt idx="20">
                  <c:v>1.0000000000000009E-3</c:v>
                </c:pt>
                <c:pt idx="21">
                  <c:v>1.5000000000000013E-3</c:v>
                </c:pt>
                <c:pt idx="22">
                  <c:v>3.0000000000000027E-3</c:v>
                </c:pt>
                <c:pt idx="23">
                  <c:v>2.0000000000000018E-3</c:v>
                </c:pt>
                <c:pt idx="24">
                  <c:v>3.0000000000000027E-3</c:v>
                </c:pt>
                <c:pt idx="25">
                  <c:v>3.0000000000000027E-3</c:v>
                </c:pt>
                <c:pt idx="26">
                  <c:v>2.5000000000000022E-3</c:v>
                </c:pt>
                <c:pt idx="27">
                  <c:v>3.5000000000000031E-3</c:v>
                </c:pt>
                <c:pt idx="28">
                  <c:v>2.5000000000000022E-3</c:v>
                </c:pt>
                <c:pt idx="29">
                  <c:v>2.5000000000000022E-3</c:v>
                </c:pt>
                <c:pt idx="30">
                  <c:v>2.5000000000000022E-3</c:v>
                </c:pt>
                <c:pt idx="31">
                  <c:v>1.5000000000000013E-3</c:v>
                </c:pt>
                <c:pt idx="32">
                  <c:v>4.500000000000004E-3</c:v>
                </c:pt>
                <c:pt idx="33">
                  <c:v>3.0000000000000027E-3</c:v>
                </c:pt>
                <c:pt idx="34">
                  <c:v>1.5000000000000013E-3</c:v>
                </c:pt>
                <c:pt idx="35">
                  <c:v>2.0000000000000018E-3</c:v>
                </c:pt>
                <c:pt idx="36">
                  <c:v>2.0000000000000018E-3</c:v>
                </c:pt>
                <c:pt idx="37">
                  <c:v>2.0000000000000018E-3</c:v>
                </c:pt>
                <c:pt idx="38">
                  <c:v>2.5000000000000022E-3</c:v>
                </c:pt>
                <c:pt idx="39">
                  <c:v>2.0000000000000018E-3</c:v>
                </c:pt>
                <c:pt idx="40">
                  <c:v>2.0000000000000018E-3</c:v>
                </c:pt>
                <c:pt idx="41">
                  <c:v>2.5000000000000022E-3</c:v>
                </c:pt>
                <c:pt idx="42">
                  <c:v>2.5000000000000022E-3</c:v>
                </c:pt>
                <c:pt idx="43">
                  <c:v>3.0000000000000027E-3</c:v>
                </c:pt>
                <c:pt idx="44">
                  <c:v>2.0000000000000018E-3</c:v>
                </c:pt>
                <c:pt idx="45">
                  <c:v>4.0000000000000036E-3</c:v>
                </c:pt>
                <c:pt idx="46">
                  <c:v>2.0000000000000018E-3</c:v>
                </c:pt>
                <c:pt idx="47">
                  <c:v>3.0000000000000027E-3</c:v>
                </c:pt>
                <c:pt idx="48">
                  <c:v>3.0000000000000027E-3</c:v>
                </c:pt>
                <c:pt idx="49">
                  <c:v>2.0000000000000018E-3</c:v>
                </c:pt>
                <c:pt idx="50">
                  <c:v>3.0000000000000027E-3</c:v>
                </c:pt>
                <c:pt idx="51">
                  <c:v>3.0000000000000027E-3</c:v>
                </c:pt>
                <c:pt idx="52">
                  <c:v>3.0000000000000027E-3</c:v>
                </c:pt>
                <c:pt idx="53">
                  <c:v>4.0000000000000036E-3</c:v>
                </c:pt>
                <c:pt idx="54">
                  <c:v>4.0000000000000036E-3</c:v>
                </c:pt>
                <c:pt idx="55">
                  <c:v>2.0000000000000018E-3</c:v>
                </c:pt>
                <c:pt idx="56">
                  <c:v>3.0000000000000027E-3</c:v>
                </c:pt>
                <c:pt idx="57">
                  <c:v>5.0000000000000044E-3</c:v>
                </c:pt>
                <c:pt idx="58">
                  <c:v>2.0000000000000018E-3</c:v>
                </c:pt>
                <c:pt idx="59">
                  <c:v>3.0000000000000027E-3</c:v>
                </c:pt>
                <c:pt idx="60">
                  <c:v>2.0000000000000018E-3</c:v>
                </c:pt>
                <c:pt idx="61">
                  <c:v>2.4999999999999745E-3</c:v>
                </c:pt>
                <c:pt idx="62">
                  <c:v>3.0000000000000027E-3</c:v>
                </c:pt>
                <c:pt idx="63">
                  <c:v>2.4999999999999745E-3</c:v>
                </c:pt>
                <c:pt idx="64">
                  <c:v>2.4999999999999745E-3</c:v>
                </c:pt>
                <c:pt idx="65">
                  <c:v>4.4999999999999762E-3</c:v>
                </c:pt>
                <c:pt idx="66">
                  <c:v>3.9999999999999758E-3</c:v>
                </c:pt>
                <c:pt idx="67">
                  <c:v>2.9999999999999749E-3</c:v>
                </c:pt>
                <c:pt idx="68">
                  <c:v>2.4999999999999745E-3</c:v>
                </c:pt>
                <c:pt idx="69">
                  <c:v>4.4999999999999762E-3</c:v>
                </c:pt>
                <c:pt idx="70">
                  <c:v>2.9999999999999749E-3</c:v>
                </c:pt>
                <c:pt idx="71">
                  <c:v>2.4999999999999745E-3</c:v>
                </c:pt>
                <c:pt idx="72">
                  <c:v>2.9999999999999749E-3</c:v>
                </c:pt>
                <c:pt idx="73">
                  <c:v>2.9999999999999749E-3</c:v>
                </c:pt>
                <c:pt idx="74">
                  <c:v>2.9999999999999749E-3</c:v>
                </c:pt>
                <c:pt idx="75">
                  <c:v>2.9999999999999749E-3</c:v>
                </c:pt>
                <c:pt idx="76">
                  <c:v>2.9999999999999749E-3</c:v>
                </c:pt>
                <c:pt idx="77">
                  <c:v>2.9999999999999749E-3</c:v>
                </c:pt>
                <c:pt idx="78">
                  <c:v>2.9999999999999749E-3</c:v>
                </c:pt>
                <c:pt idx="79">
                  <c:v>1.999999999999974E-3</c:v>
                </c:pt>
                <c:pt idx="80">
                  <c:v>2.9999999999999749E-3</c:v>
                </c:pt>
                <c:pt idx="81">
                  <c:v>2.9999999999999749E-3</c:v>
                </c:pt>
                <c:pt idx="82">
                  <c:v>1.999999999999974E-3</c:v>
                </c:pt>
                <c:pt idx="83">
                  <c:v>1.999999999999974E-3</c:v>
                </c:pt>
                <c:pt idx="84">
                  <c:v>2.9999999999999749E-3</c:v>
                </c:pt>
                <c:pt idx="85">
                  <c:v>3.9999999999999758E-3</c:v>
                </c:pt>
                <c:pt idx="86">
                  <c:v>2.9999999999999749E-3</c:v>
                </c:pt>
                <c:pt idx="87">
                  <c:v>2.9999999999999749E-3</c:v>
                </c:pt>
                <c:pt idx="88">
                  <c:v>3.9999999999999758E-3</c:v>
                </c:pt>
                <c:pt idx="89">
                  <c:v>2.9999999999999749E-3</c:v>
                </c:pt>
                <c:pt idx="90">
                  <c:v>2.9999999999999749E-3</c:v>
                </c:pt>
                <c:pt idx="91">
                  <c:v>2.9999999999999749E-3</c:v>
                </c:pt>
                <c:pt idx="92">
                  <c:v>2.9999999999999749E-3</c:v>
                </c:pt>
                <c:pt idx="93">
                  <c:v>3.9999999999999758E-3</c:v>
                </c:pt>
                <c:pt idx="94">
                  <c:v>2.9999999999999749E-3</c:v>
                </c:pt>
                <c:pt idx="95">
                  <c:v>2.9999999999999749E-3</c:v>
                </c:pt>
                <c:pt idx="96">
                  <c:v>3.9999999999999758E-3</c:v>
                </c:pt>
                <c:pt idx="97">
                  <c:v>1.999999999999974E-3</c:v>
                </c:pt>
                <c:pt idx="98">
                  <c:v>1.999999999999974E-3</c:v>
                </c:pt>
                <c:pt idx="99">
                  <c:v>1.999999999999974E-3</c:v>
                </c:pt>
                <c:pt idx="100">
                  <c:v>1.999999999999974E-3</c:v>
                </c:pt>
                <c:pt idx="101">
                  <c:v>1.999999999999974E-3</c:v>
                </c:pt>
                <c:pt idx="102">
                  <c:v>1.999999999999974E-3</c:v>
                </c:pt>
                <c:pt idx="103">
                  <c:v>2.9999999999999749E-3</c:v>
                </c:pt>
                <c:pt idx="104">
                  <c:v>2.9999999999999749E-3</c:v>
                </c:pt>
                <c:pt idx="105">
                  <c:v>2.4999999999999745E-3</c:v>
                </c:pt>
                <c:pt idx="106">
                  <c:v>1.999999999999974E-3</c:v>
                </c:pt>
                <c:pt idx="107">
                  <c:v>1.999999999999974E-3</c:v>
                </c:pt>
                <c:pt idx="108">
                  <c:v>2.4999999999999745E-3</c:v>
                </c:pt>
                <c:pt idx="109">
                  <c:v>4.4999999999999762E-3</c:v>
                </c:pt>
                <c:pt idx="110">
                  <c:v>1.999999999999974E-3</c:v>
                </c:pt>
                <c:pt idx="111">
                  <c:v>2.4999999999999745E-3</c:v>
                </c:pt>
                <c:pt idx="112">
                  <c:v>3.4999999999999754E-3</c:v>
                </c:pt>
                <c:pt idx="113">
                  <c:v>2.4999999999999745E-3</c:v>
                </c:pt>
                <c:pt idx="114">
                  <c:v>1.999999999999974E-3</c:v>
                </c:pt>
                <c:pt idx="115">
                  <c:v>1.999999999999974E-3</c:v>
                </c:pt>
                <c:pt idx="116">
                  <c:v>1.999999999999974E-3</c:v>
                </c:pt>
                <c:pt idx="117">
                  <c:v>3.4999999999999754E-3</c:v>
                </c:pt>
                <c:pt idx="118">
                  <c:v>2.4999999999999745E-3</c:v>
                </c:pt>
                <c:pt idx="119">
                  <c:v>2.4999999999999745E-3</c:v>
                </c:pt>
                <c:pt idx="120">
                  <c:v>2.4999999999999745E-3</c:v>
                </c:pt>
                <c:pt idx="121">
                  <c:v>1.999999999999974E-3</c:v>
                </c:pt>
                <c:pt idx="122">
                  <c:v>1.4999999999999736E-3</c:v>
                </c:pt>
                <c:pt idx="123">
                  <c:v>2.4999999999999745E-3</c:v>
                </c:pt>
                <c:pt idx="124">
                  <c:v>2.4999999999999745E-3</c:v>
                </c:pt>
                <c:pt idx="125">
                  <c:v>2.4999999999999745E-3</c:v>
                </c:pt>
                <c:pt idx="126">
                  <c:v>3.4999999999999754E-3</c:v>
                </c:pt>
                <c:pt idx="127">
                  <c:v>2.4999999999999745E-3</c:v>
                </c:pt>
                <c:pt idx="128">
                  <c:v>2.9999999999999749E-3</c:v>
                </c:pt>
                <c:pt idx="129">
                  <c:v>3.4999999999999754E-3</c:v>
                </c:pt>
                <c:pt idx="130">
                  <c:v>2.9999999999999749E-3</c:v>
                </c:pt>
                <c:pt idx="131">
                  <c:v>2.9999999999999749E-3</c:v>
                </c:pt>
                <c:pt idx="132">
                  <c:v>1.999999999999974E-3</c:v>
                </c:pt>
                <c:pt idx="133">
                  <c:v>1.999999999999974E-3</c:v>
                </c:pt>
                <c:pt idx="134">
                  <c:v>2.9999999999999749E-3</c:v>
                </c:pt>
                <c:pt idx="135">
                  <c:v>1.999999999999974E-3</c:v>
                </c:pt>
                <c:pt idx="136">
                  <c:v>1.999999999999974E-3</c:v>
                </c:pt>
                <c:pt idx="137">
                  <c:v>2.9999999999999749E-3</c:v>
                </c:pt>
                <c:pt idx="138">
                  <c:v>3.4999999999999754E-3</c:v>
                </c:pt>
                <c:pt idx="139">
                  <c:v>1.999999999999974E-3</c:v>
                </c:pt>
                <c:pt idx="140">
                  <c:v>3.4999999999999754E-3</c:v>
                </c:pt>
                <c:pt idx="141">
                  <c:v>2.4999999999999745E-3</c:v>
                </c:pt>
                <c:pt idx="142">
                  <c:v>2.4999999999999745E-3</c:v>
                </c:pt>
                <c:pt idx="143">
                  <c:v>3.4999999999999754E-3</c:v>
                </c:pt>
              </c:numCache>
            </c:numRef>
          </c:yVal>
          <c:smooth val="0"/>
        </c:ser>
        <c:ser>
          <c:idx val="16"/>
          <c:order val="16"/>
          <c:tx>
            <c:strRef>
              <c:f>'vit data'!$DO$4</c:f>
              <c:strCache>
                <c:ptCount val="1"/>
                <c:pt idx="0">
                  <c:v>folate + pABA</c:v>
                </c:pt>
              </c:strCache>
            </c:strRef>
          </c:tx>
          <c:spPr>
            <a:ln w="19050" cap="rnd">
              <a:solidFill>
                <a:srgbClr val="0000CC"/>
              </a:solidFill>
              <a:round/>
            </a:ln>
            <a:effectLst/>
          </c:spPr>
          <c:marker>
            <c:symbol val="none"/>
          </c:marker>
          <c:xVal>
            <c:numRef>
              <c:f>'vit data'!$CX$5:$CX$221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data'!$DO$5:$DO$221</c:f>
              <c:numCache>
                <c:formatCode>General</c:formatCode>
                <c:ptCount val="217"/>
                <c:pt idx="0">
                  <c:v>5.0000000000000044E-4</c:v>
                </c:pt>
                <c:pt idx="1">
                  <c:v>2.0000000000000018E-3</c:v>
                </c:pt>
                <c:pt idx="2">
                  <c:v>1.4999999999999736E-3</c:v>
                </c:pt>
                <c:pt idx="3">
                  <c:v>1.999999999999974E-3</c:v>
                </c:pt>
                <c:pt idx="4">
                  <c:v>9.9999999999997313E-4</c:v>
                </c:pt>
                <c:pt idx="5">
                  <c:v>1.999999999999974E-3</c:v>
                </c:pt>
                <c:pt idx="6">
                  <c:v>1.999999999999974E-3</c:v>
                </c:pt>
                <c:pt idx="7">
                  <c:v>9.9999999999997313E-4</c:v>
                </c:pt>
                <c:pt idx="8">
                  <c:v>1.4999999999999736E-3</c:v>
                </c:pt>
                <c:pt idx="9">
                  <c:v>1.4999999999999736E-3</c:v>
                </c:pt>
                <c:pt idx="10">
                  <c:v>1.4999999999999736E-3</c:v>
                </c:pt>
                <c:pt idx="11">
                  <c:v>1.4999999999999736E-3</c:v>
                </c:pt>
                <c:pt idx="12">
                  <c:v>1.999999999999974E-3</c:v>
                </c:pt>
                <c:pt idx="13">
                  <c:v>1.999999999999974E-3</c:v>
                </c:pt>
                <c:pt idx="14">
                  <c:v>1.999999999999974E-3</c:v>
                </c:pt>
                <c:pt idx="15">
                  <c:v>1.999999999999974E-3</c:v>
                </c:pt>
                <c:pt idx="16">
                  <c:v>9.9999999999997313E-4</c:v>
                </c:pt>
                <c:pt idx="17">
                  <c:v>1.999999999999974E-3</c:v>
                </c:pt>
                <c:pt idx="18">
                  <c:v>9.9999999999997313E-4</c:v>
                </c:pt>
                <c:pt idx="19">
                  <c:v>1.999999999999974E-3</c:v>
                </c:pt>
                <c:pt idx="20">
                  <c:v>9.9999999999997313E-4</c:v>
                </c:pt>
                <c:pt idx="21">
                  <c:v>1.999999999999974E-3</c:v>
                </c:pt>
                <c:pt idx="22">
                  <c:v>9.9999999999997313E-4</c:v>
                </c:pt>
                <c:pt idx="23">
                  <c:v>9.9999999999997313E-4</c:v>
                </c:pt>
                <c:pt idx="24">
                  <c:v>2.4999999999999745E-3</c:v>
                </c:pt>
                <c:pt idx="25">
                  <c:v>2.4999999999999745E-3</c:v>
                </c:pt>
                <c:pt idx="26">
                  <c:v>9.9999999999997313E-4</c:v>
                </c:pt>
                <c:pt idx="27">
                  <c:v>9.9999999999997313E-4</c:v>
                </c:pt>
                <c:pt idx="28">
                  <c:v>9.9999999999997313E-4</c:v>
                </c:pt>
                <c:pt idx="29">
                  <c:v>9.9999999999997313E-4</c:v>
                </c:pt>
                <c:pt idx="30">
                  <c:v>1.999999999999974E-3</c:v>
                </c:pt>
                <c:pt idx="31">
                  <c:v>9.9999999999997313E-4</c:v>
                </c:pt>
                <c:pt idx="32">
                  <c:v>1.999999999999974E-3</c:v>
                </c:pt>
                <c:pt idx="33">
                  <c:v>9.9999999999997313E-4</c:v>
                </c:pt>
                <c:pt idx="34">
                  <c:v>1.4999999999999736E-3</c:v>
                </c:pt>
                <c:pt idx="35">
                  <c:v>1.4999999999999736E-3</c:v>
                </c:pt>
                <c:pt idx="36">
                  <c:v>9.9999999999997313E-4</c:v>
                </c:pt>
                <c:pt idx="37">
                  <c:v>1.999999999999974E-3</c:v>
                </c:pt>
                <c:pt idx="38">
                  <c:v>2.4999999999999745E-3</c:v>
                </c:pt>
                <c:pt idx="39">
                  <c:v>2.9999999999999749E-3</c:v>
                </c:pt>
                <c:pt idx="40">
                  <c:v>1.4999999999999736E-3</c:v>
                </c:pt>
                <c:pt idx="41">
                  <c:v>2.4999999999999745E-3</c:v>
                </c:pt>
                <c:pt idx="42">
                  <c:v>1.4999999999999736E-3</c:v>
                </c:pt>
                <c:pt idx="43">
                  <c:v>1.4999999999999736E-3</c:v>
                </c:pt>
                <c:pt idx="44">
                  <c:v>2.4999999999999745E-3</c:v>
                </c:pt>
                <c:pt idx="45">
                  <c:v>1.999999999999974E-3</c:v>
                </c:pt>
                <c:pt idx="46">
                  <c:v>1.4999999999999736E-3</c:v>
                </c:pt>
                <c:pt idx="47">
                  <c:v>3.9999999999999758E-3</c:v>
                </c:pt>
                <c:pt idx="48">
                  <c:v>2.9999999999999749E-3</c:v>
                </c:pt>
                <c:pt idx="49">
                  <c:v>2.9999999999999749E-3</c:v>
                </c:pt>
                <c:pt idx="50">
                  <c:v>2.9999999999999749E-3</c:v>
                </c:pt>
                <c:pt idx="51">
                  <c:v>1.999999999999974E-3</c:v>
                </c:pt>
                <c:pt idx="52">
                  <c:v>1.999999999999974E-3</c:v>
                </c:pt>
                <c:pt idx="53">
                  <c:v>1.999999999999974E-3</c:v>
                </c:pt>
                <c:pt idx="54">
                  <c:v>1.999999999999974E-3</c:v>
                </c:pt>
                <c:pt idx="55">
                  <c:v>1.999999999999974E-3</c:v>
                </c:pt>
                <c:pt idx="56">
                  <c:v>1.999999999999974E-3</c:v>
                </c:pt>
                <c:pt idx="57">
                  <c:v>1.4999999999999736E-3</c:v>
                </c:pt>
                <c:pt idx="58">
                  <c:v>1.999999999999974E-3</c:v>
                </c:pt>
                <c:pt idx="59">
                  <c:v>2.9999999999999749E-3</c:v>
                </c:pt>
                <c:pt idx="60">
                  <c:v>2.9999999999999749E-3</c:v>
                </c:pt>
                <c:pt idx="61">
                  <c:v>1.4999999999999736E-3</c:v>
                </c:pt>
                <c:pt idx="62">
                  <c:v>3.9999999999999758E-3</c:v>
                </c:pt>
                <c:pt idx="63">
                  <c:v>1.999999999999974E-3</c:v>
                </c:pt>
                <c:pt idx="64">
                  <c:v>3.9999999999999758E-3</c:v>
                </c:pt>
                <c:pt idx="65">
                  <c:v>3.9999999999999758E-3</c:v>
                </c:pt>
                <c:pt idx="66">
                  <c:v>1.999999999999974E-3</c:v>
                </c:pt>
                <c:pt idx="67">
                  <c:v>5.0000000000000044E-4</c:v>
                </c:pt>
                <c:pt idx="68">
                  <c:v>1.999999999999974E-3</c:v>
                </c:pt>
                <c:pt idx="69">
                  <c:v>5.0000000000000044E-4</c:v>
                </c:pt>
                <c:pt idx="70">
                  <c:v>2.4999999999999745E-3</c:v>
                </c:pt>
                <c:pt idx="71">
                  <c:v>2.9999999999999749E-3</c:v>
                </c:pt>
                <c:pt idx="72">
                  <c:v>1.999999999999974E-3</c:v>
                </c:pt>
                <c:pt idx="73">
                  <c:v>3.9999999999999758E-3</c:v>
                </c:pt>
                <c:pt idx="74">
                  <c:v>1.999999999999974E-3</c:v>
                </c:pt>
                <c:pt idx="75">
                  <c:v>1.0000000000000009E-3</c:v>
                </c:pt>
                <c:pt idx="76">
                  <c:v>1.0000000000000009E-3</c:v>
                </c:pt>
                <c:pt idx="77">
                  <c:v>1.999999999999974E-3</c:v>
                </c:pt>
                <c:pt idx="78">
                  <c:v>1.999999999999974E-3</c:v>
                </c:pt>
                <c:pt idx="79">
                  <c:v>1.0000000000000009E-3</c:v>
                </c:pt>
                <c:pt idx="80">
                  <c:v>1.0000000000000009E-3</c:v>
                </c:pt>
                <c:pt idx="81">
                  <c:v>1.999999999999974E-3</c:v>
                </c:pt>
                <c:pt idx="82">
                  <c:v>1.999999999999974E-3</c:v>
                </c:pt>
                <c:pt idx="83">
                  <c:v>1.0000000000000009E-3</c:v>
                </c:pt>
                <c:pt idx="84">
                  <c:v>5.0000000000000044E-4</c:v>
                </c:pt>
                <c:pt idx="85">
                  <c:v>1.999999999999974E-3</c:v>
                </c:pt>
                <c:pt idx="86">
                  <c:v>1.999999999999974E-3</c:v>
                </c:pt>
                <c:pt idx="87">
                  <c:v>1.999999999999974E-3</c:v>
                </c:pt>
                <c:pt idx="88">
                  <c:v>1.999999999999974E-3</c:v>
                </c:pt>
                <c:pt idx="89">
                  <c:v>3.9999999999999758E-3</c:v>
                </c:pt>
                <c:pt idx="90">
                  <c:v>1.0000000000000009E-3</c:v>
                </c:pt>
                <c:pt idx="91">
                  <c:v>1.0000000000000009E-3</c:v>
                </c:pt>
                <c:pt idx="92">
                  <c:v>1.999999999999974E-3</c:v>
                </c:pt>
                <c:pt idx="93">
                  <c:v>1.0000000000000009E-3</c:v>
                </c:pt>
                <c:pt idx="94">
                  <c:v>1.0000000000000009E-3</c:v>
                </c:pt>
                <c:pt idx="95">
                  <c:v>1.0000000000000009E-3</c:v>
                </c:pt>
                <c:pt idx="96">
                  <c:v>1.0000000000000009E-3</c:v>
                </c:pt>
                <c:pt idx="97">
                  <c:v>1.0000000000000009E-3</c:v>
                </c:pt>
                <c:pt idx="98">
                  <c:v>1.0000000000000009E-3</c:v>
                </c:pt>
                <c:pt idx="99">
                  <c:v>1.999999999999974E-3</c:v>
                </c:pt>
                <c:pt idx="100">
                  <c:v>1.0000000000000009E-3</c:v>
                </c:pt>
                <c:pt idx="101">
                  <c:v>1.0000000000000009E-3</c:v>
                </c:pt>
                <c:pt idx="102">
                  <c:v>2.9999999999999749E-3</c:v>
                </c:pt>
                <c:pt idx="103">
                  <c:v>1.999999999999974E-3</c:v>
                </c:pt>
                <c:pt idx="104">
                  <c:v>1.0000000000000009E-3</c:v>
                </c:pt>
                <c:pt idx="105">
                  <c:v>1.0000000000000009E-3</c:v>
                </c:pt>
                <c:pt idx="106">
                  <c:v>1.0000000000000009E-3</c:v>
                </c:pt>
                <c:pt idx="107">
                  <c:v>1.0000000000000009E-3</c:v>
                </c:pt>
                <c:pt idx="108">
                  <c:v>1.999999999999974E-3</c:v>
                </c:pt>
                <c:pt idx="109">
                  <c:v>1.0000000000000009E-3</c:v>
                </c:pt>
                <c:pt idx="110">
                  <c:v>1.0000000000000009E-3</c:v>
                </c:pt>
                <c:pt idx="111">
                  <c:v>1.0000000000000009E-3</c:v>
                </c:pt>
                <c:pt idx="112">
                  <c:v>1.0000000000000009E-3</c:v>
                </c:pt>
                <c:pt idx="113">
                  <c:v>1.0000000000000009E-3</c:v>
                </c:pt>
                <c:pt idx="114">
                  <c:v>1.0000000000000009E-3</c:v>
                </c:pt>
                <c:pt idx="115">
                  <c:v>1.0000000000000009E-3</c:v>
                </c:pt>
                <c:pt idx="116">
                  <c:v>1.0000000000000009E-3</c:v>
                </c:pt>
                <c:pt idx="117">
                  <c:v>1.0000000000000009E-3</c:v>
                </c:pt>
                <c:pt idx="118">
                  <c:v>1.0000000000000009E-3</c:v>
                </c:pt>
                <c:pt idx="119">
                  <c:v>1.0000000000000009E-3</c:v>
                </c:pt>
                <c:pt idx="120">
                  <c:v>1.0000000000000009E-3</c:v>
                </c:pt>
                <c:pt idx="121">
                  <c:v>1.999999999999974E-3</c:v>
                </c:pt>
                <c:pt idx="122">
                  <c:v>1.0000000000000009E-3</c:v>
                </c:pt>
                <c:pt idx="123">
                  <c:v>1.0000000000000009E-3</c:v>
                </c:pt>
                <c:pt idx="124">
                  <c:v>1.0000000000000009E-3</c:v>
                </c:pt>
                <c:pt idx="125">
                  <c:v>1.0000000000000009E-3</c:v>
                </c:pt>
                <c:pt idx="126">
                  <c:v>1.0000000000000009E-3</c:v>
                </c:pt>
                <c:pt idx="127">
                  <c:v>1.0000000000000009E-3</c:v>
                </c:pt>
                <c:pt idx="128">
                  <c:v>1.0000000000000009E-3</c:v>
                </c:pt>
                <c:pt idx="129">
                  <c:v>1.0000000000000009E-3</c:v>
                </c:pt>
                <c:pt idx="130">
                  <c:v>1.0000000000000009E-3</c:v>
                </c:pt>
                <c:pt idx="131">
                  <c:v>1.0000000000000009E-3</c:v>
                </c:pt>
                <c:pt idx="132">
                  <c:v>1.0000000000000009E-3</c:v>
                </c:pt>
                <c:pt idx="133">
                  <c:v>1.0000000000000009E-3</c:v>
                </c:pt>
                <c:pt idx="134">
                  <c:v>1.0000000000000009E-3</c:v>
                </c:pt>
                <c:pt idx="135">
                  <c:v>1.0000000000000009E-3</c:v>
                </c:pt>
                <c:pt idx="136">
                  <c:v>1.0000000000000009E-3</c:v>
                </c:pt>
                <c:pt idx="137">
                  <c:v>1.0000000000000009E-3</c:v>
                </c:pt>
                <c:pt idx="138">
                  <c:v>1.0000000000000009E-3</c:v>
                </c:pt>
                <c:pt idx="139">
                  <c:v>1.0000000000000009E-3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5.0000000000000044E-4</c:v>
                </c:pt>
              </c:numCache>
            </c:numRef>
          </c:yVal>
          <c:smooth val="0"/>
        </c:ser>
        <c:ser>
          <c:idx val="17"/>
          <c:order val="17"/>
          <c:tx>
            <c:strRef>
              <c:f>'vit data'!$DP$4</c:f>
              <c:strCache>
                <c:ptCount val="1"/>
                <c:pt idx="0">
                  <c:v>niacin</c:v>
                </c:pt>
              </c:strCache>
            </c:strRef>
          </c:tx>
          <c:spPr>
            <a:ln w="19050" cap="rnd">
              <a:solidFill>
                <a:srgbClr val="996633"/>
              </a:solidFill>
              <a:round/>
            </a:ln>
            <a:effectLst/>
          </c:spPr>
          <c:marker>
            <c:symbol val="none"/>
          </c:marker>
          <c:xVal>
            <c:numRef>
              <c:f>'vit data'!$CX$5:$CX$221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data'!$DP$5:$DP$221</c:f>
              <c:numCache>
                <c:formatCode>General</c:formatCode>
                <c:ptCount val="217"/>
                <c:pt idx="0">
                  <c:v>1.3999999999999985E-2</c:v>
                </c:pt>
                <c:pt idx="1">
                  <c:v>1.2999999999999984E-2</c:v>
                </c:pt>
                <c:pt idx="2">
                  <c:v>1.1999999999999983E-2</c:v>
                </c:pt>
                <c:pt idx="3">
                  <c:v>1.1499999999999982E-2</c:v>
                </c:pt>
                <c:pt idx="4">
                  <c:v>1.1499999999999982E-2</c:v>
                </c:pt>
                <c:pt idx="5">
                  <c:v>1.0499999999999982E-2</c:v>
                </c:pt>
                <c:pt idx="6">
                  <c:v>1.0499999999999982E-2</c:v>
                </c:pt>
                <c:pt idx="7">
                  <c:v>1.0499999999999982E-2</c:v>
                </c:pt>
                <c:pt idx="8">
                  <c:v>1.0999999999999982E-2</c:v>
                </c:pt>
                <c:pt idx="9">
                  <c:v>1.1499999999999982E-2</c:v>
                </c:pt>
                <c:pt idx="10">
                  <c:v>1.1999999999999983E-2</c:v>
                </c:pt>
                <c:pt idx="11">
                  <c:v>1.2999999999999984E-2</c:v>
                </c:pt>
                <c:pt idx="12">
                  <c:v>1.2999999999999984E-2</c:v>
                </c:pt>
                <c:pt idx="13">
                  <c:v>1.4499999999999985E-2</c:v>
                </c:pt>
                <c:pt idx="14">
                  <c:v>1.5999999999999986E-2</c:v>
                </c:pt>
                <c:pt idx="15">
                  <c:v>1.6999999999999987E-2</c:v>
                </c:pt>
                <c:pt idx="16">
                  <c:v>1.7999999999999988E-2</c:v>
                </c:pt>
                <c:pt idx="17">
                  <c:v>1.999999999999999E-2</c:v>
                </c:pt>
                <c:pt idx="18">
                  <c:v>2.1999999999999992E-2</c:v>
                </c:pt>
                <c:pt idx="19">
                  <c:v>2.3999999999999994E-2</c:v>
                </c:pt>
                <c:pt idx="20">
                  <c:v>2.5999999999999995E-2</c:v>
                </c:pt>
                <c:pt idx="21">
                  <c:v>2.8999999999999998E-2</c:v>
                </c:pt>
                <c:pt idx="22">
                  <c:v>3.2000000000000001E-2</c:v>
                </c:pt>
                <c:pt idx="23">
                  <c:v>3.4999999999999976E-2</c:v>
                </c:pt>
                <c:pt idx="24">
                  <c:v>3.7999999999999978E-2</c:v>
                </c:pt>
                <c:pt idx="25">
                  <c:v>4.1999999999999982E-2</c:v>
                </c:pt>
                <c:pt idx="26">
                  <c:v>4.5999999999999985E-2</c:v>
                </c:pt>
                <c:pt idx="27">
                  <c:v>5.099999999999999E-2</c:v>
                </c:pt>
                <c:pt idx="28">
                  <c:v>5.5999999999999994E-2</c:v>
                </c:pt>
                <c:pt idx="29">
                  <c:v>6.2E-2</c:v>
                </c:pt>
                <c:pt idx="30">
                  <c:v>6.7999999999999977E-2</c:v>
                </c:pt>
                <c:pt idx="31">
                  <c:v>7.4999999999999983E-2</c:v>
                </c:pt>
                <c:pt idx="32">
                  <c:v>8.199999999999999E-2</c:v>
                </c:pt>
                <c:pt idx="33">
                  <c:v>9.1999999999999998E-2</c:v>
                </c:pt>
                <c:pt idx="34">
                  <c:v>0.10199999999999998</c:v>
                </c:pt>
                <c:pt idx="35">
                  <c:v>0.11099999999999999</c:v>
                </c:pt>
                <c:pt idx="36">
                  <c:v>0.124</c:v>
                </c:pt>
                <c:pt idx="37">
                  <c:v>0.13800000000000001</c:v>
                </c:pt>
                <c:pt idx="38">
                  <c:v>0.14999999999999997</c:v>
                </c:pt>
                <c:pt idx="39">
                  <c:v>0.16799999999999998</c:v>
                </c:pt>
                <c:pt idx="40">
                  <c:v>0.1875</c:v>
                </c:pt>
                <c:pt idx="41">
                  <c:v>0.20899999999999996</c:v>
                </c:pt>
                <c:pt idx="42">
                  <c:v>0.23199999999999998</c:v>
                </c:pt>
                <c:pt idx="43">
                  <c:v>0.26100000000000001</c:v>
                </c:pt>
                <c:pt idx="44">
                  <c:v>0.29499999999999998</c:v>
                </c:pt>
                <c:pt idx="45">
                  <c:v>0.32500000000000001</c:v>
                </c:pt>
                <c:pt idx="46">
                  <c:v>0.35949999999999999</c:v>
                </c:pt>
                <c:pt idx="47">
                  <c:v>0.39150000000000001</c:v>
                </c:pt>
                <c:pt idx="48">
                  <c:v>0.41800000000000004</c:v>
                </c:pt>
                <c:pt idx="49">
                  <c:v>0.44149999999999995</c:v>
                </c:pt>
                <c:pt idx="50">
                  <c:v>0.46899999999999997</c:v>
                </c:pt>
                <c:pt idx="51">
                  <c:v>0.497</c:v>
                </c:pt>
                <c:pt idx="52">
                  <c:v>0.52449999999999997</c:v>
                </c:pt>
                <c:pt idx="53">
                  <c:v>0.55049999999999999</c:v>
                </c:pt>
                <c:pt idx="54">
                  <c:v>0.56399999999999995</c:v>
                </c:pt>
                <c:pt idx="55">
                  <c:v>0.58050000000000002</c:v>
                </c:pt>
                <c:pt idx="56">
                  <c:v>0.59349999999999992</c:v>
                </c:pt>
                <c:pt idx="57">
                  <c:v>0.59499999999999997</c:v>
                </c:pt>
                <c:pt idx="58">
                  <c:v>0.59199999999999997</c:v>
                </c:pt>
                <c:pt idx="59">
                  <c:v>0.60050000000000003</c:v>
                </c:pt>
                <c:pt idx="60">
                  <c:v>0.61549999999999994</c:v>
                </c:pt>
                <c:pt idx="61">
                  <c:v>0.62850000000000006</c:v>
                </c:pt>
                <c:pt idx="62">
                  <c:v>0.64349999999999996</c:v>
                </c:pt>
                <c:pt idx="63">
                  <c:v>0.65700000000000003</c:v>
                </c:pt>
                <c:pt idx="64">
                  <c:v>0.66900000000000004</c:v>
                </c:pt>
                <c:pt idx="65">
                  <c:v>0.67599999999999993</c:v>
                </c:pt>
                <c:pt idx="66">
                  <c:v>0.68649999999999989</c:v>
                </c:pt>
                <c:pt idx="67">
                  <c:v>0.69750000000000001</c:v>
                </c:pt>
                <c:pt idx="68">
                  <c:v>0.70950000000000002</c:v>
                </c:pt>
                <c:pt idx="69">
                  <c:v>0.71499999999999997</c:v>
                </c:pt>
                <c:pt idx="70">
                  <c:v>0.71950000000000003</c:v>
                </c:pt>
                <c:pt idx="71">
                  <c:v>0.72899999999999998</c:v>
                </c:pt>
                <c:pt idx="72">
                  <c:v>0.73350000000000004</c:v>
                </c:pt>
                <c:pt idx="73">
                  <c:v>0.73950000000000005</c:v>
                </c:pt>
                <c:pt idx="74">
                  <c:v>0.75049999999999994</c:v>
                </c:pt>
                <c:pt idx="75">
                  <c:v>0.77049999999999996</c:v>
                </c:pt>
                <c:pt idx="76">
                  <c:v>0.78550000000000009</c:v>
                </c:pt>
                <c:pt idx="77">
                  <c:v>0.76750000000000007</c:v>
                </c:pt>
                <c:pt idx="78">
                  <c:v>0.75150000000000006</c:v>
                </c:pt>
                <c:pt idx="79">
                  <c:v>0.73950000000000005</c:v>
                </c:pt>
                <c:pt idx="80">
                  <c:v>0.73350000000000004</c:v>
                </c:pt>
                <c:pt idx="81">
                  <c:v>0.73849999999999993</c:v>
                </c:pt>
                <c:pt idx="82">
                  <c:v>0.74350000000000005</c:v>
                </c:pt>
                <c:pt idx="83">
                  <c:v>0.74350000000000005</c:v>
                </c:pt>
                <c:pt idx="84">
                  <c:v>0.74449999999999994</c:v>
                </c:pt>
                <c:pt idx="85">
                  <c:v>0.74049999999999994</c:v>
                </c:pt>
                <c:pt idx="86">
                  <c:v>0.73849999999999993</c:v>
                </c:pt>
                <c:pt idx="87">
                  <c:v>0.74249999999999994</c:v>
                </c:pt>
                <c:pt idx="88">
                  <c:v>0.74449999999999994</c:v>
                </c:pt>
                <c:pt idx="89">
                  <c:v>0.745</c:v>
                </c:pt>
                <c:pt idx="90">
                  <c:v>0.74449999999999994</c:v>
                </c:pt>
                <c:pt idx="91">
                  <c:v>0.74550000000000005</c:v>
                </c:pt>
                <c:pt idx="92">
                  <c:v>0.75</c:v>
                </c:pt>
                <c:pt idx="93">
                  <c:v>0.751</c:v>
                </c:pt>
                <c:pt idx="94">
                  <c:v>0.751</c:v>
                </c:pt>
                <c:pt idx="95">
                  <c:v>0.753</c:v>
                </c:pt>
                <c:pt idx="96">
                  <c:v>0.75750000000000006</c:v>
                </c:pt>
                <c:pt idx="97">
                  <c:v>0.76200000000000001</c:v>
                </c:pt>
                <c:pt idx="98">
                  <c:v>0.76600000000000001</c:v>
                </c:pt>
                <c:pt idx="99">
                  <c:v>0.77</c:v>
                </c:pt>
                <c:pt idx="100">
                  <c:v>0.77500000000000002</c:v>
                </c:pt>
                <c:pt idx="101">
                  <c:v>0.77950000000000008</c:v>
                </c:pt>
                <c:pt idx="102">
                  <c:v>0.78350000000000009</c:v>
                </c:pt>
                <c:pt idx="103">
                  <c:v>0.78849999999999998</c:v>
                </c:pt>
                <c:pt idx="104">
                  <c:v>0.79999999999999993</c:v>
                </c:pt>
                <c:pt idx="105">
                  <c:v>0.80399999999999994</c:v>
                </c:pt>
                <c:pt idx="106">
                  <c:v>0.80949999999999989</c:v>
                </c:pt>
                <c:pt idx="107">
                  <c:v>0.81699999999999995</c:v>
                </c:pt>
                <c:pt idx="108">
                  <c:v>0.82050000000000001</c:v>
                </c:pt>
                <c:pt idx="109">
                  <c:v>0.82699999999999996</c:v>
                </c:pt>
                <c:pt idx="110">
                  <c:v>0.83199999999999996</c:v>
                </c:pt>
                <c:pt idx="111">
                  <c:v>0.83599999999999997</c:v>
                </c:pt>
                <c:pt idx="112">
                  <c:v>0.84099999999999997</c:v>
                </c:pt>
                <c:pt idx="113">
                  <c:v>0.84499999999999997</c:v>
                </c:pt>
                <c:pt idx="114">
                  <c:v>0.85</c:v>
                </c:pt>
                <c:pt idx="115">
                  <c:v>0.85349999999999993</c:v>
                </c:pt>
                <c:pt idx="116">
                  <c:v>0.85699999999999998</c:v>
                </c:pt>
                <c:pt idx="117">
                  <c:v>0.86099999999999999</c:v>
                </c:pt>
                <c:pt idx="118">
                  <c:v>0.86399999999999999</c:v>
                </c:pt>
                <c:pt idx="119">
                  <c:v>0.86799999999999999</c:v>
                </c:pt>
                <c:pt idx="120">
                  <c:v>0.872</c:v>
                </c:pt>
                <c:pt idx="121">
                  <c:v>0.876</c:v>
                </c:pt>
                <c:pt idx="122">
                  <c:v>0.87699999999999989</c:v>
                </c:pt>
                <c:pt idx="123">
                  <c:v>0.87699999999999989</c:v>
                </c:pt>
                <c:pt idx="124">
                  <c:v>0.88200000000000001</c:v>
                </c:pt>
                <c:pt idx="125">
                  <c:v>0.88449999999999984</c:v>
                </c:pt>
                <c:pt idx="126">
                  <c:v>0.88800000000000001</c:v>
                </c:pt>
                <c:pt idx="127">
                  <c:v>0.89549999999999996</c:v>
                </c:pt>
                <c:pt idx="128">
                  <c:v>0.89549999999999996</c:v>
                </c:pt>
                <c:pt idx="129">
                  <c:v>0.89699999999999991</c:v>
                </c:pt>
                <c:pt idx="130">
                  <c:v>0.89449999999999985</c:v>
                </c:pt>
                <c:pt idx="131">
                  <c:v>0.89400000000000002</c:v>
                </c:pt>
                <c:pt idx="132">
                  <c:v>0.89200000000000002</c:v>
                </c:pt>
                <c:pt idx="133">
                  <c:v>0.89400000000000002</c:v>
                </c:pt>
                <c:pt idx="134">
                  <c:v>0.8929999999999999</c:v>
                </c:pt>
                <c:pt idx="135">
                  <c:v>0.89249999999999985</c:v>
                </c:pt>
                <c:pt idx="136">
                  <c:v>0.89400000000000002</c:v>
                </c:pt>
                <c:pt idx="137">
                  <c:v>0.8929999999999999</c:v>
                </c:pt>
                <c:pt idx="138">
                  <c:v>0.89200000000000002</c:v>
                </c:pt>
                <c:pt idx="139">
                  <c:v>0.8929999999999999</c:v>
                </c:pt>
                <c:pt idx="140">
                  <c:v>0.88949999999999996</c:v>
                </c:pt>
                <c:pt idx="141">
                  <c:v>0.89</c:v>
                </c:pt>
                <c:pt idx="142">
                  <c:v>0.88849999999999985</c:v>
                </c:pt>
                <c:pt idx="143">
                  <c:v>0.88749999999999996</c:v>
                </c:pt>
              </c:numCache>
            </c:numRef>
          </c:yVal>
          <c:smooth val="0"/>
        </c:ser>
        <c:ser>
          <c:idx val="18"/>
          <c:order val="18"/>
          <c:tx>
            <c:strRef>
              <c:f>'vit data'!$DQ$4</c:f>
              <c:strCache>
                <c:ptCount val="1"/>
                <c:pt idx="0">
                  <c:v>pantothenate</c:v>
                </c:pt>
              </c:strCache>
            </c:strRef>
          </c:tx>
          <c:spPr>
            <a:ln w="19050" cap="rnd">
              <a:solidFill>
                <a:srgbClr val="008080"/>
              </a:solidFill>
              <a:round/>
            </a:ln>
            <a:effectLst/>
          </c:spPr>
          <c:marker>
            <c:symbol val="none"/>
          </c:marker>
          <c:xVal>
            <c:numRef>
              <c:f>'vit data'!$CX$5:$CX$221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data'!$DQ$5:$DQ$221</c:f>
              <c:numCache>
                <c:formatCode>General</c:formatCode>
                <c:ptCount val="217"/>
                <c:pt idx="0">
                  <c:v>3.5000000000000031E-3</c:v>
                </c:pt>
                <c:pt idx="1">
                  <c:v>5.5000000000000049E-3</c:v>
                </c:pt>
                <c:pt idx="2">
                  <c:v>3.5000000000000031E-3</c:v>
                </c:pt>
                <c:pt idx="3">
                  <c:v>3.0000000000000027E-3</c:v>
                </c:pt>
                <c:pt idx="4">
                  <c:v>2.5000000000000022E-3</c:v>
                </c:pt>
                <c:pt idx="5">
                  <c:v>2.5000000000000022E-3</c:v>
                </c:pt>
                <c:pt idx="6">
                  <c:v>2.5000000000000022E-3</c:v>
                </c:pt>
                <c:pt idx="7">
                  <c:v>3.0000000000000027E-3</c:v>
                </c:pt>
                <c:pt idx="8">
                  <c:v>3.0000000000000027E-3</c:v>
                </c:pt>
                <c:pt idx="9">
                  <c:v>3.5000000000000031E-3</c:v>
                </c:pt>
                <c:pt idx="10">
                  <c:v>5.0000000000000044E-3</c:v>
                </c:pt>
                <c:pt idx="11">
                  <c:v>5.5000000000000049E-3</c:v>
                </c:pt>
                <c:pt idx="12">
                  <c:v>6.5000000000000058E-3</c:v>
                </c:pt>
                <c:pt idx="13">
                  <c:v>6.5000000000000058E-3</c:v>
                </c:pt>
                <c:pt idx="14">
                  <c:v>8.0000000000000071E-3</c:v>
                </c:pt>
                <c:pt idx="15">
                  <c:v>1.0499999999999982E-2</c:v>
                </c:pt>
                <c:pt idx="16">
                  <c:v>1.0499999999999982E-2</c:v>
                </c:pt>
                <c:pt idx="17">
                  <c:v>1.2999999999999984E-2</c:v>
                </c:pt>
                <c:pt idx="18">
                  <c:v>1.4999999999999986E-2</c:v>
                </c:pt>
                <c:pt idx="19">
                  <c:v>1.5999999999999986E-2</c:v>
                </c:pt>
                <c:pt idx="20">
                  <c:v>1.7999999999999988E-2</c:v>
                </c:pt>
                <c:pt idx="21">
                  <c:v>2.1499999999999991E-2</c:v>
                </c:pt>
                <c:pt idx="22">
                  <c:v>2.4499999999999994E-2</c:v>
                </c:pt>
                <c:pt idx="23">
                  <c:v>2.7499999999999997E-2</c:v>
                </c:pt>
                <c:pt idx="24">
                  <c:v>3.1E-2</c:v>
                </c:pt>
                <c:pt idx="25">
                  <c:v>3.3999999999999975E-2</c:v>
                </c:pt>
                <c:pt idx="26">
                  <c:v>3.7499999999999978E-2</c:v>
                </c:pt>
                <c:pt idx="27">
                  <c:v>4.1999999999999982E-2</c:v>
                </c:pt>
                <c:pt idx="28">
                  <c:v>4.6499999999999986E-2</c:v>
                </c:pt>
                <c:pt idx="29">
                  <c:v>5.2999999999999992E-2</c:v>
                </c:pt>
                <c:pt idx="30">
                  <c:v>5.8499999999999996E-2</c:v>
                </c:pt>
                <c:pt idx="31">
                  <c:v>6.6499999999999976E-2</c:v>
                </c:pt>
                <c:pt idx="32">
                  <c:v>7.2999999999999982E-2</c:v>
                </c:pt>
                <c:pt idx="33">
                  <c:v>8.299999999999999E-2</c:v>
                </c:pt>
                <c:pt idx="34">
                  <c:v>9.1499999999999998E-2</c:v>
                </c:pt>
                <c:pt idx="35">
                  <c:v>9.9499999999999977E-2</c:v>
                </c:pt>
                <c:pt idx="36">
                  <c:v>0.11249999999999999</c:v>
                </c:pt>
                <c:pt idx="37">
                  <c:v>0.1245</c:v>
                </c:pt>
                <c:pt idx="38">
                  <c:v>0.13750000000000001</c:v>
                </c:pt>
                <c:pt idx="39">
                  <c:v>0.15349999999999997</c:v>
                </c:pt>
                <c:pt idx="40">
                  <c:v>0.17249999999999999</c:v>
                </c:pt>
                <c:pt idx="41">
                  <c:v>0.1905</c:v>
                </c:pt>
                <c:pt idx="42">
                  <c:v>0.21049999999999996</c:v>
                </c:pt>
                <c:pt idx="43">
                  <c:v>0.23649999999999999</c:v>
                </c:pt>
                <c:pt idx="44">
                  <c:v>0.26100000000000001</c:v>
                </c:pt>
                <c:pt idx="45">
                  <c:v>0.28899999999999998</c:v>
                </c:pt>
                <c:pt idx="46">
                  <c:v>0.314</c:v>
                </c:pt>
                <c:pt idx="47">
                  <c:v>0.34199999999999997</c:v>
                </c:pt>
                <c:pt idx="48">
                  <c:v>0.373</c:v>
                </c:pt>
                <c:pt idx="49">
                  <c:v>0.40100000000000002</c:v>
                </c:pt>
                <c:pt idx="50">
                  <c:v>0.43099999999999994</c:v>
                </c:pt>
                <c:pt idx="51">
                  <c:v>0.45799999999999996</c:v>
                </c:pt>
                <c:pt idx="52">
                  <c:v>0.48699999999999999</c:v>
                </c:pt>
                <c:pt idx="53">
                  <c:v>0.51350000000000007</c:v>
                </c:pt>
                <c:pt idx="54">
                  <c:v>0.53750000000000009</c:v>
                </c:pt>
                <c:pt idx="55">
                  <c:v>0.56199999999999994</c:v>
                </c:pt>
                <c:pt idx="56">
                  <c:v>0.57299999999999995</c:v>
                </c:pt>
                <c:pt idx="57">
                  <c:v>0.58599999999999997</c:v>
                </c:pt>
                <c:pt idx="58">
                  <c:v>0.59699999999999998</c:v>
                </c:pt>
                <c:pt idx="59">
                  <c:v>0.6</c:v>
                </c:pt>
                <c:pt idx="60">
                  <c:v>0.59599999999999997</c:v>
                </c:pt>
                <c:pt idx="61">
                  <c:v>0.61</c:v>
                </c:pt>
                <c:pt idx="62">
                  <c:v>0.61650000000000005</c:v>
                </c:pt>
                <c:pt idx="63">
                  <c:v>0.62850000000000006</c:v>
                </c:pt>
                <c:pt idx="64">
                  <c:v>0.64700000000000002</c:v>
                </c:pt>
                <c:pt idx="65">
                  <c:v>0.65650000000000008</c:v>
                </c:pt>
                <c:pt idx="66">
                  <c:v>0.6705000000000001</c:v>
                </c:pt>
                <c:pt idx="67">
                  <c:v>0.67499999999999993</c:v>
                </c:pt>
                <c:pt idx="68">
                  <c:v>0.68149999999999999</c:v>
                </c:pt>
                <c:pt idx="69">
                  <c:v>0.68649999999999989</c:v>
                </c:pt>
                <c:pt idx="70">
                  <c:v>0.6944999999999999</c:v>
                </c:pt>
                <c:pt idx="71">
                  <c:v>0.69950000000000001</c:v>
                </c:pt>
                <c:pt idx="72">
                  <c:v>0.70750000000000002</c:v>
                </c:pt>
                <c:pt idx="73">
                  <c:v>0.71350000000000002</c:v>
                </c:pt>
                <c:pt idx="74">
                  <c:v>0.71950000000000003</c:v>
                </c:pt>
                <c:pt idx="75">
                  <c:v>0.72750000000000004</c:v>
                </c:pt>
                <c:pt idx="76">
                  <c:v>0.73649999999999993</c:v>
                </c:pt>
                <c:pt idx="77">
                  <c:v>0.74849999999999994</c:v>
                </c:pt>
                <c:pt idx="78">
                  <c:v>0.76249999999999996</c:v>
                </c:pt>
                <c:pt idx="79">
                  <c:v>0.75750000000000006</c:v>
                </c:pt>
                <c:pt idx="80">
                  <c:v>0.74249999999999994</c:v>
                </c:pt>
                <c:pt idx="81">
                  <c:v>0.72899999999999998</c:v>
                </c:pt>
                <c:pt idx="82">
                  <c:v>0.72049999999999992</c:v>
                </c:pt>
                <c:pt idx="83">
                  <c:v>0.71950000000000003</c:v>
                </c:pt>
                <c:pt idx="84">
                  <c:v>0.72249999999999992</c:v>
                </c:pt>
                <c:pt idx="85">
                  <c:v>0.72449999999999992</c:v>
                </c:pt>
                <c:pt idx="86">
                  <c:v>0.72449999999999992</c:v>
                </c:pt>
                <c:pt idx="87">
                  <c:v>0.72649999999999992</c:v>
                </c:pt>
                <c:pt idx="88">
                  <c:v>0.72499999999999998</c:v>
                </c:pt>
                <c:pt idx="89">
                  <c:v>0.72449999999999992</c:v>
                </c:pt>
                <c:pt idx="90">
                  <c:v>0.72499999999999998</c:v>
                </c:pt>
                <c:pt idx="91">
                  <c:v>0.72399999999999998</c:v>
                </c:pt>
                <c:pt idx="92">
                  <c:v>0.72249999999999992</c:v>
                </c:pt>
                <c:pt idx="93">
                  <c:v>0.72350000000000003</c:v>
                </c:pt>
                <c:pt idx="94">
                  <c:v>0.72350000000000003</c:v>
                </c:pt>
                <c:pt idx="95">
                  <c:v>0.72399999999999998</c:v>
                </c:pt>
                <c:pt idx="96">
                  <c:v>0.72449999999999992</c:v>
                </c:pt>
                <c:pt idx="97">
                  <c:v>0.72599999999999998</c:v>
                </c:pt>
                <c:pt idx="98">
                  <c:v>0.72899999999999998</c:v>
                </c:pt>
                <c:pt idx="99">
                  <c:v>0.73599999999999999</c:v>
                </c:pt>
                <c:pt idx="100">
                  <c:v>0.74099999999999999</c:v>
                </c:pt>
                <c:pt idx="101">
                  <c:v>0.74199999999999999</c:v>
                </c:pt>
                <c:pt idx="102">
                  <c:v>0.74299999999999999</c:v>
                </c:pt>
                <c:pt idx="103">
                  <c:v>0.74399999999999999</c:v>
                </c:pt>
                <c:pt idx="104">
                  <c:v>0.75150000000000006</c:v>
                </c:pt>
                <c:pt idx="105">
                  <c:v>0.75700000000000001</c:v>
                </c:pt>
                <c:pt idx="106">
                  <c:v>0.76100000000000001</c:v>
                </c:pt>
                <c:pt idx="107">
                  <c:v>0.76550000000000007</c:v>
                </c:pt>
                <c:pt idx="108">
                  <c:v>0.77400000000000002</c:v>
                </c:pt>
                <c:pt idx="109">
                  <c:v>0.78</c:v>
                </c:pt>
                <c:pt idx="110">
                  <c:v>0.78700000000000003</c:v>
                </c:pt>
                <c:pt idx="111">
                  <c:v>0.79100000000000004</c:v>
                </c:pt>
                <c:pt idx="112">
                  <c:v>0.79600000000000004</c:v>
                </c:pt>
                <c:pt idx="113">
                  <c:v>0.80199999999999994</c:v>
                </c:pt>
                <c:pt idx="114">
                  <c:v>0.80799999999999994</c:v>
                </c:pt>
                <c:pt idx="115">
                  <c:v>0.81399999999999995</c:v>
                </c:pt>
                <c:pt idx="116">
                  <c:v>0.81599999999999995</c:v>
                </c:pt>
                <c:pt idx="117">
                  <c:v>0.82199999999999995</c:v>
                </c:pt>
                <c:pt idx="118">
                  <c:v>0.82599999999999996</c:v>
                </c:pt>
                <c:pt idx="119">
                  <c:v>0.82699999999999996</c:v>
                </c:pt>
                <c:pt idx="120">
                  <c:v>0.83199999999999996</c:v>
                </c:pt>
                <c:pt idx="121">
                  <c:v>0.83499999999999996</c:v>
                </c:pt>
                <c:pt idx="122">
                  <c:v>0.83899999999999997</c:v>
                </c:pt>
                <c:pt idx="123">
                  <c:v>0.83799999999999997</c:v>
                </c:pt>
                <c:pt idx="124">
                  <c:v>0.84299999999999997</c:v>
                </c:pt>
                <c:pt idx="125">
                  <c:v>0.84599999999999997</c:v>
                </c:pt>
                <c:pt idx="126">
                  <c:v>0.85</c:v>
                </c:pt>
                <c:pt idx="127">
                  <c:v>0.85</c:v>
                </c:pt>
                <c:pt idx="128">
                  <c:v>0.85299999999999998</c:v>
                </c:pt>
                <c:pt idx="129">
                  <c:v>0.85599999999999998</c:v>
                </c:pt>
                <c:pt idx="130">
                  <c:v>0.85699999999999998</c:v>
                </c:pt>
                <c:pt idx="131">
                  <c:v>0.86199999999999999</c:v>
                </c:pt>
                <c:pt idx="132">
                  <c:v>0.86599999999999999</c:v>
                </c:pt>
                <c:pt idx="133">
                  <c:v>0.86599999999999999</c:v>
                </c:pt>
                <c:pt idx="134">
                  <c:v>0.86599999999999999</c:v>
                </c:pt>
                <c:pt idx="135">
                  <c:v>0.86499999999999988</c:v>
                </c:pt>
                <c:pt idx="136">
                  <c:v>0.86299999999999988</c:v>
                </c:pt>
                <c:pt idx="137">
                  <c:v>0.86499999999999988</c:v>
                </c:pt>
                <c:pt idx="138">
                  <c:v>0.86899999999999988</c:v>
                </c:pt>
                <c:pt idx="139">
                  <c:v>0.87099999999999989</c:v>
                </c:pt>
                <c:pt idx="140">
                  <c:v>0.87099999999999989</c:v>
                </c:pt>
                <c:pt idx="141">
                  <c:v>0.86699999999999988</c:v>
                </c:pt>
                <c:pt idx="142">
                  <c:v>0.86399999999999999</c:v>
                </c:pt>
                <c:pt idx="143">
                  <c:v>0.86199999999999999</c:v>
                </c:pt>
              </c:numCache>
            </c:numRef>
          </c:yVal>
          <c:smooth val="0"/>
        </c:ser>
        <c:ser>
          <c:idx val="19"/>
          <c:order val="19"/>
          <c:tx>
            <c:strRef>
              <c:f>'vit data'!$DR$4</c:f>
              <c:strCache>
                <c:ptCount val="1"/>
                <c:pt idx="0">
                  <c:v>pyridoxine</c:v>
                </c:pt>
              </c:strCache>
            </c:strRef>
          </c:tx>
          <c:spPr>
            <a:ln w="19050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xVal>
            <c:numRef>
              <c:f>'vit data'!$CX$5:$CX$221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data'!$DR$5:$DR$221</c:f>
              <c:numCache>
                <c:formatCode>General</c:formatCode>
                <c:ptCount val="217"/>
                <c:pt idx="0">
                  <c:v>1.3000000000000012E-2</c:v>
                </c:pt>
                <c:pt idx="1">
                  <c:v>1.1499999999999982E-2</c:v>
                </c:pt>
                <c:pt idx="2">
                  <c:v>1.0999999999999982E-2</c:v>
                </c:pt>
                <c:pt idx="3">
                  <c:v>1.0999999999999982E-2</c:v>
                </c:pt>
                <c:pt idx="4">
                  <c:v>1.0499999999999982E-2</c:v>
                </c:pt>
                <c:pt idx="5">
                  <c:v>1.0499999999999982E-2</c:v>
                </c:pt>
                <c:pt idx="6">
                  <c:v>1.0999999999999982E-2</c:v>
                </c:pt>
                <c:pt idx="7">
                  <c:v>1.2499999999999983E-2</c:v>
                </c:pt>
                <c:pt idx="8">
                  <c:v>1.1499999999999982E-2</c:v>
                </c:pt>
                <c:pt idx="9">
                  <c:v>1.2499999999999983E-2</c:v>
                </c:pt>
                <c:pt idx="10">
                  <c:v>1.2999999999999984E-2</c:v>
                </c:pt>
                <c:pt idx="11">
                  <c:v>1.3999999999999985E-2</c:v>
                </c:pt>
                <c:pt idx="12">
                  <c:v>1.5499999999999986E-2</c:v>
                </c:pt>
                <c:pt idx="13">
                  <c:v>1.5499999999999986E-2</c:v>
                </c:pt>
                <c:pt idx="14">
                  <c:v>1.5499999999999986E-2</c:v>
                </c:pt>
                <c:pt idx="15">
                  <c:v>1.6499999999999987E-2</c:v>
                </c:pt>
                <c:pt idx="16">
                  <c:v>1.7499999999999988E-2</c:v>
                </c:pt>
                <c:pt idx="17">
                  <c:v>1.949999999999999E-2</c:v>
                </c:pt>
                <c:pt idx="18">
                  <c:v>2.049999999999999E-2</c:v>
                </c:pt>
                <c:pt idx="19">
                  <c:v>2.2499999999999992E-2</c:v>
                </c:pt>
                <c:pt idx="20">
                  <c:v>2.5499999999999995E-2</c:v>
                </c:pt>
                <c:pt idx="21">
                  <c:v>2.7499999999999997E-2</c:v>
                </c:pt>
                <c:pt idx="22">
                  <c:v>3.0499999999999999E-2</c:v>
                </c:pt>
                <c:pt idx="23">
                  <c:v>3.3499999999999974E-2</c:v>
                </c:pt>
                <c:pt idx="24">
                  <c:v>3.6499999999999977E-2</c:v>
                </c:pt>
                <c:pt idx="25">
                  <c:v>3.999999999999998E-2</c:v>
                </c:pt>
                <c:pt idx="26">
                  <c:v>4.3499999999999983E-2</c:v>
                </c:pt>
                <c:pt idx="27">
                  <c:v>4.7999999999999987E-2</c:v>
                </c:pt>
                <c:pt idx="28">
                  <c:v>5.4499999999999993E-2</c:v>
                </c:pt>
                <c:pt idx="29">
                  <c:v>5.9499999999999997E-2</c:v>
                </c:pt>
                <c:pt idx="30">
                  <c:v>6.4499999999999974E-2</c:v>
                </c:pt>
                <c:pt idx="31">
                  <c:v>7.099999999999998E-2</c:v>
                </c:pt>
                <c:pt idx="32">
                  <c:v>7.9499999999999987E-2</c:v>
                </c:pt>
                <c:pt idx="33">
                  <c:v>8.6999999999999994E-2</c:v>
                </c:pt>
                <c:pt idx="34">
                  <c:v>9.5999999999999974E-2</c:v>
                </c:pt>
                <c:pt idx="35">
                  <c:v>0.10349999999999998</c:v>
                </c:pt>
                <c:pt idx="36">
                  <c:v>0.11699999999999999</c:v>
                </c:pt>
                <c:pt idx="37">
                  <c:v>0.13</c:v>
                </c:pt>
                <c:pt idx="38">
                  <c:v>0.14699999999999996</c:v>
                </c:pt>
                <c:pt idx="39">
                  <c:v>0.16599999999999998</c:v>
                </c:pt>
                <c:pt idx="40">
                  <c:v>0.182</c:v>
                </c:pt>
                <c:pt idx="41">
                  <c:v>0.20050000000000001</c:v>
                </c:pt>
                <c:pt idx="42">
                  <c:v>0.22299999999999998</c:v>
                </c:pt>
                <c:pt idx="43">
                  <c:v>0.249</c:v>
                </c:pt>
                <c:pt idx="44">
                  <c:v>0.27099999999999996</c:v>
                </c:pt>
                <c:pt idx="45">
                  <c:v>0.29799999999999999</c:v>
                </c:pt>
                <c:pt idx="46">
                  <c:v>0.32600000000000001</c:v>
                </c:pt>
                <c:pt idx="47">
                  <c:v>0.35399999999999998</c:v>
                </c:pt>
                <c:pt idx="48">
                  <c:v>0.38</c:v>
                </c:pt>
                <c:pt idx="49">
                  <c:v>0.40500000000000003</c:v>
                </c:pt>
                <c:pt idx="50">
                  <c:v>0.42899999999999994</c:v>
                </c:pt>
                <c:pt idx="51">
                  <c:v>0.45299999999999996</c:v>
                </c:pt>
                <c:pt idx="52">
                  <c:v>0.48199999999999998</c:v>
                </c:pt>
                <c:pt idx="53">
                  <c:v>0.51150000000000007</c:v>
                </c:pt>
                <c:pt idx="54">
                  <c:v>0.54100000000000004</c:v>
                </c:pt>
                <c:pt idx="55">
                  <c:v>0.56399999999999995</c:v>
                </c:pt>
                <c:pt idx="56">
                  <c:v>0.57299999999999995</c:v>
                </c:pt>
                <c:pt idx="57">
                  <c:v>0.58499999999999996</c:v>
                </c:pt>
                <c:pt idx="58">
                  <c:v>0.59299999999999997</c:v>
                </c:pt>
                <c:pt idx="59">
                  <c:v>0.59899999999999998</c:v>
                </c:pt>
                <c:pt idx="60">
                  <c:v>0.60299999999999998</c:v>
                </c:pt>
                <c:pt idx="61">
                  <c:v>0.61499999999999999</c:v>
                </c:pt>
                <c:pt idx="62">
                  <c:v>0.626</c:v>
                </c:pt>
                <c:pt idx="63">
                  <c:v>0.64250000000000007</c:v>
                </c:pt>
                <c:pt idx="64">
                  <c:v>0.64700000000000002</c:v>
                </c:pt>
                <c:pt idx="65">
                  <c:v>0.66100000000000003</c:v>
                </c:pt>
                <c:pt idx="66">
                  <c:v>0.66450000000000009</c:v>
                </c:pt>
                <c:pt idx="67">
                  <c:v>0.67699999999999994</c:v>
                </c:pt>
                <c:pt idx="68">
                  <c:v>0.67599999999999993</c:v>
                </c:pt>
                <c:pt idx="69">
                  <c:v>0.68249999999999988</c:v>
                </c:pt>
                <c:pt idx="70">
                  <c:v>0.69049999999999989</c:v>
                </c:pt>
                <c:pt idx="71">
                  <c:v>0.69799999999999995</c:v>
                </c:pt>
                <c:pt idx="72">
                  <c:v>0.70649999999999991</c:v>
                </c:pt>
                <c:pt idx="73">
                  <c:v>0.71649999999999991</c:v>
                </c:pt>
                <c:pt idx="74">
                  <c:v>0.72199999999999998</c:v>
                </c:pt>
                <c:pt idx="75">
                  <c:v>0.72849999999999993</c:v>
                </c:pt>
                <c:pt idx="76">
                  <c:v>0.73950000000000005</c:v>
                </c:pt>
                <c:pt idx="77">
                  <c:v>0.75249999999999995</c:v>
                </c:pt>
                <c:pt idx="78">
                  <c:v>0.76400000000000001</c:v>
                </c:pt>
                <c:pt idx="79">
                  <c:v>0.76150000000000007</c:v>
                </c:pt>
                <c:pt idx="80">
                  <c:v>0.74449999999999994</c:v>
                </c:pt>
                <c:pt idx="81">
                  <c:v>0.72799999999999998</c:v>
                </c:pt>
                <c:pt idx="82">
                  <c:v>0.71899999999999997</c:v>
                </c:pt>
                <c:pt idx="83">
                  <c:v>0.71950000000000003</c:v>
                </c:pt>
                <c:pt idx="84">
                  <c:v>0.72350000000000003</c:v>
                </c:pt>
                <c:pt idx="85">
                  <c:v>0.72550000000000003</c:v>
                </c:pt>
                <c:pt idx="86">
                  <c:v>0.72550000000000003</c:v>
                </c:pt>
                <c:pt idx="87">
                  <c:v>0.72750000000000004</c:v>
                </c:pt>
                <c:pt idx="88">
                  <c:v>0.72550000000000003</c:v>
                </c:pt>
                <c:pt idx="89">
                  <c:v>0.72449999999999992</c:v>
                </c:pt>
                <c:pt idx="90">
                  <c:v>0.72249999999999992</c:v>
                </c:pt>
                <c:pt idx="91">
                  <c:v>0.72150000000000003</c:v>
                </c:pt>
                <c:pt idx="92">
                  <c:v>0.72049999999999992</c:v>
                </c:pt>
                <c:pt idx="93">
                  <c:v>0.72249999999999992</c:v>
                </c:pt>
                <c:pt idx="94">
                  <c:v>0.72049999999999992</c:v>
                </c:pt>
                <c:pt idx="95">
                  <c:v>0.72150000000000003</c:v>
                </c:pt>
                <c:pt idx="96">
                  <c:v>0.72249999999999992</c:v>
                </c:pt>
                <c:pt idx="97">
                  <c:v>0.72350000000000003</c:v>
                </c:pt>
                <c:pt idx="98">
                  <c:v>0.72799999999999998</c:v>
                </c:pt>
                <c:pt idx="99">
                  <c:v>0.73099999999999998</c:v>
                </c:pt>
                <c:pt idx="100">
                  <c:v>0.73550000000000004</c:v>
                </c:pt>
                <c:pt idx="101">
                  <c:v>0.73550000000000004</c:v>
                </c:pt>
                <c:pt idx="102">
                  <c:v>0.74049999999999994</c:v>
                </c:pt>
                <c:pt idx="103">
                  <c:v>0.745</c:v>
                </c:pt>
                <c:pt idx="104">
                  <c:v>0.75350000000000006</c:v>
                </c:pt>
                <c:pt idx="105">
                  <c:v>0.76</c:v>
                </c:pt>
                <c:pt idx="106">
                  <c:v>0.76700000000000002</c:v>
                </c:pt>
                <c:pt idx="107">
                  <c:v>0.76950000000000007</c:v>
                </c:pt>
                <c:pt idx="108">
                  <c:v>0.77249999999999996</c:v>
                </c:pt>
                <c:pt idx="109">
                  <c:v>0.77649999999999997</c:v>
                </c:pt>
                <c:pt idx="110">
                  <c:v>0.78200000000000003</c:v>
                </c:pt>
                <c:pt idx="111">
                  <c:v>0.79049999999999998</c:v>
                </c:pt>
                <c:pt idx="112">
                  <c:v>0.79649999999999999</c:v>
                </c:pt>
                <c:pt idx="113">
                  <c:v>0.80249999999999999</c:v>
                </c:pt>
                <c:pt idx="114">
                  <c:v>0.80649999999999999</c:v>
                </c:pt>
                <c:pt idx="115">
                  <c:v>0.8105</c:v>
                </c:pt>
                <c:pt idx="116">
                  <c:v>0.81399999999999995</c:v>
                </c:pt>
                <c:pt idx="117">
                  <c:v>0.81850000000000001</c:v>
                </c:pt>
                <c:pt idx="118">
                  <c:v>0.82450000000000001</c:v>
                </c:pt>
                <c:pt idx="119">
                  <c:v>0.82899999999999996</c:v>
                </c:pt>
                <c:pt idx="120">
                  <c:v>0.83050000000000002</c:v>
                </c:pt>
                <c:pt idx="121">
                  <c:v>0.83349999999999991</c:v>
                </c:pt>
                <c:pt idx="122">
                  <c:v>0.83549999999999991</c:v>
                </c:pt>
                <c:pt idx="123">
                  <c:v>0.83850000000000002</c:v>
                </c:pt>
                <c:pt idx="124">
                  <c:v>0.84299999999999997</c:v>
                </c:pt>
                <c:pt idx="125">
                  <c:v>0.84549999999999992</c:v>
                </c:pt>
                <c:pt idx="126">
                  <c:v>0.84850000000000003</c:v>
                </c:pt>
                <c:pt idx="127">
                  <c:v>0.85050000000000003</c:v>
                </c:pt>
                <c:pt idx="128">
                  <c:v>0.85250000000000004</c:v>
                </c:pt>
                <c:pt idx="129">
                  <c:v>0.85450000000000004</c:v>
                </c:pt>
                <c:pt idx="130">
                  <c:v>0.85549999999999993</c:v>
                </c:pt>
                <c:pt idx="131">
                  <c:v>0.86050000000000004</c:v>
                </c:pt>
                <c:pt idx="132">
                  <c:v>0.86799999999999999</c:v>
                </c:pt>
                <c:pt idx="133">
                  <c:v>0.87049999999999983</c:v>
                </c:pt>
                <c:pt idx="134">
                  <c:v>0.86749999999999994</c:v>
                </c:pt>
                <c:pt idx="135">
                  <c:v>0.86149999999999993</c:v>
                </c:pt>
                <c:pt idx="136">
                  <c:v>0.86149999999999993</c:v>
                </c:pt>
                <c:pt idx="137">
                  <c:v>0.86249999999999982</c:v>
                </c:pt>
                <c:pt idx="138">
                  <c:v>0.86699999999999988</c:v>
                </c:pt>
                <c:pt idx="139">
                  <c:v>0.86449999999999982</c:v>
                </c:pt>
                <c:pt idx="140">
                  <c:v>0.86849999999999983</c:v>
                </c:pt>
                <c:pt idx="141">
                  <c:v>0.86349999999999993</c:v>
                </c:pt>
                <c:pt idx="142">
                  <c:v>0.86</c:v>
                </c:pt>
                <c:pt idx="143">
                  <c:v>0.85949999999999993</c:v>
                </c:pt>
              </c:numCache>
            </c:numRef>
          </c:yVal>
          <c:smooth val="0"/>
        </c:ser>
        <c:ser>
          <c:idx val="20"/>
          <c:order val="20"/>
          <c:tx>
            <c:strRef>
              <c:f>'vit data'!$DS$4</c:f>
              <c:strCache>
                <c:ptCount val="1"/>
                <c:pt idx="0">
                  <c:v>riboflavin</c:v>
                </c:pt>
              </c:strCache>
            </c:strRef>
          </c:tx>
          <c:spPr>
            <a:ln w="1905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xVal>
            <c:numRef>
              <c:f>'vit data'!$CX$5:$CX$221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data'!$DS$5:$DS$221</c:f>
              <c:numCache>
                <c:formatCode>General</c:formatCode>
                <c:ptCount val="217"/>
                <c:pt idx="0">
                  <c:v>1.1499999999999982E-2</c:v>
                </c:pt>
                <c:pt idx="1">
                  <c:v>9.9999999999999811E-3</c:v>
                </c:pt>
                <c:pt idx="2">
                  <c:v>7.9999999999999793E-3</c:v>
                </c:pt>
                <c:pt idx="3">
                  <c:v>7.9999999999999793E-3</c:v>
                </c:pt>
                <c:pt idx="4">
                  <c:v>7.9999999999999793E-3</c:v>
                </c:pt>
                <c:pt idx="5">
                  <c:v>7.9999999999999793E-3</c:v>
                </c:pt>
                <c:pt idx="6">
                  <c:v>7.9999999999999793E-3</c:v>
                </c:pt>
                <c:pt idx="7">
                  <c:v>8.4999999999999798E-3</c:v>
                </c:pt>
                <c:pt idx="8">
                  <c:v>9.4999999999999807E-3</c:v>
                </c:pt>
                <c:pt idx="9">
                  <c:v>9.4999999999999807E-3</c:v>
                </c:pt>
                <c:pt idx="10">
                  <c:v>9.4999999999999807E-3</c:v>
                </c:pt>
                <c:pt idx="11">
                  <c:v>1.0499999999999982E-2</c:v>
                </c:pt>
                <c:pt idx="12">
                  <c:v>1.1999999999999983E-2</c:v>
                </c:pt>
                <c:pt idx="13">
                  <c:v>1.0499999999999982E-2</c:v>
                </c:pt>
                <c:pt idx="14">
                  <c:v>1.2499999999999983E-2</c:v>
                </c:pt>
                <c:pt idx="15">
                  <c:v>1.2499999999999983E-2</c:v>
                </c:pt>
                <c:pt idx="16">
                  <c:v>1.3499999999999984E-2</c:v>
                </c:pt>
                <c:pt idx="17">
                  <c:v>1.5499999999999986E-2</c:v>
                </c:pt>
                <c:pt idx="18">
                  <c:v>1.5999999999999986E-2</c:v>
                </c:pt>
                <c:pt idx="19">
                  <c:v>1.7499999999999988E-2</c:v>
                </c:pt>
                <c:pt idx="20">
                  <c:v>1.949999999999999E-2</c:v>
                </c:pt>
                <c:pt idx="21">
                  <c:v>2.0999999999999991E-2</c:v>
                </c:pt>
                <c:pt idx="22">
                  <c:v>2.3999999999999994E-2</c:v>
                </c:pt>
                <c:pt idx="23">
                  <c:v>2.6999999999999996E-2</c:v>
                </c:pt>
                <c:pt idx="24">
                  <c:v>3.1E-2</c:v>
                </c:pt>
                <c:pt idx="25">
                  <c:v>3.3999999999999975E-2</c:v>
                </c:pt>
                <c:pt idx="26">
                  <c:v>3.6499999999999977E-2</c:v>
                </c:pt>
                <c:pt idx="27">
                  <c:v>4.1499999999999981E-2</c:v>
                </c:pt>
                <c:pt idx="28">
                  <c:v>4.6499999999999986E-2</c:v>
                </c:pt>
                <c:pt idx="29">
                  <c:v>5.2499999999999991E-2</c:v>
                </c:pt>
                <c:pt idx="30">
                  <c:v>5.7999999999999996E-2</c:v>
                </c:pt>
                <c:pt idx="31">
                  <c:v>6.4999999999999974E-2</c:v>
                </c:pt>
                <c:pt idx="32">
                  <c:v>7.2999999999999982E-2</c:v>
                </c:pt>
                <c:pt idx="33">
                  <c:v>8.199999999999999E-2</c:v>
                </c:pt>
                <c:pt idx="34">
                  <c:v>9.2999999999999999E-2</c:v>
                </c:pt>
                <c:pt idx="35">
                  <c:v>0.10399999999999998</c:v>
                </c:pt>
                <c:pt idx="36">
                  <c:v>0.11799999999999999</c:v>
                </c:pt>
                <c:pt idx="37">
                  <c:v>0.13550000000000004</c:v>
                </c:pt>
                <c:pt idx="38">
                  <c:v>0.15599999999999997</c:v>
                </c:pt>
                <c:pt idx="39">
                  <c:v>0.17450000000000002</c:v>
                </c:pt>
                <c:pt idx="40">
                  <c:v>0.19250000000000003</c:v>
                </c:pt>
                <c:pt idx="41">
                  <c:v>0.2175</c:v>
                </c:pt>
                <c:pt idx="42">
                  <c:v>0.24750000000000003</c:v>
                </c:pt>
                <c:pt idx="43">
                  <c:v>0.27449999999999997</c:v>
                </c:pt>
                <c:pt idx="44">
                  <c:v>0.30100000000000005</c:v>
                </c:pt>
                <c:pt idx="45">
                  <c:v>0.33750000000000002</c:v>
                </c:pt>
                <c:pt idx="46">
                  <c:v>0.36899999999999999</c:v>
                </c:pt>
                <c:pt idx="47">
                  <c:v>0.40700000000000003</c:v>
                </c:pt>
                <c:pt idx="48">
                  <c:v>0.43399999999999994</c:v>
                </c:pt>
                <c:pt idx="49">
                  <c:v>0.46399999999999997</c:v>
                </c:pt>
                <c:pt idx="50">
                  <c:v>0.498</c:v>
                </c:pt>
                <c:pt idx="51">
                  <c:v>0.52800000000000002</c:v>
                </c:pt>
                <c:pt idx="52">
                  <c:v>0.5595</c:v>
                </c:pt>
                <c:pt idx="53">
                  <c:v>0.57899999999999996</c:v>
                </c:pt>
                <c:pt idx="54">
                  <c:v>0.58799999999999997</c:v>
                </c:pt>
                <c:pt idx="55">
                  <c:v>0.59799999999999998</c:v>
                </c:pt>
                <c:pt idx="56">
                  <c:v>0.60599999999999998</c:v>
                </c:pt>
                <c:pt idx="57">
                  <c:v>0.60799999999999998</c:v>
                </c:pt>
                <c:pt idx="58">
                  <c:v>0.61350000000000005</c:v>
                </c:pt>
                <c:pt idx="59">
                  <c:v>0.63400000000000001</c:v>
                </c:pt>
                <c:pt idx="60">
                  <c:v>0.64250000000000007</c:v>
                </c:pt>
                <c:pt idx="61">
                  <c:v>0.65250000000000008</c:v>
                </c:pt>
                <c:pt idx="62">
                  <c:v>0.66050000000000009</c:v>
                </c:pt>
                <c:pt idx="63">
                  <c:v>0.66650000000000009</c:v>
                </c:pt>
                <c:pt idx="64">
                  <c:v>0.6705000000000001</c:v>
                </c:pt>
                <c:pt idx="65">
                  <c:v>0.68049999999999999</c:v>
                </c:pt>
                <c:pt idx="66">
                  <c:v>0.6915</c:v>
                </c:pt>
                <c:pt idx="67">
                  <c:v>0.69750000000000001</c:v>
                </c:pt>
                <c:pt idx="68">
                  <c:v>0.70650000000000002</c:v>
                </c:pt>
                <c:pt idx="69">
                  <c:v>0.71350000000000002</c:v>
                </c:pt>
                <c:pt idx="70">
                  <c:v>0.71950000000000003</c:v>
                </c:pt>
                <c:pt idx="71">
                  <c:v>0.72499999999999998</c:v>
                </c:pt>
                <c:pt idx="72">
                  <c:v>0.73150000000000004</c:v>
                </c:pt>
                <c:pt idx="73">
                  <c:v>0.73850000000000005</c:v>
                </c:pt>
                <c:pt idx="74">
                  <c:v>0.74950000000000006</c:v>
                </c:pt>
                <c:pt idx="75">
                  <c:v>0.76850000000000007</c:v>
                </c:pt>
                <c:pt idx="76">
                  <c:v>0.76850000000000007</c:v>
                </c:pt>
                <c:pt idx="77">
                  <c:v>0.74950000000000006</c:v>
                </c:pt>
                <c:pt idx="78">
                  <c:v>0.73499999999999999</c:v>
                </c:pt>
                <c:pt idx="79">
                  <c:v>0.72399999999999998</c:v>
                </c:pt>
                <c:pt idx="80">
                  <c:v>0.72099999999999997</c:v>
                </c:pt>
                <c:pt idx="81">
                  <c:v>0.72499999999999998</c:v>
                </c:pt>
                <c:pt idx="82">
                  <c:v>0.73</c:v>
                </c:pt>
                <c:pt idx="83">
                  <c:v>0.73199999999999998</c:v>
                </c:pt>
                <c:pt idx="84">
                  <c:v>0.73099999999999998</c:v>
                </c:pt>
                <c:pt idx="85">
                  <c:v>0.73099999999999998</c:v>
                </c:pt>
                <c:pt idx="86">
                  <c:v>0.72799999999999998</c:v>
                </c:pt>
                <c:pt idx="87">
                  <c:v>0.73</c:v>
                </c:pt>
                <c:pt idx="88">
                  <c:v>0.73</c:v>
                </c:pt>
                <c:pt idx="89">
                  <c:v>0.73099999999999998</c:v>
                </c:pt>
                <c:pt idx="90">
                  <c:v>0.73299999999999998</c:v>
                </c:pt>
                <c:pt idx="91">
                  <c:v>0.73199999999999998</c:v>
                </c:pt>
                <c:pt idx="92">
                  <c:v>0.73399999999999999</c:v>
                </c:pt>
                <c:pt idx="93">
                  <c:v>0.73599999999999999</c:v>
                </c:pt>
                <c:pt idx="94">
                  <c:v>0.73899999999999999</c:v>
                </c:pt>
                <c:pt idx="95">
                  <c:v>0.74</c:v>
                </c:pt>
                <c:pt idx="96">
                  <c:v>0.74399999999999999</c:v>
                </c:pt>
                <c:pt idx="97">
                  <c:v>0.746</c:v>
                </c:pt>
                <c:pt idx="98">
                  <c:v>0.75</c:v>
                </c:pt>
                <c:pt idx="99">
                  <c:v>0.75450000000000006</c:v>
                </c:pt>
                <c:pt idx="100">
                  <c:v>0.75850000000000006</c:v>
                </c:pt>
                <c:pt idx="101">
                  <c:v>0.76700000000000002</c:v>
                </c:pt>
                <c:pt idx="102">
                  <c:v>0.77250000000000008</c:v>
                </c:pt>
                <c:pt idx="103">
                  <c:v>0.77900000000000003</c:v>
                </c:pt>
                <c:pt idx="104">
                  <c:v>0.78550000000000009</c:v>
                </c:pt>
                <c:pt idx="105">
                  <c:v>0.79100000000000004</c:v>
                </c:pt>
                <c:pt idx="106">
                  <c:v>0.79599999999999993</c:v>
                </c:pt>
                <c:pt idx="107">
                  <c:v>0.79949999999999999</c:v>
                </c:pt>
                <c:pt idx="108">
                  <c:v>0.80549999999999999</c:v>
                </c:pt>
                <c:pt idx="109">
                  <c:v>0.80799999999999994</c:v>
                </c:pt>
                <c:pt idx="110">
                  <c:v>0.81099999999999994</c:v>
                </c:pt>
                <c:pt idx="111">
                  <c:v>0.81399999999999995</c:v>
                </c:pt>
                <c:pt idx="112">
                  <c:v>0.81699999999999995</c:v>
                </c:pt>
                <c:pt idx="113">
                  <c:v>0.82299999999999995</c:v>
                </c:pt>
                <c:pt idx="114">
                  <c:v>0.82750000000000001</c:v>
                </c:pt>
                <c:pt idx="115">
                  <c:v>0.83150000000000002</c:v>
                </c:pt>
                <c:pt idx="116">
                  <c:v>0.83350000000000002</c:v>
                </c:pt>
                <c:pt idx="117">
                  <c:v>0.83550000000000002</c:v>
                </c:pt>
                <c:pt idx="118">
                  <c:v>0.83850000000000002</c:v>
                </c:pt>
                <c:pt idx="119">
                  <c:v>0.84050000000000002</c:v>
                </c:pt>
                <c:pt idx="120">
                  <c:v>0.84250000000000003</c:v>
                </c:pt>
                <c:pt idx="121">
                  <c:v>0.84599999999999997</c:v>
                </c:pt>
                <c:pt idx="122">
                  <c:v>0.84850000000000003</c:v>
                </c:pt>
                <c:pt idx="123">
                  <c:v>0.84699999999999998</c:v>
                </c:pt>
                <c:pt idx="124">
                  <c:v>0.85099999999999998</c:v>
                </c:pt>
                <c:pt idx="125">
                  <c:v>0.85299999999999998</c:v>
                </c:pt>
                <c:pt idx="126">
                  <c:v>0.85250000000000004</c:v>
                </c:pt>
                <c:pt idx="127">
                  <c:v>0.85299999999999998</c:v>
                </c:pt>
                <c:pt idx="128">
                  <c:v>0.85499999999999998</c:v>
                </c:pt>
                <c:pt idx="129">
                  <c:v>0.85299999999999998</c:v>
                </c:pt>
                <c:pt idx="130">
                  <c:v>0.85399999999999998</c:v>
                </c:pt>
                <c:pt idx="131">
                  <c:v>0.85299999999999998</c:v>
                </c:pt>
                <c:pt idx="132">
                  <c:v>0.85299999999999998</c:v>
                </c:pt>
                <c:pt idx="133">
                  <c:v>0.85499999999999998</c:v>
                </c:pt>
                <c:pt idx="134">
                  <c:v>0.85499999999999998</c:v>
                </c:pt>
                <c:pt idx="135">
                  <c:v>0.85499999999999998</c:v>
                </c:pt>
                <c:pt idx="136">
                  <c:v>0.85299999999999998</c:v>
                </c:pt>
                <c:pt idx="137">
                  <c:v>0.85199999999999998</c:v>
                </c:pt>
                <c:pt idx="138">
                  <c:v>0.85150000000000003</c:v>
                </c:pt>
                <c:pt idx="139">
                  <c:v>0.85199999999999998</c:v>
                </c:pt>
                <c:pt idx="140">
                  <c:v>0.85</c:v>
                </c:pt>
                <c:pt idx="141">
                  <c:v>0.84950000000000003</c:v>
                </c:pt>
                <c:pt idx="142">
                  <c:v>0.84750000000000003</c:v>
                </c:pt>
                <c:pt idx="143">
                  <c:v>0.84650000000000003</c:v>
                </c:pt>
              </c:numCache>
            </c:numRef>
          </c:yVal>
          <c:smooth val="0"/>
        </c:ser>
        <c:ser>
          <c:idx val="21"/>
          <c:order val="21"/>
          <c:tx>
            <c:strRef>
              <c:f>'vit data'!$DT$4</c:f>
              <c:strCache>
                <c:ptCount val="1"/>
                <c:pt idx="0">
                  <c:v>thiamine</c:v>
                </c:pt>
              </c:strCache>
            </c:strRef>
          </c:tx>
          <c:spPr>
            <a:ln w="19050" cap="rnd">
              <a:solidFill>
                <a:srgbClr val="CC00FF"/>
              </a:solidFill>
              <a:round/>
            </a:ln>
            <a:effectLst/>
          </c:spPr>
          <c:marker>
            <c:symbol val="none"/>
          </c:marker>
          <c:xVal>
            <c:numRef>
              <c:f>'vit data'!$CX$5:$CX$221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data'!$DT$5:$DT$221</c:f>
              <c:numCache>
                <c:formatCode>General</c:formatCode>
                <c:ptCount val="217"/>
                <c:pt idx="0">
                  <c:v>-5.5000000000000049E-3</c:v>
                </c:pt>
                <c:pt idx="1">
                  <c:v>-6.5000000000000058E-3</c:v>
                </c:pt>
                <c:pt idx="2">
                  <c:v>-8.5000000000000075E-3</c:v>
                </c:pt>
                <c:pt idx="3">
                  <c:v>-8.5000000000000075E-3</c:v>
                </c:pt>
                <c:pt idx="4">
                  <c:v>-7.0000000000000062E-3</c:v>
                </c:pt>
                <c:pt idx="5">
                  <c:v>-6.5000000000000058E-3</c:v>
                </c:pt>
                <c:pt idx="6">
                  <c:v>-6.5000000000000058E-3</c:v>
                </c:pt>
                <c:pt idx="7">
                  <c:v>-3.5000000000000031E-3</c:v>
                </c:pt>
                <c:pt idx="8">
                  <c:v>-3.5000000000000031E-3</c:v>
                </c:pt>
                <c:pt idx="9">
                  <c:v>-2.5000000000000022E-3</c:v>
                </c:pt>
                <c:pt idx="10">
                  <c:v>-5.0000000000000044E-4</c:v>
                </c:pt>
                <c:pt idx="11">
                  <c:v>-5.0000000000000044E-4</c:v>
                </c:pt>
                <c:pt idx="12">
                  <c:v>1.0000000000000009E-3</c:v>
                </c:pt>
                <c:pt idx="13">
                  <c:v>2.0000000000000018E-3</c:v>
                </c:pt>
                <c:pt idx="14">
                  <c:v>2.5000000000000022E-3</c:v>
                </c:pt>
                <c:pt idx="15">
                  <c:v>4.0000000000000036E-3</c:v>
                </c:pt>
                <c:pt idx="16">
                  <c:v>6.5000000000000058E-3</c:v>
                </c:pt>
                <c:pt idx="17">
                  <c:v>7.5000000000000067E-3</c:v>
                </c:pt>
                <c:pt idx="18">
                  <c:v>9.000000000000008E-3</c:v>
                </c:pt>
                <c:pt idx="19">
                  <c:v>1.150000000000001E-2</c:v>
                </c:pt>
                <c:pt idx="20">
                  <c:v>1.3500000000000012E-2</c:v>
                </c:pt>
                <c:pt idx="21">
                  <c:v>1.7000000000000015E-2</c:v>
                </c:pt>
                <c:pt idx="22">
                  <c:v>1.9000000000000017E-2</c:v>
                </c:pt>
                <c:pt idx="23">
                  <c:v>2.200000000000002E-2</c:v>
                </c:pt>
                <c:pt idx="24">
                  <c:v>2.5499999999999995E-2</c:v>
                </c:pt>
                <c:pt idx="25">
                  <c:v>2.8499999999999998E-2</c:v>
                </c:pt>
                <c:pt idx="26">
                  <c:v>3.15E-2</c:v>
                </c:pt>
                <c:pt idx="27">
                  <c:v>3.6000000000000004E-2</c:v>
                </c:pt>
                <c:pt idx="28">
                  <c:v>4.0500000000000008E-2</c:v>
                </c:pt>
                <c:pt idx="29">
                  <c:v>4.6000000000000013E-2</c:v>
                </c:pt>
                <c:pt idx="30">
                  <c:v>5.0500000000000017E-2</c:v>
                </c:pt>
                <c:pt idx="31">
                  <c:v>5.6499999999999995E-2</c:v>
                </c:pt>
                <c:pt idx="32">
                  <c:v>6.3500000000000001E-2</c:v>
                </c:pt>
                <c:pt idx="33">
                  <c:v>7.0500000000000007E-2</c:v>
                </c:pt>
                <c:pt idx="34">
                  <c:v>7.7500000000000013E-2</c:v>
                </c:pt>
                <c:pt idx="35">
                  <c:v>8.550000000000002E-2</c:v>
                </c:pt>
                <c:pt idx="36">
                  <c:v>9.6500000000000002E-2</c:v>
                </c:pt>
                <c:pt idx="37">
                  <c:v>0.10750000000000001</c:v>
                </c:pt>
                <c:pt idx="38">
                  <c:v>0.12150000000000002</c:v>
                </c:pt>
                <c:pt idx="39">
                  <c:v>0.13849999999999998</c:v>
                </c:pt>
                <c:pt idx="40">
                  <c:v>0.155</c:v>
                </c:pt>
                <c:pt idx="41">
                  <c:v>0.17200000000000001</c:v>
                </c:pt>
                <c:pt idx="42">
                  <c:v>0.19150000000000003</c:v>
                </c:pt>
                <c:pt idx="43">
                  <c:v>0.2145</c:v>
                </c:pt>
                <c:pt idx="44">
                  <c:v>0.23650000000000002</c:v>
                </c:pt>
                <c:pt idx="45">
                  <c:v>0.26249999999999996</c:v>
                </c:pt>
                <c:pt idx="46">
                  <c:v>0.28649999999999998</c:v>
                </c:pt>
                <c:pt idx="47">
                  <c:v>0.3155</c:v>
                </c:pt>
                <c:pt idx="48">
                  <c:v>0.34499999999999997</c:v>
                </c:pt>
                <c:pt idx="49">
                  <c:v>0.375</c:v>
                </c:pt>
                <c:pt idx="50">
                  <c:v>0.39900000000000002</c:v>
                </c:pt>
                <c:pt idx="51">
                  <c:v>0.42299999999999993</c:v>
                </c:pt>
                <c:pt idx="52">
                  <c:v>0.45099999999999996</c:v>
                </c:pt>
                <c:pt idx="53">
                  <c:v>0.47399999999999998</c:v>
                </c:pt>
                <c:pt idx="54">
                  <c:v>0.503</c:v>
                </c:pt>
                <c:pt idx="55">
                  <c:v>0.53</c:v>
                </c:pt>
                <c:pt idx="56">
                  <c:v>0.55799999999999994</c:v>
                </c:pt>
                <c:pt idx="57">
                  <c:v>0.57199999999999995</c:v>
                </c:pt>
                <c:pt idx="58">
                  <c:v>0.58299999999999996</c:v>
                </c:pt>
                <c:pt idx="59">
                  <c:v>0.59699999999999998</c:v>
                </c:pt>
                <c:pt idx="60">
                  <c:v>0.6</c:v>
                </c:pt>
                <c:pt idx="61">
                  <c:v>0.60099999999999998</c:v>
                </c:pt>
                <c:pt idx="62">
                  <c:v>0.61250000000000004</c:v>
                </c:pt>
                <c:pt idx="63">
                  <c:v>0.623</c:v>
                </c:pt>
                <c:pt idx="64">
                  <c:v>0.63650000000000007</c:v>
                </c:pt>
                <c:pt idx="65">
                  <c:v>0.64800000000000002</c:v>
                </c:pt>
                <c:pt idx="66">
                  <c:v>0.66</c:v>
                </c:pt>
                <c:pt idx="67">
                  <c:v>0.66899999999999993</c:v>
                </c:pt>
                <c:pt idx="68">
                  <c:v>0.68099999999999994</c:v>
                </c:pt>
                <c:pt idx="69">
                  <c:v>0.68699999999999994</c:v>
                </c:pt>
                <c:pt idx="70">
                  <c:v>0.69899999999999995</c:v>
                </c:pt>
                <c:pt idx="71">
                  <c:v>0.70199999999999996</c:v>
                </c:pt>
                <c:pt idx="72">
                  <c:v>0.7</c:v>
                </c:pt>
                <c:pt idx="73">
                  <c:v>0.70299999999999996</c:v>
                </c:pt>
                <c:pt idx="74">
                  <c:v>0.70899999999999996</c:v>
                </c:pt>
                <c:pt idx="75">
                  <c:v>0.71550000000000002</c:v>
                </c:pt>
                <c:pt idx="76">
                  <c:v>0.72950000000000004</c:v>
                </c:pt>
                <c:pt idx="77">
                  <c:v>0.73799999999999999</c:v>
                </c:pt>
                <c:pt idx="78">
                  <c:v>0.74</c:v>
                </c:pt>
                <c:pt idx="79">
                  <c:v>0.76400000000000001</c:v>
                </c:pt>
                <c:pt idx="80">
                  <c:v>0.77150000000000007</c:v>
                </c:pt>
                <c:pt idx="81">
                  <c:v>0.752</c:v>
                </c:pt>
                <c:pt idx="82">
                  <c:v>0.73650000000000004</c:v>
                </c:pt>
                <c:pt idx="83">
                  <c:v>0.72499999999999998</c:v>
                </c:pt>
                <c:pt idx="84">
                  <c:v>0.71950000000000003</c:v>
                </c:pt>
                <c:pt idx="85">
                  <c:v>0.72750000000000004</c:v>
                </c:pt>
                <c:pt idx="86">
                  <c:v>0.72950000000000004</c:v>
                </c:pt>
                <c:pt idx="87">
                  <c:v>0.73250000000000004</c:v>
                </c:pt>
                <c:pt idx="88">
                  <c:v>0.73150000000000004</c:v>
                </c:pt>
                <c:pt idx="89">
                  <c:v>0.72950000000000004</c:v>
                </c:pt>
                <c:pt idx="90">
                  <c:v>0.72750000000000004</c:v>
                </c:pt>
                <c:pt idx="91">
                  <c:v>0.72950000000000004</c:v>
                </c:pt>
                <c:pt idx="92">
                  <c:v>0.72850000000000004</c:v>
                </c:pt>
                <c:pt idx="93">
                  <c:v>0.72750000000000004</c:v>
                </c:pt>
                <c:pt idx="94">
                  <c:v>0.72499999999999998</c:v>
                </c:pt>
                <c:pt idx="95">
                  <c:v>0.72550000000000003</c:v>
                </c:pt>
                <c:pt idx="96">
                  <c:v>0.72550000000000003</c:v>
                </c:pt>
                <c:pt idx="97">
                  <c:v>0.73050000000000004</c:v>
                </c:pt>
                <c:pt idx="98">
                  <c:v>0.73350000000000004</c:v>
                </c:pt>
                <c:pt idx="99">
                  <c:v>0.73450000000000004</c:v>
                </c:pt>
                <c:pt idx="100">
                  <c:v>0.73850000000000005</c:v>
                </c:pt>
                <c:pt idx="101">
                  <c:v>0.74199999999999999</c:v>
                </c:pt>
                <c:pt idx="102">
                  <c:v>0.745</c:v>
                </c:pt>
                <c:pt idx="103">
                  <c:v>0.748</c:v>
                </c:pt>
                <c:pt idx="104">
                  <c:v>0.75450000000000006</c:v>
                </c:pt>
                <c:pt idx="105">
                  <c:v>0.76</c:v>
                </c:pt>
                <c:pt idx="106">
                  <c:v>0.76300000000000001</c:v>
                </c:pt>
                <c:pt idx="107">
                  <c:v>0.76550000000000007</c:v>
                </c:pt>
                <c:pt idx="108">
                  <c:v>0.77400000000000002</c:v>
                </c:pt>
                <c:pt idx="109">
                  <c:v>0.78300000000000003</c:v>
                </c:pt>
                <c:pt idx="110">
                  <c:v>0.78850000000000009</c:v>
                </c:pt>
                <c:pt idx="111">
                  <c:v>0.79499999999999993</c:v>
                </c:pt>
                <c:pt idx="112">
                  <c:v>0.80199999999999994</c:v>
                </c:pt>
                <c:pt idx="113">
                  <c:v>0.80599999999999994</c:v>
                </c:pt>
                <c:pt idx="114">
                  <c:v>0.81199999999999994</c:v>
                </c:pt>
                <c:pt idx="115">
                  <c:v>0.81699999999999995</c:v>
                </c:pt>
                <c:pt idx="116">
                  <c:v>0.82199999999999995</c:v>
                </c:pt>
                <c:pt idx="117">
                  <c:v>0.82699999999999996</c:v>
                </c:pt>
                <c:pt idx="118">
                  <c:v>0.83199999999999996</c:v>
                </c:pt>
                <c:pt idx="119">
                  <c:v>0.83650000000000002</c:v>
                </c:pt>
                <c:pt idx="120">
                  <c:v>0.83950000000000002</c:v>
                </c:pt>
                <c:pt idx="121">
                  <c:v>0.84350000000000003</c:v>
                </c:pt>
                <c:pt idx="122">
                  <c:v>0.84799999999999998</c:v>
                </c:pt>
                <c:pt idx="123">
                  <c:v>0.85099999999999998</c:v>
                </c:pt>
                <c:pt idx="124">
                  <c:v>0.85699999999999998</c:v>
                </c:pt>
                <c:pt idx="125">
                  <c:v>0.86199999999999988</c:v>
                </c:pt>
                <c:pt idx="126">
                  <c:v>0.86599999999999988</c:v>
                </c:pt>
                <c:pt idx="127">
                  <c:v>0.86950000000000005</c:v>
                </c:pt>
                <c:pt idx="128">
                  <c:v>0.87349999999999994</c:v>
                </c:pt>
                <c:pt idx="129">
                  <c:v>0.87749999999999995</c:v>
                </c:pt>
                <c:pt idx="130">
                  <c:v>0.87949999999999995</c:v>
                </c:pt>
                <c:pt idx="131">
                  <c:v>0.88349999999999995</c:v>
                </c:pt>
                <c:pt idx="132">
                  <c:v>0.88500000000000001</c:v>
                </c:pt>
                <c:pt idx="133">
                  <c:v>0.88700000000000001</c:v>
                </c:pt>
                <c:pt idx="134">
                  <c:v>0.88900000000000001</c:v>
                </c:pt>
                <c:pt idx="135">
                  <c:v>0.88700000000000001</c:v>
                </c:pt>
                <c:pt idx="136">
                  <c:v>0.88850000000000007</c:v>
                </c:pt>
                <c:pt idx="137">
                  <c:v>0.89100000000000001</c:v>
                </c:pt>
                <c:pt idx="138">
                  <c:v>0.89249999999999996</c:v>
                </c:pt>
                <c:pt idx="139">
                  <c:v>0.88949999999999996</c:v>
                </c:pt>
                <c:pt idx="140">
                  <c:v>0.89249999999999996</c:v>
                </c:pt>
                <c:pt idx="141">
                  <c:v>0.89249999999999996</c:v>
                </c:pt>
                <c:pt idx="142">
                  <c:v>0.88900000000000001</c:v>
                </c:pt>
                <c:pt idx="143">
                  <c:v>0.88700000000000001</c:v>
                </c:pt>
              </c:numCache>
            </c:numRef>
          </c:yVal>
          <c:smooth val="0"/>
        </c:ser>
        <c:ser>
          <c:idx val="22"/>
          <c:order val="22"/>
          <c:tx>
            <c:strRef>
              <c:f>'vit data'!$DU$4</c:f>
              <c:strCache>
                <c:ptCount val="1"/>
                <c:pt idx="0">
                  <c:v>menaquinone</c:v>
                </c:pt>
              </c:strCache>
            </c:strRef>
          </c:tx>
          <c:spPr>
            <a:ln w="1905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xVal>
            <c:numRef>
              <c:f>'vit data'!$CX$5:$CX$221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data'!$DU$5:$DU$221</c:f>
              <c:numCache>
                <c:formatCode>General</c:formatCode>
                <c:ptCount val="217"/>
                <c:pt idx="0">
                  <c:v>1.2000000000000011E-2</c:v>
                </c:pt>
                <c:pt idx="1">
                  <c:v>1.0500000000000009E-2</c:v>
                </c:pt>
                <c:pt idx="2">
                  <c:v>9.000000000000008E-3</c:v>
                </c:pt>
                <c:pt idx="3">
                  <c:v>8.4999999999999798E-3</c:v>
                </c:pt>
                <c:pt idx="4">
                  <c:v>7.4999999999999789E-3</c:v>
                </c:pt>
                <c:pt idx="5">
                  <c:v>7.0000000000000062E-3</c:v>
                </c:pt>
                <c:pt idx="6">
                  <c:v>7.5000000000000067E-3</c:v>
                </c:pt>
                <c:pt idx="7">
                  <c:v>7.9999999999999793E-3</c:v>
                </c:pt>
                <c:pt idx="8">
                  <c:v>6.5000000000000058E-3</c:v>
                </c:pt>
                <c:pt idx="9">
                  <c:v>7.5000000000000067E-3</c:v>
                </c:pt>
                <c:pt idx="10">
                  <c:v>8.0000000000000071E-3</c:v>
                </c:pt>
                <c:pt idx="11">
                  <c:v>8.0000000000000071E-3</c:v>
                </c:pt>
                <c:pt idx="12">
                  <c:v>8.0000000000000071E-3</c:v>
                </c:pt>
                <c:pt idx="13">
                  <c:v>8.0000000000000071E-3</c:v>
                </c:pt>
                <c:pt idx="14">
                  <c:v>1.0000000000000009E-2</c:v>
                </c:pt>
                <c:pt idx="15">
                  <c:v>1.0000000000000009E-2</c:v>
                </c:pt>
                <c:pt idx="16">
                  <c:v>1.100000000000001E-2</c:v>
                </c:pt>
                <c:pt idx="17">
                  <c:v>1.2000000000000011E-2</c:v>
                </c:pt>
                <c:pt idx="18">
                  <c:v>1.3000000000000012E-2</c:v>
                </c:pt>
                <c:pt idx="19">
                  <c:v>1.3000000000000012E-2</c:v>
                </c:pt>
                <c:pt idx="20">
                  <c:v>1.5000000000000013E-2</c:v>
                </c:pt>
                <c:pt idx="21">
                  <c:v>1.7000000000000015E-2</c:v>
                </c:pt>
                <c:pt idx="22">
                  <c:v>1.9000000000000017E-2</c:v>
                </c:pt>
                <c:pt idx="23">
                  <c:v>2.200000000000002E-2</c:v>
                </c:pt>
                <c:pt idx="24">
                  <c:v>2.5000000000000022E-2</c:v>
                </c:pt>
                <c:pt idx="25">
                  <c:v>2.7000000000000024E-2</c:v>
                </c:pt>
                <c:pt idx="26">
                  <c:v>2.9499999999999998E-2</c:v>
                </c:pt>
                <c:pt idx="27">
                  <c:v>3.2500000000000001E-2</c:v>
                </c:pt>
                <c:pt idx="28">
                  <c:v>3.6000000000000004E-2</c:v>
                </c:pt>
                <c:pt idx="29">
                  <c:v>4.1000000000000009E-2</c:v>
                </c:pt>
                <c:pt idx="30">
                  <c:v>4.6000000000000013E-2</c:v>
                </c:pt>
                <c:pt idx="31">
                  <c:v>5.0000000000000017E-2</c:v>
                </c:pt>
                <c:pt idx="32">
                  <c:v>5.7000000000000023E-2</c:v>
                </c:pt>
                <c:pt idx="33">
                  <c:v>6.3E-2</c:v>
                </c:pt>
                <c:pt idx="34">
                  <c:v>7.1000000000000008E-2</c:v>
                </c:pt>
                <c:pt idx="35">
                  <c:v>7.9000000000000015E-2</c:v>
                </c:pt>
                <c:pt idx="36">
                  <c:v>9.1000000000000025E-2</c:v>
                </c:pt>
                <c:pt idx="37">
                  <c:v>0.10150000000000001</c:v>
                </c:pt>
                <c:pt idx="38">
                  <c:v>0.11800000000000002</c:v>
                </c:pt>
                <c:pt idx="39">
                  <c:v>0.13400000000000004</c:v>
                </c:pt>
                <c:pt idx="40">
                  <c:v>0.14899999999999999</c:v>
                </c:pt>
                <c:pt idx="41">
                  <c:v>0.16600000000000001</c:v>
                </c:pt>
                <c:pt idx="42">
                  <c:v>0.18350000000000002</c:v>
                </c:pt>
                <c:pt idx="43">
                  <c:v>0.20499999999999999</c:v>
                </c:pt>
                <c:pt idx="44">
                  <c:v>0.22500000000000001</c:v>
                </c:pt>
                <c:pt idx="45">
                  <c:v>0.24650000000000002</c:v>
                </c:pt>
                <c:pt idx="46">
                  <c:v>0.27349999999999997</c:v>
                </c:pt>
                <c:pt idx="47">
                  <c:v>0.29649999999999999</c:v>
                </c:pt>
                <c:pt idx="48">
                  <c:v>0.32250000000000001</c:v>
                </c:pt>
                <c:pt idx="49">
                  <c:v>0.34650000000000003</c:v>
                </c:pt>
                <c:pt idx="50">
                  <c:v>0.37150000000000005</c:v>
                </c:pt>
                <c:pt idx="51">
                  <c:v>0.39450000000000007</c:v>
                </c:pt>
                <c:pt idx="52">
                  <c:v>0.42049999999999998</c:v>
                </c:pt>
                <c:pt idx="53">
                  <c:v>0.44450000000000001</c:v>
                </c:pt>
                <c:pt idx="54">
                  <c:v>0.46850000000000003</c:v>
                </c:pt>
                <c:pt idx="55">
                  <c:v>0.50450000000000006</c:v>
                </c:pt>
                <c:pt idx="56">
                  <c:v>0.53350000000000009</c:v>
                </c:pt>
                <c:pt idx="57">
                  <c:v>0.55249999999999999</c:v>
                </c:pt>
                <c:pt idx="58">
                  <c:v>0.5615</c:v>
                </c:pt>
                <c:pt idx="59">
                  <c:v>0.57550000000000001</c:v>
                </c:pt>
                <c:pt idx="60">
                  <c:v>0.58150000000000002</c:v>
                </c:pt>
                <c:pt idx="61">
                  <c:v>0.58250000000000002</c:v>
                </c:pt>
                <c:pt idx="62">
                  <c:v>0.59550000000000003</c:v>
                </c:pt>
                <c:pt idx="63">
                  <c:v>0.61150000000000004</c:v>
                </c:pt>
                <c:pt idx="64">
                  <c:v>0.62550000000000006</c:v>
                </c:pt>
                <c:pt idx="65">
                  <c:v>0.63850000000000007</c:v>
                </c:pt>
                <c:pt idx="66">
                  <c:v>0.65250000000000008</c:v>
                </c:pt>
                <c:pt idx="67">
                  <c:v>0.65950000000000009</c:v>
                </c:pt>
                <c:pt idx="68">
                  <c:v>0.67249999999999999</c:v>
                </c:pt>
                <c:pt idx="69">
                  <c:v>0.67899999999999994</c:v>
                </c:pt>
                <c:pt idx="70">
                  <c:v>0.6895</c:v>
                </c:pt>
                <c:pt idx="71">
                  <c:v>0.69450000000000001</c:v>
                </c:pt>
                <c:pt idx="72">
                  <c:v>0.70050000000000001</c:v>
                </c:pt>
                <c:pt idx="73">
                  <c:v>0.70550000000000002</c:v>
                </c:pt>
                <c:pt idx="74">
                  <c:v>0.70950000000000002</c:v>
                </c:pt>
                <c:pt idx="75">
                  <c:v>0.71150000000000002</c:v>
                </c:pt>
                <c:pt idx="76">
                  <c:v>0.71750000000000003</c:v>
                </c:pt>
                <c:pt idx="77">
                  <c:v>0.72950000000000004</c:v>
                </c:pt>
                <c:pt idx="78">
                  <c:v>0.73650000000000004</c:v>
                </c:pt>
                <c:pt idx="79">
                  <c:v>0.74950000000000006</c:v>
                </c:pt>
                <c:pt idx="80">
                  <c:v>0.75750000000000006</c:v>
                </c:pt>
                <c:pt idx="81">
                  <c:v>0.74350000000000005</c:v>
                </c:pt>
                <c:pt idx="82">
                  <c:v>0.72950000000000004</c:v>
                </c:pt>
                <c:pt idx="83">
                  <c:v>0.72</c:v>
                </c:pt>
                <c:pt idx="84">
                  <c:v>0.71499999999999997</c:v>
                </c:pt>
                <c:pt idx="85">
                  <c:v>0.72050000000000003</c:v>
                </c:pt>
                <c:pt idx="86">
                  <c:v>0.72399999999999998</c:v>
                </c:pt>
                <c:pt idx="87">
                  <c:v>0.72650000000000003</c:v>
                </c:pt>
                <c:pt idx="88">
                  <c:v>0.72899999999999998</c:v>
                </c:pt>
                <c:pt idx="89">
                  <c:v>0.73099999999999998</c:v>
                </c:pt>
                <c:pt idx="90">
                  <c:v>0.72950000000000004</c:v>
                </c:pt>
                <c:pt idx="91">
                  <c:v>0.73</c:v>
                </c:pt>
                <c:pt idx="92">
                  <c:v>0.72950000000000004</c:v>
                </c:pt>
                <c:pt idx="93">
                  <c:v>0.72899999999999998</c:v>
                </c:pt>
                <c:pt idx="94">
                  <c:v>0.72899999999999998</c:v>
                </c:pt>
                <c:pt idx="95">
                  <c:v>0.73199999999999998</c:v>
                </c:pt>
                <c:pt idx="96">
                  <c:v>0.73299999999999998</c:v>
                </c:pt>
                <c:pt idx="97">
                  <c:v>0.73499999999999999</c:v>
                </c:pt>
                <c:pt idx="98">
                  <c:v>0.73499999999999999</c:v>
                </c:pt>
                <c:pt idx="99">
                  <c:v>0.73899999999999999</c:v>
                </c:pt>
                <c:pt idx="100">
                  <c:v>0.74199999999999999</c:v>
                </c:pt>
                <c:pt idx="101">
                  <c:v>0.746</c:v>
                </c:pt>
                <c:pt idx="102">
                  <c:v>0.748</c:v>
                </c:pt>
                <c:pt idx="103">
                  <c:v>0.749</c:v>
                </c:pt>
                <c:pt idx="104">
                  <c:v>0.754</c:v>
                </c:pt>
                <c:pt idx="105">
                  <c:v>0.76100000000000001</c:v>
                </c:pt>
                <c:pt idx="106">
                  <c:v>0.76500000000000001</c:v>
                </c:pt>
                <c:pt idx="107">
                  <c:v>0.77100000000000002</c:v>
                </c:pt>
                <c:pt idx="108">
                  <c:v>0.77700000000000002</c:v>
                </c:pt>
                <c:pt idx="109">
                  <c:v>0.78150000000000008</c:v>
                </c:pt>
                <c:pt idx="110">
                  <c:v>0.78750000000000009</c:v>
                </c:pt>
                <c:pt idx="111">
                  <c:v>0.79150000000000009</c:v>
                </c:pt>
                <c:pt idx="112">
                  <c:v>0.79699999999999993</c:v>
                </c:pt>
                <c:pt idx="113">
                  <c:v>0.80399999999999994</c:v>
                </c:pt>
                <c:pt idx="114">
                  <c:v>0.80799999999999994</c:v>
                </c:pt>
                <c:pt idx="115">
                  <c:v>0.81399999999999995</c:v>
                </c:pt>
                <c:pt idx="116">
                  <c:v>0.81899999999999995</c:v>
                </c:pt>
                <c:pt idx="117">
                  <c:v>0.82499999999999996</c:v>
                </c:pt>
                <c:pt idx="118">
                  <c:v>0.82899999999999996</c:v>
                </c:pt>
                <c:pt idx="119">
                  <c:v>0.83550000000000002</c:v>
                </c:pt>
                <c:pt idx="120">
                  <c:v>0.84050000000000002</c:v>
                </c:pt>
                <c:pt idx="121">
                  <c:v>0.84550000000000003</c:v>
                </c:pt>
                <c:pt idx="122">
                  <c:v>0.84899999999999998</c:v>
                </c:pt>
                <c:pt idx="123">
                  <c:v>0.85</c:v>
                </c:pt>
                <c:pt idx="124">
                  <c:v>0.85650000000000004</c:v>
                </c:pt>
                <c:pt idx="125">
                  <c:v>0.86099999999999988</c:v>
                </c:pt>
                <c:pt idx="126">
                  <c:v>0.86199999999999999</c:v>
                </c:pt>
                <c:pt idx="127">
                  <c:v>0.86299999999999988</c:v>
                </c:pt>
                <c:pt idx="128">
                  <c:v>0.86750000000000005</c:v>
                </c:pt>
                <c:pt idx="129">
                  <c:v>0.86950000000000005</c:v>
                </c:pt>
                <c:pt idx="130">
                  <c:v>0.87550000000000006</c:v>
                </c:pt>
                <c:pt idx="131">
                  <c:v>0.87849999999999995</c:v>
                </c:pt>
                <c:pt idx="132">
                  <c:v>0.88099999999999989</c:v>
                </c:pt>
                <c:pt idx="133">
                  <c:v>0.88350000000000006</c:v>
                </c:pt>
                <c:pt idx="134">
                  <c:v>0.8829999999999999</c:v>
                </c:pt>
                <c:pt idx="135">
                  <c:v>0.8849999999999999</c:v>
                </c:pt>
                <c:pt idx="136">
                  <c:v>0.88649999999999995</c:v>
                </c:pt>
                <c:pt idx="137">
                  <c:v>0.88749999999999996</c:v>
                </c:pt>
                <c:pt idx="138">
                  <c:v>0.88749999999999996</c:v>
                </c:pt>
                <c:pt idx="139">
                  <c:v>0.8869999999999999</c:v>
                </c:pt>
                <c:pt idx="140">
                  <c:v>0.88850000000000007</c:v>
                </c:pt>
                <c:pt idx="141">
                  <c:v>0.88650000000000007</c:v>
                </c:pt>
                <c:pt idx="142">
                  <c:v>0.88400000000000001</c:v>
                </c:pt>
                <c:pt idx="143">
                  <c:v>0.88400000000000001</c:v>
                </c:pt>
              </c:numCache>
            </c:numRef>
          </c:yVal>
          <c:smooth val="0"/>
        </c:ser>
        <c:ser>
          <c:idx val="23"/>
          <c:order val="23"/>
          <c:tx>
            <c:strRef>
              <c:f>'vit data'!$DV$4</c:f>
              <c:strCache>
                <c:ptCount val="1"/>
                <c:pt idx="0">
                  <c:v>no vit.</c:v>
                </c:pt>
              </c:strCache>
            </c:strRef>
          </c:tx>
          <c:spPr>
            <a:ln w="1905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'vit data'!$CX$5:$CX$221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data'!$DV$5:$DV$221</c:f>
              <c:numCache>
                <c:formatCode>General</c:formatCode>
                <c:ptCount val="217"/>
                <c:pt idx="0">
                  <c:v>-6.0000000000000053E-3</c:v>
                </c:pt>
                <c:pt idx="1">
                  <c:v>-6.0000000000000053E-3</c:v>
                </c:pt>
                <c:pt idx="2">
                  <c:v>-6.0000000000000053E-3</c:v>
                </c:pt>
                <c:pt idx="3">
                  <c:v>-5.0000000000000044E-3</c:v>
                </c:pt>
                <c:pt idx="4">
                  <c:v>-5.0000000000000044E-3</c:v>
                </c:pt>
                <c:pt idx="5">
                  <c:v>-5.0000000000000044E-3</c:v>
                </c:pt>
                <c:pt idx="6">
                  <c:v>-4.0000000000000036E-3</c:v>
                </c:pt>
                <c:pt idx="7">
                  <c:v>-3.0000000000000027E-3</c:v>
                </c:pt>
                <c:pt idx="8">
                  <c:v>-4.0000000000000036E-3</c:v>
                </c:pt>
                <c:pt idx="9">
                  <c:v>-3.0000000000000027E-3</c:v>
                </c:pt>
                <c:pt idx="10">
                  <c:v>-2.0000000000000018E-3</c:v>
                </c:pt>
                <c:pt idx="11">
                  <c:v>-2.0000000000000018E-3</c:v>
                </c:pt>
                <c:pt idx="12">
                  <c:v>-2.0000000000000018E-3</c:v>
                </c:pt>
                <c:pt idx="13">
                  <c:v>-3.0000000000000027E-3</c:v>
                </c:pt>
                <c:pt idx="14">
                  <c:v>-2.0000000000000018E-3</c:v>
                </c:pt>
                <c:pt idx="15">
                  <c:v>-1.0000000000000009E-3</c:v>
                </c:pt>
                <c:pt idx="16">
                  <c:v>-2.0000000000000018E-3</c:v>
                </c:pt>
                <c:pt idx="17">
                  <c:v>-2.0000000000000018E-3</c:v>
                </c:pt>
                <c:pt idx="18">
                  <c:v>-1.0000000000000009E-3</c:v>
                </c:pt>
                <c:pt idx="19">
                  <c:v>-2.0000000000000018E-3</c:v>
                </c:pt>
                <c:pt idx="20">
                  <c:v>-1.0000000000000009E-3</c:v>
                </c:pt>
                <c:pt idx="21">
                  <c:v>0</c:v>
                </c:pt>
                <c:pt idx="22">
                  <c:v>-1.0000000000000009E-3</c:v>
                </c:pt>
                <c:pt idx="23">
                  <c:v>-1.0000000000000009E-3</c:v>
                </c:pt>
                <c:pt idx="24">
                  <c:v>0</c:v>
                </c:pt>
                <c:pt idx="25">
                  <c:v>-1.0000000000000009E-3</c:v>
                </c:pt>
                <c:pt idx="26">
                  <c:v>-1.0000000000000009E-3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1.0000000000000009E-3</c:v>
                </c:pt>
                <c:pt idx="32">
                  <c:v>1.0000000000000009E-3</c:v>
                </c:pt>
                <c:pt idx="33">
                  <c:v>1.0000000000000009E-3</c:v>
                </c:pt>
                <c:pt idx="34">
                  <c:v>1.0000000000000009E-3</c:v>
                </c:pt>
                <c:pt idx="35">
                  <c:v>1.0000000000000009E-3</c:v>
                </c:pt>
                <c:pt idx="36">
                  <c:v>1.0000000000000009E-3</c:v>
                </c:pt>
                <c:pt idx="37">
                  <c:v>0</c:v>
                </c:pt>
                <c:pt idx="38">
                  <c:v>1.0000000000000009E-3</c:v>
                </c:pt>
                <c:pt idx="39">
                  <c:v>0</c:v>
                </c:pt>
                <c:pt idx="40">
                  <c:v>1.0000000000000009E-3</c:v>
                </c:pt>
                <c:pt idx="41">
                  <c:v>1.0000000000000009E-3</c:v>
                </c:pt>
                <c:pt idx="42">
                  <c:v>0</c:v>
                </c:pt>
                <c:pt idx="43">
                  <c:v>1.0000000000000009E-3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1.0000000000000009E-3</c:v>
                </c:pt>
                <c:pt idx="50">
                  <c:v>1.0000000000000009E-3</c:v>
                </c:pt>
                <c:pt idx="51">
                  <c:v>0</c:v>
                </c:pt>
                <c:pt idx="52">
                  <c:v>0</c:v>
                </c:pt>
                <c:pt idx="53">
                  <c:v>1.0000000000000009E-3</c:v>
                </c:pt>
                <c:pt idx="54">
                  <c:v>1.0000000000000009E-3</c:v>
                </c:pt>
                <c:pt idx="55">
                  <c:v>1.0000000000000009E-3</c:v>
                </c:pt>
                <c:pt idx="56">
                  <c:v>1.0000000000000009E-3</c:v>
                </c:pt>
                <c:pt idx="57">
                  <c:v>1.0000000000000009E-3</c:v>
                </c:pt>
                <c:pt idx="58">
                  <c:v>1.0000000000000009E-3</c:v>
                </c:pt>
                <c:pt idx="59">
                  <c:v>0</c:v>
                </c:pt>
                <c:pt idx="60">
                  <c:v>0</c:v>
                </c:pt>
                <c:pt idx="61">
                  <c:v>1.0000000000000009E-3</c:v>
                </c:pt>
                <c:pt idx="62">
                  <c:v>1.0000000000000009E-3</c:v>
                </c:pt>
                <c:pt idx="63">
                  <c:v>0</c:v>
                </c:pt>
                <c:pt idx="64">
                  <c:v>1.0000000000000009E-3</c:v>
                </c:pt>
                <c:pt idx="65">
                  <c:v>1.0000000000000009E-3</c:v>
                </c:pt>
                <c:pt idx="66">
                  <c:v>0</c:v>
                </c:pt>
                <c:pt idx="67">
                  <c:v>0</c:v>
                </c:pt>
                <c:pt idx="68">
                  <c:v>1.0000000000000009E-3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1.0000000000000009E-3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1.0000000000000009E-3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1.0000000000000009E-3</c:v>
                </c:pt>
                <c:pt idx="108">
                  <c:v>0</c:v>
                </c:pt>
                <c:pt idx="109">
                  <c:v>1.0000000000000009E-3</c:v>
                </c:pt>
                <c:pt idx="110">
                  <c:v>1.0000000000000009E-3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1.0000000000000009E-3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1.0000000000000009E-3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1.0000000000000009E-3</c:v>
                </c:pt>
                <c:pt idx="142">
                  <c:v>0</c:v>
                </c:pt>
                <c:pt idx="143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8546272"/>
        <c:axId val="368543136"/>
      </c:scatterChart>
      <c:valAx>
        <c:axId val="368546272"/>
        <c:scaling>
          <c:orientation val="minMax"/>
          <c:max val="2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time [h]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543136"/>
        <c:crosses val="autoZero"/>
        <c:crossBetween val="midCat"/>
        <c:majorUnit val="5"/>
      </c:valAx>
      <c:valAx>
        <c:axId val="368543136"/>
        <c:scaling>
          <c:orientation val="minMax"/>
          <c:max val="1.5"/>
          <c:min val="-0.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optical density [650 nm]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546272"/>
        <c:crosses val="autoZero"/>
        <c:crossBetween val="midCat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'vit data'!$DX$4</c:f>
              <c:strCache>
                <c:ptCount val="1"/>
                <c:pt idx="0">
                  <c:v>all vit.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'vit data'!$DW$5:$DW$221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data'!$DX$5:$DX$221</c:f>
              <c:numCache>
                <c:formatCode>General</c:formatCode>
                <c:ptCount val="217"/>
                <c:pt idx="0">
                  <c:v>5.0000000000000044E-3</c:v>
                </c:pt>
                <c:pt idx="1">
                  <c:v>7.0000000000000062E-3</c:v>
                </c:pt>
                <c:pt idx="2">
                  <c:v>7.5000000000000067E-3</c:v>
                </c:pt>
                <c:pt idx="3">
                  <c:v>8.5000000000000075E-3</c:v>
                </c:pt>
                <c:pt idx="4">
                  <c:v>8.5000000000000075E-3</c:v>
                </c:pt>
                <c:pt idx="5">
                  <c:v>8.5000000000000075E-3</c:v>
                </c:pt>
                <c:pt idx="6">
                  <c:v>9.000000000000008E-3</c:v>
                </c:pt>
                <c:pt idx="7">
                  <c:v>1.0000000000000009E-2</c:v>
                </c:pt>
                <c:pt idx="8">
                  <c:v>9.000000000000008E-3</c:v>
                </c:pt>
                <c:pt idx="9">
                  <c:v>9.5000000000000084E-3</c:v>
                </c:pt>
                <c:pt idx="10">
                  <c:v>1.100000000000001E-2</c:v>
                </c:pt>
                <c:pt idx="11">
                  <c:v>1.0500000000000009E-2</c:v>
                </c:pt>
                <c:pt idx="12">
                  <c:v>1.2000000000000011E-2</c:v>
                </c:pt>
                <c:pt idx="13">
                  <c:v>1.2000000000000011E-2</c:v>
                </c:pt>
                <c:pt idx="14">
                  <c:v>1.2000000000000011E-2</c:v>
                </c:pt>
                <c:pt idx="15">
                  <c:v>1.3000000000000012E-2</c:v>
                </c:pt>
                <c:pt idx="16">
                  <c:v>1.3000000000000012E-2</c:v>
                </c:pt>
                <c:pt idx="17">
                  <c:v>1.4500000000000013E-2</c:v>
                </c:pt>
                <c:pt idx="18">
                  <c:v>1.5500000000000014E-2</c:v>
                </c:pt>
                <c:pt idx="19">
                  <c:v>1.5500000000000014E-2</c:v>
                </c:pt>
                <c:pt idx="20">
                  <c:v>1.7999999999999988E-2</c:v>
                </c:pt>
                <c:pt idx="21">
                  <c:v>1.8999999999999989E-2</c:v>
                </c:pt>
                <c:pt idx="22">
                  <c:v>1.9500000000000017E-2</c:v>
                </c:pt>
                <c:pt idx="23">
                  <c:v>2.1500000000000019E-2</c:v>
                </c:pt>
                <c:pt idx="24">
                  <c:v>2.3999999999999994E-2</c:v>
                </c:pt>
                <c:pt idx="25">
                  <c:v>2.6500000000000024E-2</c:v>
                </c:pt>
                <c:pt idx="26">
                  <c:v>3.0499999999999972E-2</c:v>
                </c:pt>
                <c:pt idx="27">
                  <c:v>3.1999999999999973E-2</c:v>
                </c:pt>
                <c:pt idx="28">
                  <c:v>3.4999999999999976E-2</c:v>
                </c:pt>
                <c:pt idx="29">
                  <c:v>3.8999999999999979E-2</c:v>
                </c:pt>
                <c:pt idx="30">
                  <c:v>4.2499999999999982E-2</c:v>
                </c:pt>
                <c:pt idx="31">
                  <c:v>4.6499999999999986E-2</c:v>
                </c:pt>
                <c:pt idx="32">
                  <c:v>5.0500000000000017E-2</c:v>
                </c:pt>
                <c:pt idx="33">
                  <c:v>5.5499999999999994E-2</c:v>
                </c:pt>
                <c:pt idx="34">
                  <c:v>6.1499999999999999E-2</c:v>
                </c:pt>
                <c:pt idx="35">
                  <c:v>6.6499999999999976E-2</c:v>
                </c:pt>
                <c:pt idx="36">
                  <c:v>7.149999999999998E-2</c:v>
                </c:pt>
                <c:pt idx="37">
                  <c:v>7.8499999999999986E-2</c:v>
                </c:pt>
                <c:pt idx="38">
                  <c:v>8.5499999999999993E-2</c:v>
                </c:pt>
                <c:pt idx="39">
                  <c:v>9.2499999999999999E-2</c:v>
                </c:pt>
                <c:pt idx="40">
                  <c:v>0.10049999999999998</c:v>
                </c:pt>
                <c:pt idx="41">
                  <c:v>0.10849999999999999</c:v>
                </c:pt>
                <c:pt idx="42">
                  <c:v>0.1195</c:v>
                </c:pt>
                <c:pt idx="43">
                  <c:v>0.13350000000000001</c:v>
                </c:pt>
                <c:pt idx="44">
                  <c:v>0.14549999999999996</c:v>
                </c:pt>
                <c:pt idx="45">
                  <c:v>0.15449999999999997</c:v>
                </c:pt>
                <c:pt idx="46">
                  <c:v>0.17349999999999999</c:v>
                </c:pt>
                <c:pt idx="47">
                  <c:v>0.1885</c:v>
                </c:pt>
                <c:pt idx="48">
                  <c:v>0.20549999999999996</c:v>
                </c:pt>
                <c:pt idx="49">
                  <c:v>0.22649999999999998</c:v>
                </c:pt>
                <c:pt idx="50">
                  <c:v>0.2465</c:v>
                </c:pt>
                <c:pt idx="51">
                  <c:v>0.27149999999999996</c:v>
                </c:pt>
                <c:pt idx="52">
                  <c:v>0.29749999999999999</c:v>
                </c:pt>
                <c:pt idx="53">
                  <c:v>0.32250000000000001</c:v>
                </c:pt>
                <c:pt idx="54">
                  <c:v>0.34749999999999998</c:v>
                </c:pt>
                <c:pt idx="55">
                  <c:v>0.3755</c:v>
                </c:pt>
                <c:pt idx="56">
                  <c:v>0.4</c:v>
                </c:pt>
                <c:pt idx="57">
                  <c:v>0.42299999999999993</c:v>
                </c:pt>
                <c:pt idx="58">
                  <c:v>0.44699999999999995</c:v>
                </c:pt>
                <c:pt idx="59">
                  <c:v>0.46899999999999997</c:v>
                </c:pt>
                <c:pt idx="60">
                  <c:v>0.48049999999999998</c:v>
                </c:pt>
                <c:pt idx="61">
                  <c:v>0.504</c:v>
                </c:pt>
                <c:pt idx="62">
                  <c:v>0.53350000000000009</c:v>
                </c:pt>
                <c:pt idx="63">
                  <c:v>0.55749999999999988</c:v>
                </c:pt>
                <c:pt idx="64">
                  <c:v>0.57399999999999995</c:v>
                </c:pt>
                <c:pt idx="65">
                  <c:v>0.57799999999999996</c:v>
                </c:pt>
                <c:pt idx="66">
                  <c:v>0.58499999999999996</c:v>
                </c:pt>
                <c:pt idx="67">
                  <c:v>0.58650000000000002</c:v>
                </c:pt>
                <c:pt idx="68">
                  <c:v>0.57499999999999996</c:v>
                </c:pt>
                <c:pt idx="69">
                  <c:v>0.59549999999999992</c:v>
                </c:pt>
                <c:pt idx="70">
                  <c:v>0.61699999999999999</c:v>
                </c:pt>
                <c:pt idx="71">
                  <c:v>0.63349999999999995</c:v>
                </c:pt>
                <c:pt idx="72">
                  <c:v>0.64549999999999996</c:v>
                </c:pt>
                <c:pt idx="73">
                  <c:v>0.65250000000000008</c:v>
                </c:pt>
                <c:pt idx="74">
                  <c:v>0.66200000000000003</c:v>
                </c:pt>
                <c:pt idx="75">
                  <c:v>0.67249999999999988</c:v>
                </c:pt>
                <c:pt idx="76">
                  <c:v>0.67499999999999993</c:v>
                </c:pt>
                <c:pt idx="77">
                  <c:v>0.68249999999999988</c:v>
                </c:pt>
                <c:pt idx="78">
                  <c:v>0.69099999999999995</c:v>
                </c:pt>
                <c:pt idx="79">
                  <c:v>0.69550000000000001</c:v>
                </c:pt>
                <c:pt idx="80">
                  <c:v>0.69950000000000001</c:v>
                </c:pt>
                <c:pt idx="81">
                  <c:v>0.7044999999999999</c:v>
                </c:pt>
                <c:pt idx="82">
                  <c:v>0.71350000000000002</c:v>
                </c:pt>
                <c:pt idx="83">
                  <c:v>0.71849999999999992</c:v>
                </c:pt>
                <c:pt idx="84">
                  <c:v>0.72649999999999992</c:v>
                </c:pt>
                <c:pt idx="85">
                  <c:v>0.73150000000000004</c:v>
                </c:pt>
                <c:pt idx="86">
                  <c:v>0.73950000000000005</c:v>
                </c:pt>
                <c:pt idx="87">
                  <c:v>0.74950000000000006</c:v>
                </c:pt>
                <c:pt idx="88">
                  <c:v>0.75750000000000006</c:v>
                </c:pt>
                <c:pt idx="89">
                  <c:v>0.75150000000000006</c:v>
                </c:pt>
                <c:pt idx="90">
                  <c:v>0.73750000000000004</c:v>
                </c:pt>
                <c:pt idx="91">
                  <c:v>0.72449999999999992</c:v>
                </c:pt>
                <c:pt idx="92">
                  <c:v>0.71750000000000003</c:v>
                </c:pt>
                <c:pt idx="93">
                  <c:v>0.71350000000000002</c:v>
                </c:pt>
                <c:pt idx="94">
                  <c:v>0.72249999999999992</c:v>
                </c:pt>
                <c:pt idx="95">
                  <c:v>0.72649999999999992</c:v>
                </c:pt>
                <c:pt idx="96">
                  <c:v>0.72750000000000004</c:v>
                </c:pt>
                <c:pt idx="97">
                  <c:v>0.72849999999999993</c:v>
                </c:pt>
                <c:pt idx="98">
                  <c:v>0.72550000000000003</c:v>
                </c:pt>
                <c:pt idx="99">
                  <c:v>0.72449999999999992</c:v>
                </c:pt>
                <c:pt idx="100">
                  <c:v>0.72249999999999992</c:v>
                </c:pt>
                <c:pt idx="101">
                  <c:v>0.72</c:v>
                </c:pt>
                <c:pt idx="102">
                  <c:v>0.72249999999999992</c:v>
                </c:pt>
                <c:pt idx="103">
                  <c:v>0.72249999999999992</c:v>
                </c:pt>
                <c:pt idx="104">
                  <c:v>0.72350000000000003</c:v>
                </c:pt>
                <c:pt idx="105">
                  <c:v>0.72449999999999992</c:v>
                </c:pt>
                <c:pt idx="106">
                  <c:v>0.72649999999999992</c:v>
                </c:pt>
                <c:pt idx="107">
                  <c:v>0.72849999999999993</c:v>
                </c:pt>
                <c:pt idx="108">
                  <c:v>0.73249999999999993</c:v>
                </c:pt>
                <c:pt idx="109">
                  <c:v>0.73449999999999993</c:v>
                </c:pt>
                <c:pt idx="110">
                  <c:v>0.73950000000000005</c:v>
                </c:pt>
                <c:pt idx="111">
                  <c:v>0.74449999999999994</c:v>
                </c:pt>
                <c:pt idx="112">
                  <c:v>0.74950000000000006</c:v>
                </c:pt>
                <c:pt idx="113">
                  <c:v>0.75449999999999995</c:v>
                </c:pt>
                <c:pt idx="114">
                  <c:v>0.76150000000000007</c:v>
                </c:pt>
                <c:pt idx="115">
                  <c:v>0.76649999999999996</c:v>
                </c:pt>
                <c:pt idx="116">
                  <c:v>0.77049999999999996</c:v>
                </c:pt>
                <c:pt idx="117">
                  <c:v>0.77750000000000008</c:v>
                </c:pt>
                <c:pt idx="118">
                  <c:v>0.78449999999999998</c:v>
                </c:pt>
                <c:pt idx="119">
                  <c:v>0.78950000000000009</c:v>
                </c:pt>
                <c:pt idx="120">
                  <c:v>0.79849999999999999</c:v>
                </c:pt>
                <c:pt idx="121">
                  <c:v>0.80749999999999988</c:v>
                </c:pt>
                <c:pt idx="122">
                  <c:v>0.8165</c:v>
                </c:pt>
                <c:pt idx="123">
                  <c:v>0.82450000000000001</c:v>
                </c:pt>
                <c:pt idx="124">
                  <c:v>0.83149999999999991</c:v>
                </c:pt>
                <c:pt idx="125">
                  <c:v>0.83749999999999991</c:v>
                </c:pt>
                <c:pt idx="126">
                  <c:v>0.84149999999999991</c:v>
                </c:pt>
                <c:pt idx="127">
                  <c:v>0.84850000000000003</c:v>
                </c:pt>
                <c:pt idx="128">
                  <c:v>0.85250000000000004</c:v>
                </c:pt>
                <c:pt idx="129">
                  <c:v>0.86149999999999993</c:v>
                </c:pt>
                <c:pt idx="130">
                  <c:v>0.86649999999999983</c:v>
                </c:pt>
                <c:pt idx="131">
                  <c:v>0.87249999999999983</c:v>
                </c:pt>
                <c:pt idx="132">
                  <c:v>0.87849999999999984</c:v>
                </c:pt>
                <c:pt idx="133">
                  <c:v>0.88449999999999984</c:v>
                </c:pt>
                <c:pt idx="134">
                  <c:v>0.88849999999999985</c:v>
                </c:pt>
                <c:pt idx="135">
                  <c:v>0.89149999999999996</c:v>
                </c:pt>
                <c:pt idx="136">
                  <c:v>0.89349999999999996</c:v>
                </c:pt>
                <c:pt idx="137">
                  <c:v>0.89949999999999997</c:v>
                </c:pt>
                <c:pt idx="138">
                  <c:v>0.90249999999999986</c:v>
                </c:pt>
                <c:pt idx="139">
                  <c:v>0.90449999999999986</c:v>
                </c:pt>
                <c:pt idx="140">
                  <c:v>0.90599999999999992</c:v>
                </c:pt>
                <c:pt idx="141">
                  <c:v>0.90649999999999986</c:v>
                </c:pt>
                <c:pt idx="142">
                  <c:v>0.90749999999999997</c:v>
                </c:pt>
                <c:pt idx="143">
                  <c:v>0.91300000000000003</c:v>
                </c:pt>
                <c:pt idx="144">
                  <c:v>0.91199999999999992</c:v>
                </c:pt>
                <c:pt idx="145">
                  <c:v>0.91649999999999987</c:v>
                </c:pt>
                <c:pt idx="146">
                  <c:v>0.92199999999999993</c:v>
                </c:pt>
                <c:pt idx="147">
                  <c:v>0.93249999999999988</c:v>
                </c:pt>
                <c:pt idx="148">
                  <c:v>0.93900000000000006</c:v>
                </c:pt>
                <c:pt idx="149">
                  <c:v>0.94249999999999989</c:v>
                </c:pt>
                <c:pt idx="150">
                  <c:v>0.94100000000000006</c:v>
                </c:pt>
                <c:pt idx="151">
                  <c:v>0.94350000000000001</c:v>
                </c:pt>
                <c:pt idx="152">
                  <c:v>0.93849999999999989</c:v>
                </c:pt>
                <c:pt idx="153">
                  <c:v>0.93599999999999994</c:v>
                </c:pt>
                <c:pt idx="154">
                  <c:v>0.93449999999999989</c:v>
                </c:pt>
                <c:pt idx="155">
                  <c:v>0.92949999999999999</c:v>
                </c:pt>
                <c:pt idx="156">
                  <c:v>0.92349999999999999</c:v>
                </c:pt>
                <c:pt idx="157">
                  <c:v>0.92049999999999987</c:v>
                </c:pt>
                <c:pt idx="158">
                  <c:v>0.91900000000000004</c:v>
                </c:pt>
                <c:pt idx="159">
                  <c:v>0.91500000000000004</c:v>
                </c:pt>
                <c:pt idx="160">
                  <c:v>0.90999999999999992</c:v>
                </c:pt>
                <c:pt idx="161">
                  <c:v>0.90649999999999986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'vit data'!$DY$4</c:f>
              <c:strCache>
                <c:ptCount val="1"/>
                <c:pt idx="0">
                  <c:v>biotin</c:v>
                </c:pt>
              </c:strCache>
            </c:strRef>
          </c:tx>
          <c:spPr>
            <a:ln w="19050" cap="rnd">
              <a:solidFill>
                <a:srgbClr val="FF6600"/>
              </a:solidFill>
              <a:round/>
            </a:ln>
            <a:effectLst/>
          </c:spPr>
          <c:marker>
            <c:symbol val="none"/>
          </c:marker>
          <c:xVal>
            <c:numRef>
              <c:f>'vit data'!$DW$5:$DW$221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data'!$DY$5:$DY$221</c:f>
              <c:numCache>
                <c:formatCode>General</c:formatCode>
                <c:ptCount val="217"/>
                <c:pt idx="0">
                  <c:v>3.0000000000000027E-3</c:v>
                </c:pt>
                <c:pt idx="1">
                  <c:v>1.0000000000000009E-3</c:v>
                </c:pt>
                <c:pt idx="2">
                  <c:v>1.0000000000000009E-3</c:v>
                </c:pt>
                <c:pt idx="3">
                  <c:v>2.0000000000000018E-3</c:v>
                </c:pt>
                <c:pt idx="4">
                  <c:v>1.0000000000000009E-3</c:v>
                </c:pt>
                <c:pt idx="5">
                  <c:v>1.0000000000000009E-3</c:v>
                </c:pt>
                <c:pt idx="6">
                  <c:v>1.5000000000000013E-3</c:v>
                </c:pt>
                <c:pt idx="7">
                  <c:v>1.0000000000000009E-3</c:v>
                </c:pt>
                <c:pt idx="8">
                  <c:v>1.0000000000000009E-3</c:v>
                </c:pt>
                <c:pt idx="9">
                  <c:v>1.5000000000000013E-3</c:v>
                </c:pt>
                <c:pt idx="10">
                  <c:v>1.5000000000000013E-3</c:v>
                </c:pt>
                <c:pt idx="11">
                  <c:v>1.5000000000000013E-3</c:v>
                </c:pt>
                <c:pt idx="12">
                  <c:v>1.5000000000000013E-3</c:v>
                </c:pt>
                <c:pt idx="13">
                  <c:v>2.0000000000000018E-3</c:v>
                </c:pt>
                <c:pt idx="14">
                  <c:v>2.0000000000000018E-3</c:v>
                </c:pt>
                <c:pt idx="15">
                  <c:v>1.0000000000000009E-3</c:v>
                </c:pt>
                <c:pt idx="16">
                  <c:v>2.5000000000000022E-3</c:v>
                </c:pt>
                <c:pt idx="17">
                  <c:v>1.5000000000000013E-3</c:v>
                </c:pt>
                <c:pt idx="18">
                  <c:v>1.5000000000000013E-3</c:v>
                </c:pt>
                <c:pt idx="19">
                  <c:v>2.0000000000000018E-3</c:v>
                </c:pt>
                <c:pt idx="20">
                  <c:v>1.5000000000000013E-3</c:v>
                </c:pt>
                <c:pt idx="21">
                  <c:v>2.0000000000000018E-3</c:v>
                </c:pt>
                <c:pt idx="22">
                  <c:v>1.5000000000000013E-3</c:v>
                </c:pt>
                <c:pt idx="23">
                  <c:v>1.5000000000000013E-3</c:v>
                </c:pt>
                <c:pt idx="24">
                  <c:v>2.0000000000000018E-3</c:v>
                </c:pt>
                <c:pt idx="25">
                  <c:v>1.5000000000000013E-3</c:v>
                </c:pt>
                <c:pt idx="26">
                  <c:v>2.5000000000000022E-3</c:v>
                </c:pt>
                <c:pt idx="27">
                  <c:v>2.5000000000000022E-3</c:v>
                </c:pt>
                <c:pt idx="28">
                  <c:v>2.5000000000000022E-3</c:v>
                </c:pt>
                <c:pt idx="29">
                  <c:v>2.5000000000000022E-3</c:v>
                </c:pt>
                <c:pt idx="30">
                  <c:v>2.5000000000000022E-3</c:v>
                </c:pt>
                <c:pt idx="31">
                  <c:v>3.5000000000000031E-3</c:v>
                </c:pt>
                <c:pt idx="32">
                  <c:v>2.5000000000000022E-3</c:v>
                </c:pt>
                <c:pt idx="33">
                  <c:v>3.5000000000000031E-3</c:v>
                </c:pt>
                <c:pt idx="34">
                  <c:v>3.5000000000000031E-3</c:v>
                </c:pt>
                <c:pt idx="35">
                  <c:v>3.5000000000000031E-3</c:v>
                </c:pt>
                <c:pt idx="36">
                  <c:v>3.5000000000000031E-3</c:v>
                </c:pt>
                <c:pt idx="37">
                  <c:v>4.500000000000004E-3</c:v>
                </c:pt>
                <c:pt idx="38">
                  <c:v>5.5000000000000049E-3</c:v>
                </c:pt>
                <c:pt idx="39">
                  <c:v>5.5000000000000049E-3</c:v>
                </c:pt>
                <c:pt idx="40">
                  <c:v>5.5000000000000049E-3</c:v>
                </c:pt>
                <c:pt idx="41">
                  <c:v>5.5000000000000049E-3</c:v>
                </c:pt>
                <c:pt idx="42">
                  <c:v>5.5000000000000049E-3</c:v>
                </c:pt>
                <c:pt idx="43">
                  <c:v>6.0000000000000053E-3</c:v>
                </c:pt>
                <c:pt idx="44">
                  <c:v>6.5000000000000058E-3</c:v>
                </c:pt>
                <c:pt idx="45">
                  <c:v>7.5000000000000067E-3</c:v>
                </c:pt>
                <c:pt idx="46">
                  <c:v>8.5000000000000075E-3</c:v>
                </c:pt>
                <c:pt idx="47">
                  <c:v>9.000000000000008E-3</c:v>
                </c:pt>
                <c:pt idx="48">
                  <c:v>1.0500000000000009E-2</c:v>
                </c:pt>
                <c:pt idx="49">
                  <c:v>1.150000000000001E-2</c:v>
                </c:pt>
                <c:pt idx="50">
                  <c:v>1.2000000000000011E-2</c:v>
                </c:pt>
                <c:pt idx="51">
                  <c:v>1.4000000000000012E-2</c:v>
                </c:pt>
                <c:pt idx="52">
                  <c:v>1.6500000000000015E-2</c:v>
                </c:pt>
                <c:pt idx="53">
                  <c:v>1.7000000000000015E-2</c:v>
                </c:pt>
                <c:pt idx="54">
                  <c:v>1.9000000000000017E-2</c:v>
                </c:pt>
                <c:pt idx="55">
                  <c:v>2.250000000000002E-2</c:v>
                </c:pt>
                <c:pt idx="56">
                  <c:v>2.5500000000000023E-2</c:v>
                </c:pt>
                <c:pt idx="57">
                  <c:v>2.8500000000000025E-2</c:v>
                </c:pt>
                <c:pt idx="58">
                  <c:v>3.2500000000000001E-2</c:v>
                </c:pt>
                <c:pt idx="59">
                  <c:v>3.5500000000000004E-2</c:v>
                </c:pt>
                <c:pt idx="60">
                  <c:v>3.9500000000000007E-2</c:v>
                </c:pt>
                <c:pt idx="61">
                  <c:v>4.4500000000000012E-2</c:v>
                </c:pt>
                <c:pt idx="62">
                  <c:v>4.8500000000000015E-2</c:v>
                </c:pt>
                <c:pt idx="63">
                  <c:v>5.4500000000000021E-2</c:v>
                </c:pt>
                <c:pt idx="64">
                  <c:v>5.9500000000000025E-2</c:v>
                </c:pt>
                <c:pt idx="65">
                  <c:v>6.5500000000000003E-2</c:v>
                </c:pt>
                <c:pt idx="66">
                  <c:v>7.2000000000000008E-2</c:v>
                </c:pt>
                <c:pt idx="67">
                  <c:v>7.8500000000000014E-2</c:v>
                </c:pt>
                <c:pt idx="68">
                  <c:v>8.550000000000002E-2</c:v>
                </c:pt>
                <c:pt idx="69">
                  <c:v>9.4500000000000001E-2</c:v>
                </c:pt>
                <c:pt idx="70">
                  <c:v>0.10450000000000001</c:v>
                </c:pt>
                <c:pt idx="71">
                  <c:v>0.11350000000000002</c:v>
                </c:pt>
                <c:pt idx="72">
                  <c:v>0.12350000000000003</c:v>
                </c:pt>
                <c:pt idx="73">
                  <c:v>0.13450000000000004</c:v>
                </c:pt>
                <c:pt idx="74">
                  <c:v>0.14649999999999999</c:v>
                </c:pt>
                <c:pt idx="75">
                  <c:v>0.1585</c:v>
                </c:pt>
                <c:pt idx="76">
                  <c:v>0.17250000000000001</c:v>
                </c:pt>
                <c:pt idx="77">
                  <c:v>0.18650000000000003</c:v>
                </c:pt>
                <c:pt idx="78">
                  <c:v>0.20249999999999999</c:v>
                </c:pt>
                <c:pt idx="79">
                  <c:v>0.2195</c:v>
                </c:pt>
                <c:pt idx="80">
                  <c:v>0.23850000000000002</c:v>
                </c:pt>
                <c:pt idx="81">
                  <c:v>0.26150000000000007</c:v>
                </c:pt>
                <c:pt idx="82">
                  <c:v>0.28049999999999997</c:v>
                </c:pt>
                <c:pt idx="83">
                  <c:v>0.29749999999999999</c:v>
                </c:pt>
                <c:pt idx="84">
                  <c:v>0.3105</c:v>
                </c:pt>
                <c:pt idx="85">
                  <c:v>0.32350000000000001</c:v>
                </c:pt>
                <c:pt idx="86">
                  <c:v>0.33650000000000002</c:v>
                </c:pt>
                <c:pt idx="87">
                  <c:v>0.34850000000000003</c:v>
                </c:pt>
                <c:pt idx="88">
                  <c:v>0.36050000000000004</c:v>
                </c:pt>
                <c:pt idx="89">
                  <c:v>0.37250000000000005</c:v>
                </c:pt>
                <c:pt idx="90">
                  <c:v>0.38050000000000006</c:v>
                </c:pt>
                <c:pt idx="91">
                  <c:v>0.39150000000000007</c:v>
                </c:pt>
                <c:pt idx="92">
                  <c:v>0.40050000000000008</c:v>
                </c:pt>
                <c:pt idx="93">
                  <c:v>0.40850000000000009</c:v>
                </c:pt>
                <c:pt idx="94">
                  <c:v>0.41350000000000009</c:v>
                </c:pt>
                <c:pt idx="95">
                  <c:v>0.42149999999999999</c:v>
                </c:pt>
                <c:pt idx="96">
                  <c:v>0.43049999999999999</c:v>
                </c:pt>
                <c:pt idx="97">
                  <c:v>0.43799999999999994</c:v>
                </c:pt>
                <c:pt idx="98">
                  <c:v>0.44550000000000001</c:v>
                </c:pt>
                <c:pt idx="99">
                  <c:v>0.45450000000000002</c:v>
                </c:pt>
                <c:pt idx="100">
                  <c:v>0.45950000000000002</c:v>
                </c:pt>
                <c:pt idx="101">
                  <c:v>0.46450000000000002</c:v>
                </c:pt>
                <c:pt idx="102">
                  <c:v>0.46950000000000003</c:v>
                </c:pt>
                <c:pt idx="103">
                  <c:v>0.47550000000000003</c:v>
                </c:pt>
                <c:pt idx="104">
                  <c:v>0.47850000000000004</c:v>
                </c:pt>
                <c:pt idx="105">
                  <c:v>0.48150000000000004</c:v>
                </c:pt>
                <c:pt idx="106">
                  <c:v>0.48450000000000004</c:v>
                </c:pt>
                <c:pt idx="107">
                  <c:v>0.48550000000000004</c:v>
                </c:pt>
                <c:pt idx="108">
                  <c:v>0.48650000000000004</c:v>
                </c:pt>
                <c:pt idx="109">
                  <c:v>0.48850000000000005</c:v>
                </c:pt>
                <c:pt idx="110">
                  <c:v>0.49050000000000005</c:v>
                </c:pt>
                <c:pt idx="111">
                  <c:v>0.48950000000000005</c:v>
                </c:pt>
                <c:pt idx="112">
                  <c:v>0.49050000000000005</c:v>
                </c:pt>
                <c:pt idx="113">
                  <c:v>0.49250000000000005</c:v>
                </c:pt>
                <c:pt idx="114">
                  <c:v>0.49350000000000005</c:v>
                </c:pt>
                <c:pt idx="115">
                  <c:v>0.49150000000000005</c:v>
                </c:pt>
                <c:pt idx="116">
                  <c:v>0.49150000000000005</c:v>
                </c:pt>
                <c:pt idx="117">
                  <c:v>0.49150000000000005</c:v>
                </c:pt>
                <c:pt idx="118">
                  <c:v>0.49050000000000005</c:v>
                </c:pt>
                <c:pt idx="119">
                  <c:v>0.48950000000000005</c:v>
                </c:pt>
                <c:pt idx="120">
                  <c:v>0.48850000000000005</c:v>
                </c:pt>
                <c:pt idx="121">
                  <c:v>0.48750000000000004</c:v>
                </c:pt>
                <c:pt idx="122">
                  <c:v>0.48650000000000004</c:v>
                </c:pt>
                <c:pt idx="123">
                  <c:v>0.48550000000000004</c:v>
                </c:pt>
                <c:pt idx="124">
                  <c:v>0.48750000000000004</c:v>
                </c:pt>
                <c:pt idx="125">
                  <c:v>0.49550000000000005</c:v>
                </c:pt>
                <c:pt idx="126">
                  <c:v>0.49550000000000005</c:v>
                </c:pt>
                <c:pt idx="127">
                  <c:v>0.49150000000000005</c:v>
                </c:pt>
                <c:pt idx="128">
                  <c:v>0.48950000000000005</c:v>
                </c:pt>
                <c:pt idx="129">
                  <c:v>0.48650000000000004</c:v>
                </c:pt>
                <c:pt idx="130">
                  <c:v>0.48550000000000004</c:v>
                </c:pt>
                <c:pt idx="131">
                  <c:v>0.49050000000000005</c:v>
                </c:pt>
                <c:pt idx="132">
                  <c:v>0.48750000000000004</c:v>
                </c:pt>
                <c:pt idx="133">
                  <c:v>0.48150000000000004</c:v>
                </c:pt>
                <c:pt idx="134">
                  <c:v>0.47950000000000004</c:v>
                </c:pt>
                <c:pt idx="135">
                  <c:v>0.48050000000000004</c:v>
                </c:pt>
                <c:pt idx="136">
                  <c:v>0.47799999999999998</c:v>
                </c:pt>
                <c:pt idx="137">
                  <c:v>0.48150000000000004</c:v>
                </c:pt>
                <c:pt idx="138">
                  <c:v>0.46850000000000003</c:v>
                </c:pt>
                <c:pt idx="139">
                  <c:v>0.48150000000000004</c:v>
                </c:pt>
                <c:pt idx="140">
                  <c:v>0.47350000000000003</c:v>
                </c:pt>
                <c:pt idx="141">
                  <c:v>0.47150000000000003</c:v>
                </c:pt>
                <c:pt idx="142">
                  <c:v>0.47450000000000003</c:v>
                </c:pt>
                <c:pt idx="143">
                  <c:v>0.47150000000000003</c:v>
                </c:pt>
                <c:pt idx="144">
                  <c:v>0.46650000000000003</c:v>
                </c:pt>
                <c:pt idx="145">
                  <c:v>0.46450000000000002</c:v>
                </c:pt>
                <c:pt idx="146">
                  <c:v>0.45550000000000002</c:v>
                </c:pt>
                <c:pt idx="147">
                  <c:v>0.45550000000000002</c:v>
                </c:pt>
                <c:pt idx="148">
                  <c:v>0.46250000000000002</c:v>
                </c:pt>
                <c:pt idx="149">
                  <c:v>0.45650000000000002</c:v>
                </c:pt>
                <c:pt idx="150">
                  <c:v>0.44850000000000001</c:v>
                </c:pt>
                <c:pt idx="151">
                  <c:v>0.44950000000000001</c:v>
                </c:pt>
                <c:pt idx="152">
                  <c:v>0.44850000000000001</c:v>
                </c:pt>
                <c:pt idx="153">
                  <c:v>0.44950000000000001</c:v>
                </c:pt>
                <c:pt idx="154">
                  <c:v>0.44550000000000001</c:v>
                </c:pt>
                <c:pt idx="155">
                  <c:v>0.44550000000000001</c:v>
                </c:pt>
                <c:pt idx="156">
                  <c:v>0.44450000000000001</c:v>
                </c:pt>
                <c:pt idx="157">
                  <c:v>0.44550000000000001</c:v>
                </c:pt>
                <c:pt idx="158">
                  <c:v>0.44350000000000001</c:v>
                </c:pt>
                <c:pt idx="159">
                  <c:v>0.4415</c:v>
                </c:pt>
                <c:pt idx="160">
                  <c:v>0.4405</c:v>
                </c:pt>
                <c:pt idx="161">
                  <c:v>0.4405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'vit data'!$DZ$4</c:f>
              <c:strCache>
                <c:ptCount val="1"/>
                <c:pt idx="0">
                  <c:v>cobalamin</c:v>
                </c:pt>
              </c:strCache>
            </c:strRef>
          </c:tx>
          <c:spPr>
            <a:ln w="19050" cap="rnd">
              <a:solidFill>
                <a:srgbClr val="CC0000"/>
              </a:solidFill>
              <a:round/>
            </a:ln>
            <a:effectLst/>
          </c:spPr>
          <c:marker>
            <c:symbol val="none"/>
          </c:marker>
          <c:xVal>
            <c:numRef>
              <c:f>'vit data'!$DW$5:$DW$221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data'!$DZ$5:$DZ$221</c:f>
              <c:numCache>
                <c:formatCode>General</c:formatCode>
                <c:ptCount val="217"/>
                <c:pt idx="0">
                  <c:v>8.0000000000000071E-3</c:v>
                </c:pt>
                <c:pt idx="1">
                  <c:v>1.0000000000000009E-2</c:v>
                </c:pt>
                <c:pt idx="2">
                  <c:v>1.2500000000000011E-2</c:v>
                </c:pt>
                <c:pt idx="3">
                  <c:v>1.2500000000000011E-2</c:v>
                </c:pt>
                <c:pt idx="4">
                  <c:v>1.2500000000000011E-2</c:v>
                </c:pt>
                <c:pt idx="5">
                  <c:v>1.2500000000000011E-2</c:v>
                </c:pt>
                <c:pt idx="6">
                  <c:v>1.2500000000000011E-2</c:v>
                </c:pt>
                <c:pt idx="7">
                  <c:v>1.3000000000000012E-2</c:v>
                </c:pt>
                <c:pt idx="8">
                  <c:v>1.3500000000000012E-2</c:v>
                </c:pt>
                <c:pt idx="9">
                  <c:v>1.2500000000000011E-2</c:v>
                </c:pt>
                <c:pt idx="10">
                  <c:v>1.3500000000000012E-2</c:v>
                </c:pt>
                <c:pt idx="11">
                  <c:v>1.4500000000000013E-2</c:v>
                </c:pt>
                <c:pt idx="12">
                  <c:v>1.5000000000000013E-2</c:v>
                </c:pt>
                <c:pt idx="13">
                  <c:v>1.5500000000000014E-2</c:v>
                </c:pt>
                <c:pt idx="14">
                  <c:v>1.7000000000000015E-2</c:v>
                </c:pt>
                <c:pt idx="15">
                  <c:v>1.8000000000000016E-2</c:v>
                </c:pt>
                <c:pt idx="16">
                  <c:v>1.9000000000000017E-2</c:v>
                </c:pt>
                <c:pt idx="17">
                  <c:v>2.049999999999999E-2</c:v>
                </c:pt>
                <c:pt idx="18">
                  <c:v>2.1499999999999991E-2</c:v>
                </c:pt>
                <c:pt idx="19">
                  <c:v>2.2499999999999992E-2</c:v>
                </c:pt>
                <c:pt idx="20">
                  <c:v>2.4499999999999994E-2</c:v>
                </c:pt>
                <c:pt idx="21">
                  <c:v>2.6499999999999996E-2</c:v>
                </c:pt>
                <c:pt idx="22">
                  <c:v>2.8499999999999998E-2</c:v>
                </c:pt>
                <c:pt idx="23">
                  <c:v>3.0999999999999972E-2</c:v>
                </c:pt>
                <c:pt idx="24">
                  <c:v>3.4499999999999975E-2</c:v>
                </c:pt>
                <c:pt idx="25">
                  <c:v>3.8499999999999979E-2</c:v>
                </c:pt>
                <c:pt idx="26">
                  <c:v>4.2999999999999983E-2</c:v>
                </c:pt>
                <c:pt idx="27">
                  <c:v>4.6499999999999986E-2</c:v>
                </c:pt>
                <c:pt idx="28">
                  <c:v>5.0499999999999989E-2</c:v>
                </c:pt>
                <c:pt idx="29">
                  <c:v>5.6499999999999995E-2</c:v>
                </c:pt>
                <c:pt idx="30">
                  <c:v>6.1499999999999999E-2</c:v>
                </c:pt>
                <c:pt idx="31">
                  <c:v>6.7499999999999977E-2</c:v>
                </c:pt>
                <c:pt idx="32">
                  <c:v>7.5499999999999984E-2</c:v>
                </c:pt>
                <c:pt idx="33">
                  <c:v>8.1499999999999989E-2</c:v>
                </c:pt>
                <c:pt idx="34">
                  <c:v>8.9499999999999996E-2</c:v>
                </c:pt>
                <c:pt idx="35">
                  <c:v>9.7499999999999976E-2</c:v>
                </c:pt>
                <c:pt idx="36">
                  <c:v>0.10749999999999998</c:v>
                </c:pt>
                <c:pt idx="37">
                  <c:v>0.11749999999999999</c:v>
                </c:pt>
                <c:pt idx="38">
                  <c:v>0.1305</c:v>
                </c:pt>
                <c:pt idx="39">
                  <c:v>0.14849999999999997</c:v>
                </c:pt>
                <c:pt idx="40">
                  <c:v>0.16549999999999998</c:v>
                </c:pt>
                <c:pt idx="41">
                  <c:v>0.17649999999999999</c:v>
                </c:pt>
                <c:pt idx="42">
                  <c:v>0.191</c:v>
                </c:pt>
                <c:pt idx="43">
                  <c:v>0.20699999999999996</c:v>
                </c:pt>
                <c:pt idx="44">
                  <c:v>0.22549999999999998</c:v>
                </c:pt>
                <c:pt idx="45">
                  <c:v>0.2475</c:v>
                </c:pt>
                <c:pt idx="46">
                  <c:v>0.26949999999999996</c:v>
                </c:pt>
                <c:pt idx="47">
                  <c:v>0.29299999999999998</c:v>
                </c:pt>
                <c:pt idx="48">
                  <c:v>0.31850000000000001</c:v>
                </c:pt>
                <c:pt idx="49">
                  <c:v>0.33899999999999997</c:v>
                </c:pt>
                <c:pt idx="50">
                  <c:v>0.35949999999999999</c:v>
                </c:pt>
                <c:pt idx="51">
                  <c:v>0.38650000000000001</c:v>
                </c:pt>
                <c:pt idx="52">
                  <c:v>0.40800000000000003</c:v>
                </c:pt>
                <c:pt idx="53">
                  <c:v>0.43149999999999994</c:v>
                </c:pt>
                <c:pt idx="54">
                  <c:v>0.45749999999999996</c:v>
                </c:pt>
                <c:pt idx="55">
                  <c:v>0.48349999999999999</c:v>
                </c:pt>
                <c:pt idx="56">
                  <c:v>0.51049999999999995</c:v>
                </c:pt>
                <c:pt idx="57">
                  <c:v>0.53150000000000008</c:v>
                </c:pt>
                <c:pt idx="58">
                  <c:v>0.56349999999999989</c:v>
                </c:pt>
                <c:pt idx="59">
                  <c:v>0.58749999999999991</c:v>
                </c:pt>
                <c:pt idx="60">
                  <c:v>0.59850000000000003</c:v>
                </c:pt>
                <c:pt idx="61">
                  <c:v>0.60050000000000003</c:v>
                </c:pt>
                <c:pt idx="62">
                  <c:v>0.60850000000000004</c:v>
                </c:pt>
                <c:pt idx="63">
                  <c:v>0.61250000000000004</c:v>
                </c:pt>
                <c:pt idx="64">
                  <c:v>0.61549999999999994</c:v>
                </c:pt>
                <c:pt idx="65">
                  <c:v>0.60450000000000004</c:v>
                </c:pt>
                <c:pt idx="66">
                  <c:v>0.60749999999999993</c:v>
                </c:pt>
                <c:pt idx="67">
                  <c:v>0.61949999999999994</c:v>
                </c:pt>
                <c:pt idx="68">
                  <c:v>0.63250000000000006</c:v>
                </c:pt>
                <c:pt idx="69">
                  <c:v>0.64100000000000001</c:v>
                </c:pt>
                <c:pt idx="70">
                  <c:v>0.65050000000000008</c:v>
                </c:pt>
                <c:pt idx="71">
                  <c:v>0.65850000000000009</c:v>
                </c:pt>
                <c:pt idx="72">
                  <c:v>0.66700000000000004</c:v>
                </c:pt>
                <c:pt idx="73">
                  <c:v>0.67749999999999999</c:v>
                </c:pt>
                <c:pt idx="74">
                  <c:v>0.68299999999999994</c:v>
                </c:pt>
                <c:pt idx="75">
                  <c:v>0.6855</c:v>
                </c:pt>
                <c:pt idx="76">
                  <c:v>0.69399999999999995</c:v>
                </c:pt>
                <c:pt idx="77">
                  <c:v>0.69350000000000001</c:v>
                </c:pt>
                <c:pt idx="78">
                  <c:v>0.7024999999999999</c:v>
                </c:pt>
                <c:pt idx="79">
                  <c:v>0.70399999999999996</c:v>
                </c:pt>
                <c:pt idx="80">
                  <c:v>0.70950000000000002</c:v>
                </c:pt>
                <c:pt idx="81">
                  <c:v>0.71449999999999991</c:v>
                </c:pt>
                <c:pt idx="82">
                  <c:v>0.71550000000000002</c:v>
                </c:pt>
                <c:pt idx="83">
                  <c:v>0.72150000000000003</c:v>
                </c:pt>
                <c:pt idx="84">
                  <c:v>0.73350000000000004</c:v>
                </c:pt>
                <c:pt idx="85">
                  <c:v>0.73649999999999993</c:v>
                </c:pt>
                <c:pt idx="86">
                  <c:v>0.72750000000000004</c:v>
                </c:pt>
                <c:pt idx="87">
                  <c:v>0.71550000000000002</c:v>
                </c:pt>
                <c:pt idx="88">
                  <c:v>0.70150000000000001</c:v>
                </c:pt>
                <c:pt idx="89">
                  <c:v>0.69399999999999995</c:v>
                </c:pt>
                <c:pt idx="90">
                  <c:v>0.69350000000000001</c:v>
                </c:pt>
                <c:pt idx="91">
                  <c:v>0.69799999999999995</c:v>
                </c:pt>
                <c:pt idx="92">
                  <c:v>0.70150000000000001</c:v>
                </c:pt>
                <c:pt idx="93">
                  <c:v>0.70350000000000001</c:v>
                </c:pt>
                <c:pt idx="94">
                  <c:v>0.7044999999999999</c:v>
                </c:pt>
                <c:pt idx="95">
                  <c:v>0.70150000000000001</c:v>
                </c:pt>
                <c:pt idx="96">
                  <c:v>0.69950000000000001</c:v>
                </c:pt>
                <c:pt idx="97">
                  <c:v>0.6984999999999999</c:v>
                </c:pt>
                <c:pt idx="98">
                  <c:v>0.6964999999999999</c:v>
                </c:pt>
                <c:pt idx="99">
                  <c:v>0.69750000000000001</c:v>
                </c:pt>
                <c:pt idx="100">
                  <c:v>0.69750000000000001</c:v>
                </c:pt>
                <c:pt idx="101">
                  <c:v>0.69599999999999995</c:v>
                </c:pt>
                <c:pt idx="102">
                  <c:v>0.69750000000000001</c:v>
                </c:pt>
                <c:pt idx="103">
                  <c:v>0.6984999999999999</c:v>
                </c:pt>
                <c:pt idx="104">
                  <c:v>0.6984999999999999</c:v>
                </c:pt>
                <c:pt idx="105">
                  <c:v>0.69950000000000001</c:v>
                </c:pt>
                <c:pt idx="106">
                  <c:v>0.70350000000000001</c:v>
                </c:pt>
                <c:pt idx="107">
                  <c:v>0.7044999999999999</c:v>
                </c:pt>
                <c:pt idx="108">
                  <c:v>0.70849999999999991</c:v>
                </c:pt>
                <c:pt idx="109">
                  <c:v>0.71249999999999991</c:v>
                </c:pt>
                <c:pt idx="110">
                  <c:v>0.71649999999999991</c:v>
                </c:pt>
                <c:pt idx="111">
                  <c:v>0.72249999999999992</c:v>
                </c:pt>
                <c:pt idx="112">
                  <c:v>0.72550000000000003</c:v>
                </c:pt>
                <c:pt idx="113">
                  <c:v>0.73249999999999993</c:v>
                </c:pt>
                <c:pt idx="114">
                  <c:v>0.73849999999999993</c:v>
                </c:pt>
                <c:pt idx="115">
                  <c:v>0.74150000000000005</c:v>
                </c:pt>
                <c:pt idx="116">
                  <c:v>0.74750000000000005</c:v>
                </c:pt>
                <c:pt idx="117">
                  <c:v>0.75350000000000006</c:v>
                </c:pt>
                <c:pt idx="118">
                  <c:v>0.76049999999999995</c:v>
                </c:pt>
                <c:pt idx="119">
                  <c:v>0.76550000000000007</c:v>
                </c:pt>
                <c:pt idx="120">
                  <c:v>0.76750000000000007</c:v>
                </c:pt>
                <c:pt idx="121">
                  <c:v>0.77400000000000002</c:v>
                </c:pt>
                <c:pt idx="122">
                  <c:v>0.78049999999999997</c:v>
                </c:pt>
                <c:pt idx="123">
                  <c:v>0.78600000000000003</c:v>
                </c:pt>
                <c:pt idx="124">
                  <c:v>0.79</c:v>
                </c:pt>
                <c:pt idx="125">
                  <c:v>0.79600000000000004</c:v>
                </c:pt>
                <c:pt idx="126">
                  <c:v>0.80249999999999999</c:v>
                </c:pt>
                <c:pt idx="127">
                  <c:v>0.81149999999999989</c:v>
                </c:pt>
                <c:pt idx="128">
                  <c:v>0.8125</c:v>
                </c:pt>
                <c:pt idx="129">
                  <c:v>0.81850000000000001</c:v>
                </c:pt>
                <c:pt idx="130">
                  <c:v>0.8214999999999999</c:v>
                </c:pt>
                <c:pt idx="131">
                  <c:v>0.82450000000000001</c:v>
                </c:pt>
                <c:pt idx="132">
                  <c:v>0.8294999999999999</c:v>
                </c:pt>
                <c:pt idx="133">
                  <c:v>0.83399999999999996</c:v>
                </c:pt>
                <c:pt idx="134">
                  <c:v>0.84199999999999997</c:v>
                </c:pt>
                <c:pt idx="135">
                  <c:v>0.84499999999999997</c:v>
                </c:pt>
                <c:pt idx="136">
                  <c:v>0.84799999999999998</c:v>
                </c:pt>
                <c:pt idx="137">
                  <c:v>0.85</c:v>
                </c:pt>
                <c:pt idx="138">
                  <c:v>0.85199999999999998</c:v>
                </c:pt>
                <c:pt idx="139">
                  <c:v>0.85499999999999998</c:v>
                </c:pt>
                <c:pt idx="140">
                  <c:v>0.85949999999999993</c:v>
                </c:pt>
                <c:pt idx="141">
                  <c:v>0.86349999999999993</c:v>
                </c:pt>
                <c:pt idx="142">
                  <c:v>0.86399999999999988</c:v>
                </c:pt>
                <c:pt idx="143">
                  <c:v>0.86849999999999983</c:v>
                </c:pt>
                <c:pt idx="144">
                  <c:v>0.86999999999999988</c:v>
                </c:pt>
                <c:pt idx="145">
                  <c:v>0.87349999999999994</c:v>
                </c:pt>
                <c:pt idx="146">
                  <c:v>0.873</c:v>
                </c:pt>
                <c:pt idx="147">
                  <c:v>0.87399999999999989</c:v>
                </c:pt>
                <c:pt idx="148">
                  <c:v>0.873</c:v>
                </c:pt>
                <c:pt idx="149">
                  <c:v>0.87649999999999983</c:v>
                </c:pt>
                <c:pt idx="150">
                  <c:v>0.87850000000000006</c:v>
                </c:pt>
                <c:pt idx="151">
                  <c:v>0.8839999999999999</c:v>
                </c:pt>
                <c:pt idx="152">
                  <c:v>0.88900000000000001</c:v>
                </c:pt>
                <c:pt idx="153">
                  <c:v>0.89100000000000001</c:v>
                </c:pt>
                <c:pt idx="154">
                  <c:v>0.8819999999999999</c:v>
                </c:pt>
                <c:pt idx="155">
                  <c:v>0.873</c:v>
                </c:pt>
                <c:pt idx="156">
                  <c:v>0.873</c:v>
                </c:pt>
                <c:pt idx="157">
                  <c:v>0.873</c:v>
                </c:pt>
                <c:pt idx="158">
                  <c:v>0.86599999999999988</c:v>
                </c:pt>
                <c:pt idx="159">
                  <c:v>0.85850000000000004</c:v>
                </c:pt>
                <c:pt idx="160">
                  <c:v>0.85399999999999998</c:v>
                </c:pt>
                <c:pt idx="161">
                  <c:v>0.84899999999999998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'vit data'!$EA$4</c:f>
              <c:strCache>
                <c:ptCount val="1"/>
                <c:pt idx="0">
                  <c:v>folate no pABA</c:v>
                </c:pt>
              </c:strCache>
            </c:strRef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'vit data'!$DW$5:$DW$221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data'!$EA$5:$EA$221</c:f>
              <c:numCache>
                <c:formatCode>General</c:formatCode>
                <c:ptCount val="217"/>
                <c:pt idx="0">
                  <c:v>-1.0000000000000009E-3</c:v>
                </c:pt>
                <c:pt idx="1">
                  <c:v>0</c:v>
                </c:pt>
                <c:pt idx="2">
                  <c:v>-1.0000000000000009E-3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4.9999999999997269E-4</c:v>
                </c:pt>
                <c:pt idx="7">
                  <c:v>4.9999999999997269E-4</c:v>
                </c:pt>
                <c:pt idx="8">
                  <c:v>4.9999999999997269E-4</c:v>
                </c:pt>
                <c:pt idx="9">
                  <c:v>4.9999999999997269E-4</c:v>
                </c:pt>
                <c:pt idx="10">
                  <c:v>-5.0000000000000044E-4</c:v>
                </c:pt>
                <c:pt idx="11">
                  <c:v>4.9999999999997269E-4</c:v>
                </c:pt>
                <c:pt idx="12">
                  <c:v>-5.0000000000000044E-4</c:v>
                </c:pt>
                <c:pt idx="13">
                  <c:v>4.9999999999997269E-4</c:v>
                </c:pt>
                <c:pt idx="14">
                  <c:v>4.9999999999997269E-4</c:v>
                </c:pt>
                <c:pt idx="15">
                  <c:v>9.9999999999997313E-4</c:v>
                </c:pt>
                <c:pt idx="16">
                  <c:v>0</c:v>
                </c:pt>
                <c:pt idx="17">
                  <c:v>-5.0000000000000044E-4</c:v>
                </c:pt>
                <c:pt idx="18">
                  <c:v>1.4999999999999736E-3</c:v>
                </c:pt>
                <c:pt idx="19">
                  <c:v>5.0000000000000044E-4</c:v>
                </c:pt>
                <c:pt idx="20">
                  <c:v>5.0000000000000044E-4</c:v>
                </c:pt>
                <c:pt idx="21">
                  <c:v>1.4999999999999736E-3</c:v>
                </c:pt>
                <c:pt idx="22">
                  <c:v>1.4999999999999736E-3</c:v>
                </c:pt>
                <c:pt idx="23">
                  <c:v>1.4999999999999736E-3</c:v>
                </c:pt>
                <c:pt idx="24">
                  <c:v>0</c:v>
                </c:pt>
                <c:pt idx="25">
                  <c:v>9.9999999999997313E-4</c:v>
                </c:pt>
                <c:pt idx="26">
                  <c:v>5.0000000000000044E-4</c:v>
                </c:pt>
                <c:pt idx="27">
                  <c:v>1.4999999999999736E-3</c:v>
                </c:pt>
                <c:pt idx="28">
                  <c:v>1.4999999999999736E-3</c:v>
                </c:pt>
                <c:pt idx="29">
                  <c:v>5.0000000000000044E-4</c:v>
                </c:pt>
                <c:pt idx="30">
                  <c:v>5.0000000000000044E-4</c:v>
                </c:pt>
                <c:pt idx="31">
                  <c:v>1.4999999999999736E-3</c:v>
                </c:pt>
                <c:pt idx="32">
                  <c:v>1.4999999999999736E-3</c:v>
                </c:pt>
                <c:pt idx="33">
                  <c:v>1.4999999999999736E-3</c:v>
                </c:pt>
                <c:pt idx="34">
                  <c:v>1.4999999999999736E-3</c:v>
                </c:pt>
                <c:pt idx="35">
                  <c:v>5.0000000000000044E-4</c:v>
                </c:pt>
                <c:pt idx="36">
                  <c:v>1.4999999999999736E-3</c:v>
                </c:pt>
                <c:pt idx="37">
                  <c:v>1.4999999999999736E-3</c:v>
                </c:pt>
                <c:pt idx="38">
                  <c:v>1.4999999999999736E-3</c:v>
                </c:pt>
                <c:pt idx="39">
                  <c:v>1.4999999999999736E-3</c:v>
                </c:pt>
                <c:pt idx="40">
                  <c:v>1.4999999999999736E-3</c:v>
                </c:pt>
                <c:pt idx="41">
                  <c:v>1.4999999999999736E-3</c:v>
                </c:pt>
                <c:pt idx="42">
                  <c:v>1.4999999999999736E-3</c:v>
                </c:pt>
                <c:pt idx="43">
                  <c:v>1.4999999999999736E-3</c:v>
                </c:pt>
                <c:pt idx="44">
                  <c:v>1.4999999999999736E-3</c:v>
                </c:pt>
                <c:pt idx="45">
                  <c:v>1.4999999999999736E-3</c:v>
                </c:pt>
                <c:pt idx="46">
                  <c:v>1.4999999999999736E-3</c:v>
                </c:pt>
                <c:pt idx="47">
                  <c:v>1.4999999999999736E-3</c:v>
                </c:pt>
                <c:pt idx="48">
                  <c:v>1.999999999999974E-3</c:v>
                </c:pt>
                <c:pt idx="49">
                  <c:v>1.4999999999999736E-3</c:v>
                </c:pt>
                <c:pt idx="50">
                  <c:v>1.0000000000000009E-3</c:v>
                </c:pt>
                <c:pt idx="51">
                  <c:v>5.0000000000000044E-4</c:v>
                </c:pt>
                <c:pt idx="52">
                  <c:v>1.4999999999999736E-3</c:v>
                </c:pt>
                <c:pt idx="53">
                  <c:v>1.4999999999999736E-3</c:v>
                </c:pt>
                <c:pt idx="54">
                  <c:v>1.5000000000000013E-3</c:v>
                </c:pt>
                <c:pt idx="55">
                  <c:v>1.4999999999999736E-3</c:v>
                </c:pt>
                <c:pt idx="56">
                  <c:v>1.5000000000000013E-3</c:v>
                </c:pt>
                <c:pt idx="57">
                  <c:v>1.5000000000000013E-3</c:v>
                </c:pt>
                <c:pt idx="58">
                  <c:v>1.5000000000000013E-3</c:v>
                </c:pt>
                <c:pt idx="59">
                  <c:v>1.5000000000000013E-3</c:v>
                </c:pt>
                <c:pt idx="60">
                  <c:v>2.4999999999999745E-3</c:v>
                </c:pt>
                <c:pt idx="61">
                  <c:v>1.5000000000000013E-3</c:v>
                </c:pt>
                <c:pt idx="62">
                  <c:v>1.5000000000000013E-3</c:v>
                </c:pt>
                <c:pt idx="63">
                  <c:v>1.999999999999974E-3</c:v>
                </c:pt>
                <c:pt idx="64">
                  <c:v>1.999999999999974E-3</c:v>
                </c:pt>
                <c:pt idx="65">
                  <c:v>1.5000000000000013E-3</c:v>
                </c:pt>
                <c:pt idx="66">
                  <c:v>1.5000000000000013E-3</c:v>
                </c:pt>
                <c:pt idx="67">
                  <c:v>2.4999999999999745E-3</c:v>
                </c:pt>
                <c:pt idx="68">
                  <c:v>1.999999999999974E-3</c:v>
                </c:pt>
                <c:pt idx="69">
                  <c:v>1.0000000000000009E-3</c:v>
                </c:pt>
                <c:pt idx="70">
                  <c:v>1.999999999999974E-3</c:v>
                </c:pt>
                <c:pt idx="71">
                  <c:v>1.5000000000000013E-3</c:v>
                </c:pt>
                <c:pt idx="72">
                  <c:v>1.999999999999974E-3</c:v>
                </c:pt>
                <c:pt idx="73">
                  <c:v>2.4999999999999745E-3</c:v>
                </c:pt>
                <c:pt idx="74">
                  <c:v>1.999999999999974E-3</c:v>
                </c:pt>
                <c:pt idx="75">
                  <c:v>2.4999999999999745E-3</c:v>
                </c:pt>
                <c:pt idx="76">
                  <c:v>2.4999999999999745E-3</c:v>
                </c:pt>
                <c:pt idx="77">
                  <c:v>2.4999999999999745E-3</c:v>
                </c:pt>
                <c:pt idx="78">
                  <c:v>1.999999999999974E-3</c:v>
                </c:pt>
                <c:pt idx="79">
                  <c:v>1.5000000000000013E-3</c:v>
                </c:pt>
                <c:pt idx="80">
                  <c:v>1.999999999999974E-3</c:v>
                </c:pt>
                <c:pt idx="81">
                  <c:v>1.5000000000000013E-3</c:v>
                </c:pt>
                <c:pt idx="82">
                  <c:v>2.4999999999999745E-3</c:v>
                </c:pt>
                <c:pt idx="83">
                  <c:v>1.5000000000000013E-3</c:v>
                </c:pt>
                <c:pt idx="84">
                  <c:v>2.4999999999999745E-3</c:v>
                </c:pt>
                <c:pt idx="85">
                  <c:v>2.4999999999999745E-3</c:v>
                </c:pt>
                <c:pt idx="86">
                  <c:v>2.4999999999999745E-3</c:v>
                </c:pt>
                <c:pt idx="87">
                  <c:v>2.4999999999999745E-3</c:v>
                </c:pt>
                <c:pt idx="88">
                  <c:v>2.4999999999999745E-3</c:v>
                </c:pt>
                <c:pt idx="89">
                  <c:v>1.5000000000000013E-3</c:v>
                </c:pt>
                <c:pt idx="90">
                  <c:v>1.999999999999974E-3</c:v>
                </c:pt>
                <c:pt idx="91">
                  <c:v>1.5000000000000013E-3</c:v>
                </c:pt>
                <c:pt idx="92">
                  <c:v>1.999999999999974E-3</c:v>
                </c:pt>
                <c:pt idx="93">
                  <c:v>1.5000000000000013E-3</c:v>
                </c:pt>
                <c:pt idx="94">
                  <c:v>2.4999999999999745E-3</c:v>
                </c:pt>
                <c:pt idx="95">
                  <c:v>1.5000000000000013E-3</c:v>
                </c:pt>
                <c:pt idx="96">
                  <c:v>2.4999999999999745E-3</c:v>
                </c:pt>
                <c:pt idx="97">
                  <c:v>1.5000000000000013E-3</c:v>
                </c:pt>
                <c:pt idx="98">
                  <c:v>1.5000000000000013E-3</c:v>
                </c:pt>
                <c:pt idx="99">
                  <c:v>2.4999999999999745E-3</c:v>
                </c:pt>
                <c:pt idx="100">
                  <c:v>2.4999999999999745E-3</c:v>
                </c:pt>
                <c:pt idx="101">
                  <c:v>2.4999999999999745E-3</c:v>
                </c:pt>
                <c:pt idx="102">
                  <c:v>1.5000000000000013E-3</c:v>
                </c:pt>
                <c:pt idx="103">
                  <c:v>1.5000000000000013E-3</c:v>
                </c:pt>
                <c:pt idx="104">
                  <c:v>1.5000000000000013E-3</c:v>
                </c:pt>
                <c:pt idx="105">
                  <c:v>1.5000000000000013E-3</c:v>
                </c:pt>
                <c:pt idx="106">
                  <c:v>1.5000000000000013E-3</c:v>
                </c:pt>
                <c:pt idx="107">
                  <c:v>1.5000000000000013E-3</c:v>
                </c:pt>
                <c:pt idx="108">
                  <c:v>1.5000000000000013E-3</c:v>
                </c:pt>
                <c:pt idx="109">
                  <c:v>1.5000000000000013E-3</c:v>
                </c:pt>
                <c:pt idx="110">
                  <c:v>2.4999999999999745E-3</c:v>
                </c:pt>
                <c:pt idx="111">
                  <c:v>2.4999999999999745E-3</c:v>
                </c:pt>
                <c:pt idx="112">
                  <c:v>1.5000000000000013E-3</c:v>
                </c:pt>
                <c:pt idx="113">
                  <c:v>1.5000000000000013E-3</c:v>
                </c:pt>
                <c:pt idx="114">
                  <c:v>2.4999999999999745E-3</c:v>
                </c:pt>
                <c:pt idx="115">
                  <c:v>1.5000000000000013E-3</c:v>
                </c:pt>
                <c:pt idx="116">
                  <c:v>1.5000000000000013E-3</c:v>
                </c:pt>
                <c:pt idx="117">
                  <c:v>1.5000000000000013E-3</c:v>
                </c:pt>
                <c:pt idx="118">
                  <c:v>1.5000000000000013E-3</c:v>
                </c:pt>
                <c:pt idx="119">
                  <c:v>2.4999999999999745E-3</c:v>
                </c:pt>
                <c:pt idx="120">
                  <c:v>1.5000000000000013E-3</c:v>
                </c:pt>
                <c:pt idx="121">
                  <c:v>1.5000000000000013E-3</c:v>
                </c:pt>
                <c:pt idx="122">
                  <c:v>2.4999999999999745E-3</c:v>
                </c:pt>
                <c:pt idx="123">
                  <c:v>1.5000000000000013E-3</c:v>
                </c:pt>
                <c:pt idx="124">
                  <c:v>2.4999999999999745E-3</c:v>
                </c:pt>
                <c:pt idx="125">
                  <c:v>1.5000000000000013E-3</c:v>
                </c:pt>
                <c:pt idx="126">
                  <c:v>1.5000000000000013E-3</c:v>
                </c:pt>
                <c:pt idx="127">
                  <c:v>1.5000000000000013E-3</c:v>
                </c:pt>
                <c:pt idx="128">
                  <c:v>1.5000000000000013E-3</c:v>
                </c:pt>
                <c:pt idx="129">
                  <c:v>1.5000000000000013E-3</c:v>
                </c:pt>
                <c:pt idx="130">
                  <c:v>1.5000000000000013E-3</c:v>
                </c:pt>
                <c:pt idx="131">
                  <c:v>1.5000000000000013E-3</c:v>
                </c:pt>
                <c:pt idx="132">
                  <c:v>1.5000000000000013E-3</c:v>
                </c:pt>
                <c:pt idx="133">
                  <c:v>1.5000000000000013E-3</c:v>
                </c:pt>
                <c:pt idx="134">
                  <c:v>1.5000000000000013E-3</c:v>
                </c:pt>
                <c:pt idx="135">
                  <c:v>1.5000000000000013E-3</c:v>
                </c:pt>
                <c:pt idx="136">
                  <c:v>1.5000000000000013E-3</c:v>
                </c:pt>
                <c:pt idx="137">
                  <c:v>1.5000000000000013E-3</c:v>
                </c:pt>
                <c:pt idx="138">
                  <c:v>1.5000000000000013E-3</c:v>
                </c:pt>
                <c:pt idx="139">
                  <c:v>2.4999999999999745E-3</c:v>
                </c:pt>
                <c:pt idx="140">
                  <c:v>1.5000000000000013E-3</c:v>
                </c:pt>
                <c:pt idx="141">
                  <c:v>1.5000000000000013E-3</c:v>
                </c:pt>
                <c:pt idx="142">
                  <c:v>1.5000000000000013E-3</c:v>
                </c:pt>
                <c:pt idx="143">
                  <c:v>1.5000000000000013E-3</c:v>
                </c:pt>
                <c:pt idx="144">
                  <c:v>1.5000000000000013E-3</c:v>
                </c:pt>
                <c:pt idx="145">
                  <c:v>1.5000000000000013E-3</c:v>
                </c:pt>
                <c:pt idx="146">
                  <c:v>1.5000000000000013E-3</c:v>
                </c:pt>
                <c:pt idx="147">
                  <c:v>1.5000000000000013E-3</c:v>
                </c:pt>
                <c:pt idx="148">
                  <c:v>1.5000000000000013E-3</c:v>
                </c:pt>
                <c:pt idx="149">
                  <c:v>1.5000000000000013E-3</c:v>
                </c:pt>
                <c:pt idx="150">
                  <c:v>1.5000000000000013E-3</c:v>
                </c:pt>
                <c:pt idx="151">
                  <c:v>1.5000000000000013E-3</c:v>
                </c:pt>
                <c:pt idx="152">
                  <c:v>1.5000000000000013E-3</c:v>
                </c:pt>
                <c:pt idx="153">
                  <c:v>1.5000000000000013E-3</c:v>
                </c:pt>
                <c:pt idx="154">
                  <c:v>1.5000000000000013E-3</c:v>
                </c:pt>
                <c:pt idx="155">
                  <c:v>1.5000000000000013E-3</c:v>
                </c:pt>
                <c:pt idx="156">
                  <c:v>1.5000000000000013E-3</c:v>
                </c:pt>
                <c:pt idx="157">
                  <c:v>1.5000000000000013E-3</c:v>
                </c:pt>
                <c:pt idx="158">
                  <c:v>1.5000000000000013E-3</c:v>
                </c:pt>
                <c:pt idx="159">
                  <c:v>1.5000000000000013E-3</c:v>
                </c:pt>
                <c:pt idx="160">
                  <c:v>1.5000000000000013E-3</c:v>
                </c:pt>
                <c:pt idx="161">
                  <c:v>1.5000000000000013E-3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'vit data'!$EB$4</c:f>
              <c:strCache>
                <c:ptCount val="1"/>
                <c:pt idx="0">
                  <c:v>folate + pABA</c:v>
                </c:pt>
              </c:strCache>
            </c:strRef>
          </c:tx>
          <c:spPr>
            <a:ln w="19050" cap="rnd">
              <a:solidFill>
                <a:srgbClr val="0000CC"/>
              </a:solidFill>
              <a:round/>
            </a:ln>
            <a:effectLst/>
          </c:spPr>
          <c:marker>
            <c:symbol val="none"/>
          </c:marker>
          <c:xVal>
            <c:numRef>
              <c:f>'vit data'!$DW$5:$DW$221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data'!$EB$5:$EB$221</c:f>
              <c:numCache>
                <c:formatCode>General</c:formatCode>
                <c:ptCount val="217"/>
                <c:pt idx="0">
                  <c:v>-3.0000000000000027E-3</c:v>
                </c:pt>
                <c:pt idx="1">
                  <c:v>-3.0000000000000027E-3</c:v>
                </c:pt>
                <c:pt idx="2">
                  <c:v>-3.5000000000000031E-3</c:v>
                </c:pt>
                <c:pt idx="3">
                  <c:v>-2.5000000000000022E-3</c:v>
                </c:pt>
                <c:pt idx="4">
                  <c:v>-2.0000000000000018E-3</c:v>
                </c:pt>
                <c:pt idx="5">
                  <c:v>-1.5000000000000013E-3</c:v>
                </c:pt>
                <c:pt idx="6">
                  <c:v>-1.5000000000000013E-3</c:v>
                </c:pt>
                <c:pt idx="7">
                  <c:v>-2.0000000000000018E-3</c:v>
                </c:pt>
                <c:pt idx="8">
                  <c:v>-1.5000000000000013E-3</c:v>
                </c:pt>
                <c:pt idx="9">
                  <c:v>-1.5000000000000013E-3</c:v>
                </c:pt>
                <c:pt idx="10">
                  <c:v>-1.5000000000000013E-3</c:v>
                </c:pt>
                <c:pt idx="11">
                  <c:v>-1.0000000000000009E-3</c:v>
                </c:pt>
                <c:pt idx="12">
                  <c:v>-5.0000000000000044E-4</c:v>
                </c:pt>
                <c:pt idx="13">
                  <c:v>-1.0000000000000009E-3</c:v>
                </c:pt>
                <c:pt idx="14">
                  <c:v>-5.0000000000000044E-4</c:v>
                </c:pt>
                <c:pt idx="15">
                  <c:v>-5.0000000000000044E-4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4.9999999999997269E-4</c:v>
                </c:pt>
                <c:pt idx="21">
                  <c:v>0</c:v>
                </c:pt>
                <c:pt idx="22">
                  <c:v>0</c:v>
                </c:pt>
                <c:pt idx="23">
                  <c:v>4.9999999999997269E-4</c:v>
                </c:pt>
                <c:pt idx="24">
                  <c:v>4.9999999999997269E-4</c:v>
                </c:pt>
                <c:pt idx="25">
                  <c:v>0</c:v>
                </c:pt>
                <c:pt idx="26">
                  <c:v>4.9999999999997269E-4</c:v>
                </c:pt>
                <c:pt idx="27">
                  <c:v>4.9999999999997269E-4</c:v>
                </c:pt>
                <c:pt idx="28">
                  <c:v>4.9999999999997269E-4</c:v>
                </c:pt>
                <c:pt idx="29">
                  <c:v>4.9999999999997269E-4</c:v>
                </c:pt>
                <c:pt idx="30">
                  <c:v>4.9999999999997269E-4</c:v>
                </c:pt>
                <c:pt idx="31">
                  <c:v>9.9999999999997313E-4</c:v>
                </c:pt>
                <c:pt idx="32">
                  <c:v>4.9999999999997269E-4</c:v>
                </c:pt>
                <c:pt idx="33">
                  <c:v>9.9999999999997313E-4</c:v>
                </c:pt>
                <c:pt idx="34">
                  <c:v>9.9999999999997313E-4</c:v>
                </c:pt>
                <c:pt idx="35">
                  <c:v>9.9999999999997313E-4</c:v>
                </c:pt>
                <c:pt idx="36">
                  <c:v>9.9999999999997313E-4</c:v>
                </c:pt>
                <c:pt idx="37">
                  <c:v>9.9999999999997313E-4</c:v>
                </c:pt>
                <c:pt idx="38">
                  <c:v>9.9999999999997313E-4</c:v>
                </c:pt>
                <c:pt idx="39">
                  <c:v>9.9999999999997313E-4</c:v>
                </c:pt>
                <c:pt idx="40">
                  <c:v>9.9999999999997313E-4</c:v>
                </c:pt>
                <c:pt idx="41">
                  <c:v>9.9999999999997313E-4</c:v>
                </c:pt>
                <c:pt idx="42">
                  <c:v>9.9999999999997313E-4</c:v>
                </c:pt>
                <c:pt idx="43">
                  <c:v>9.9999999999997313E-4</c:v>
                </c:pt>
                <c:pt idx="44">
                  <c:v>9.9999999999997313E-4</c:v>
                </c:pt>
                <c:pt idx="45">
                  <c:v>9.9999999999997313E-4</c:v>
                </c:pt>
                <c:pt idx="46">
                  <c:v>9.9999999999997313E-4</c:v>
                </c:pt>
                <c:pt idx="47">
                  <c:v>9.9999999999997313E-4</c:v>
                </c:pt>
                <c:pt idx="48">
                  <c:v>9.9999999999997313E-4</c:v>
                </c:pt>
                <c:pt idx="49">
                  <c:v>9.9999999999997313E-4</c:v>
                </c:pt>
                <c:pt idx="50">
                  <c:v>9.9999999999997313E-4</c:v>
                </c:pt>
                <c:pt idx="51">
                  <c:v>1.4999999999999736E-3</c:v>
                </c:pt>
                <c:pt idx="52">
                  <c:v>9.9999999999997313E-4</c:v>
                </c:pt>
                <c:pt idx="53">
                  <c:v>9.9999999999997313E-4</c:v>
                </c:pt>
                <c:pt idx="54">
                  <c:v>1.4999999999999736E-3</c:v>
                </c:pt>
                <c:pt idx="55">
                  <c:v>1.4999999999999736E-3</c:v>
                </c:pt>
                <c:pt idx="56">
                  <c:v>1.999999999999974E-3</c:v>
                </c:pt>
                <c:pt idx="57">
                  <c:v>1.999999999999974E-3</c:v>
                </c:pt>
                <c:pt idx="58">
                  <c:v>9.9999999999997313E-4</c:v>
                </c:pt>
                <c:pt idx="59">
                  <c:v>1.999999999999974E-3</c:v>
                </c:pt>
                <c:pt idx="60">
                  <c:v>1.999999999999974E-3</c:v>
                </c:pt>
                <c:pt idx="61">
                  <c:v>1.4999999999999736E-3</c:v>
                </c:pt>
                <c:pt idx="62">
                  <c:v>1.4999999999999736E-3</c:v>
                </c:pt>
                <c:pt idx="63">
                  <c:v>1.4999999999999736E-3</c:v>
                </c:pt>
                <c:pt idx="64">
                  <c:v>1.4999999999999736E-3</c:v>
                </c:pt>
                <c:pt idx="65">
                  <c:v>1.4999999999999736E-3</c:v>
                </c:pt>
                <c:pt idx="66">
                  <c:v>1.4999999999999736E-3</c:v>
                </c:pt>
                <c:pt idx="67">
                  <c:v>1.4999999999999736E-3</c:v>
                </c:pt>
                <c:pt idx="68">
                  <c:v>9.9999999999997313E-4</c:v>
                </c:pt>
                <c:pt idx="69">
                  <c:v>9.9999999999997313E-4</c:v>
                </c:pt>
                <c:pt idx="70">
                  <c:v>1.4999999999999736E-3</c:v>
                </c:pt>
                <c:pt idx="71">
                  <c:v>1.4999999999999736E-3</c:v>
                </c:pt>
                <c:pt idx="72">
                  <c:v>1.999999999999974E-3</c:v>
                </c:pt>
                <c:pt idx="73">
                  <c:v>9.9999999999997313E-4</c:v>
                </c:pt>
                <c:pt idx="74">
                  <c:v>1.4999999999999736E-3</c:v>
                </c:pt>
                <c:pt idx="75">
                  <c:v>1.4999999999999736E-3</c:v>
                </c:pt>
                <c:pt idx="76">
                  <c:v>1.4999999999999736E-3</c:v>
                </c:pt>
                <c:pt idx="77">
                  <c:v>1.999999999999974E-3</c:v>
                </c:pt>
                <c:pt idx="78">
                  <c:v>9.9999999999997313E-4</c:v>
                </c:pt>
                <c:pt idx="79">
                  <c:v>9.9999999999997313E-4</c:v>
                </c:pt>
                <c:pt idx="80">
                  <c:v>1.4999999999999736E-3</c:v>
                </c:pt>
                <c:pt idx="81">
                  <c:v>1.999999999999974E-3</c:v>
                </c:pt>
                <c:pt idx="82">
                  <c:v>1.999999999999974E-3</c:v>
                </c:pt>
                <c:pt idx="83">
                  <c:v>1.999999999999974E-3</c:v>
                </c:pt>
                <c:pt idx="84">
                  <c:v>1.999999999999974E-3</c:v>
                </c:pt>
                <c:pt idx="85">
                  <c:v>1.999999999999974E-3</c:v>
                </c:pt>
                <c:pt idx="86">
                  <c:v>1.999999999999974E-3</c:v>
                </c:pt>
                <c:pt idx="87">
                  <c:v>1.4999999999999736E-3</c:v>
                </c:pt>
                <c:pt idx="88">
                  <c:v>1.4999999999999736E-3</c:v>
                </c:pt>
                <c:pt idx="89">
                  <c:v>1.4999999999999736E-3</c:v>
                </c:pt>
                <c:pt idx="90">
                  <c:v>1.999999999999974E-3</c:v>
                </c:pt>
                <c:pt idx="91">
                  <c:v>1.999999999999974E-3</c:v>
                </c:pt>
                <c:pt idx="92">
                  <c:v>1.999999999999974E-3</c:v>
                </c:pt>
                <c:pt idx="93">
                  <c:v>1.4999999999999736E-3</c:v>
                </c:pt>
                <c:pt idx="94">
                  <c:v>1.999999999999974E-3</c:v>
                </c:pt>
                <c:pt idx="95">
                  <c:v>1.999999999999974E-3</c:v>
                </c:pt>
                <c:pt idx="96">
                  <c:v>1.999999999999974E-3</c:v>
                </c:pt>
                <c:pt idx="97">
                  <c:v>1.999999999999974E-3</c:v>
                </c:pt>
                <c:pt idx="98">
                  <c:v>1.4999999999999736E-3</c:v>
                </c:pt>
                <c:pt idx="99">
                  <c:v>1.999999999999974E-3</c:v>
                </c:pt>
                <c:pt idx="100">
                  <c:v>1.999999999999974E-3</c:v>
                </c:pt>
                <c:pt idx="101">
                  <c:v>1.999999999999974E-3</c:v>
                </c:pt>
                <c:pt idx="102">
                  <c:v>1.999999999999974E-3</c:v>
                </c:pt>
                <c:pt idx="103">
                  <c:v>1.999999999999974E-3</c:v>
                </c:pt>
                <c:pt idx="104">
                  <c:v>1.999999999999974E-3</c:v>
                </c:pt>
                <c:pt idx="105">
                  <c:v>1.999999999999974E-3</c:v>
                </c:pt>
                <c:pt idx="106">
                  <c:v>1.999999999999974E-3</c:v>
                </c:pt>
                <c:pt idx="107">
                  <c:v>1.999999999999974E-3</c:v>
                </c:pt>
                <c:pt idx="108">
                  <c:v>1.999999999999974E-3</c:v>
                </c:pt>
                <c:pt idx="109">
                  <c:v>1.999999999999974E-3</c:v>
                </c:pt>
                <c:pt idx="110">
                  <c:v>1.999999999999974E-3</c:v>
                </c:pt>
                <c:pt idx="111">
                  <c:v>1.999999999999974E-3</c:v>
                </c:pt>
                <c:pt idx="112">
                  <c:v>1.999999999999974E-3</c:v>
                </c:pt>
                <c:pt idx="113">
                  <c:v>1.999999999999974E-3</c:v>
                </c:pt>
                <c:pt idx="114">
                  <c:v>1.4999999999999736E-3</c:v>
                </c:pt>
                <c:pt idx="115">
                  <c:v>1.4999999999999736E-3</c:v>
                </c:pt>
                <c:pt idx="116">
                  <c:v>1.999999999999974E-3</c:v>
                </c:pt>
                <c:pt idx="117">
                  <c:v>1.4999999999999736E-3</c:v>
                </c:pt>
                <c:pt idx="118">
                  <c:v>1.999999999999974E-3</c:v>
                </c:pt>
                <c:pt idx="119">
                  <c:v>1.4999999999999736E-3</c:v>
                </c:pt>
                <c:pt idx="120">
                  <c:v>1.999999999999974E-3</c:v>
                </c:pt>
                <c:pt idx="121">
                  <c:v>1.999999999999974E-3</c:v>
                </c:pt>
                <c:pt idx="122">
                  <c:v>1.999999999999974E-3</c:v>
                </c:pt>
                <c:pt idx="123">
                  <c:v>1.999999999999974E-3</c:v>
                </c:pt>
                <c:pt idx="124">
                  <c:v>1.999999999999974E-3</c:v>
                </c:pt>
                <c:pt idx="125">
                  <c:v>1.4999999999999736E-3</c:v>
                </c:pt>
                <c:pt idx="126">
                  <c:v>1.4999999999999736E-3</c:v>
                </c:pt>
                <c:pt idx="127">
                  <c:v>1.999999999999974E-3</c:v>
                </c:pt>
                <c:pt idx="128">
                  <c:v>1.999999999999974E-3</c:v>
                </c:pt>
                <c:pt idx="129">
                  <c:v>1.999999999999974E-3</c:v>
                </c:pt>
                <c:pt idx="130">
                  <c:v>1.4999999999999736E-3</c:v>
                </c:pt>
                <c:pt idx="131">
                  <c:v>1.999999999999974E-3</c:v>
                </c:pt>
                <c:pt idx="132">
                  <c:v>1.4999999999999736E-3</c:v>
                </c:pt>
                <c:pt idx="133">
                  <c:v>1.4999999999999736E-3</c:v>
                </c:pt>
                <c:pt idx="134">
                  <c:v>1.999999999999974E-3</c:v>
                </c:pt>
                <c:pt idx="135">
                  <c:v>1.999999999999974E-3</c:v>
                </c:pt>
                <c:pt idx="136">
                  <c:v>2.4999999999999745E-3</c:v>
                </c:pt>
                <c:pt idx="137">
                  <c:v>1.999999999999974E-3</c:v>
                </c:pt>
                <c:pt idx="138">
                  <c:v>1.999999999999974E-3</c:v>
                </c:pt>
                <c:pt idx="139">
                  <c:v>2.9999999999999749E-3</c:v>
                </c:pt>
                <c:pt idx="140">
                  <c:v>1.999999999999974E-3</c:v>
                </c:pt>
                <c:pt idx="141">
                  <c:v>2.4999999999999745E-3</c:v>
                </c:pt>
                <c:pt idx="142">
                  <c:v>2.9999999999999749E-3</c:v>
                </c:pt>
                <c:pt idx="143">
                  <c:v>1.999999999999974E-3</c:v>
                </c:pt>
                <c:pt idx="144">
                  <c:v>2.9999999999999749E-3</c:v>
                </c:pt>
                <c:pt idx="145">
                  <c:v>1.999999999999974E-3</c:v>
                </c:pt>
                <c:pt idx="146">
                  <c:v>1.999999999999974E-3</c:v>
                </c:pt>
                <c:pt idx="147">
                  <c:v>2.9999999999999749E-3</c:v>
                </c:pt>
                <c:pt idx="148">
                  <c:v>1.999999999999974E-3</c:v>
                </c:pt>
                <c:pt idx="149">
                  <c:v>1.999999999999974E-3</c:v>
                </c:pt>
                <c:pt idx="150">
                  <c:v>1.999999999999974E-3</c:v>
                </c:pt>
                <c:pt idx="151">
                  <c:v>1.999999999999974E-3</c:v>
                </c:pt>
                <c:pt idx="152">
                  <c:v>1.999999999999974E-3</c:v>
                </c:pt>
                <c:pt idx="153">
                  <c:v>1.999999999999974E-3</c:v>
                </c:pt>
                <c:pt idx="154">
                  <c:v>1.999999999999974E-3</c:v>
                </c:pt>
                <c:pt idx="155">
                  <c:v>1.999999999999974E-3</c:v>
                </c:pt>
                <c:pt idx="156">
                  <c:v>1.999999999999974E-3</c:v>
                </c:pt>
                <c:pt idx="157">
                  <c:v>1.999999999999974E-3</c:v>
                </c:pt>
                <c:pt idx="158">
                  <c:v>1.999999999999974E-3</c:v>
                </c:pt>
                <c:pt idx="159">
                  <c:v>1.999999999999974E-3</c:v>
                </c:pt>
                <c:pt idx="160">
                  <c:v>1.999999999999974E-3</c:v>
                </c:pt>
                <c:pt idx="161">
                  <c:v>1.999999999999974E-3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'vit data'!$EC$4</c:f>
              <c:strCache>
                <c:ptCount val="1"/>
                <c:pt idx="0">
                  <c:v>niacin</c:v>
                </c:pt>
              </c:strCache>
            </c:strRef>
          </c:tx>
          <c:spPr>
            <a:ln w="19050" cap="rnd">
              <a:solidFill>
                <a:srgbClr val="996633"/>
              </a:solidFill>
              <a:round/>
            </a:ln>
            <a:effectLst/>
          </c:spPr>
          <c:marker>
            <c:symbol val="none"/>
          </c:marker>
          <c:xVal>
            <c:numRef>
              <c:f>'vit data'!$DW$5:$DW$221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data'!$EC$5:$EC$221</c:f>
              <c:numCache>
                <c:formatCode>General</c:formatCode>
                <c:ptCount val="217"/>
                <c:pt idx="0">
                  <c:v>-1.3000000000000012E-2</c:v>
                </c:pt>
                <c:pt idx="1">
                  <c:v>-1.150000000000001E-2</c:v>
                </c:pt>
                <c:pt idx="2">
                  <c:v>-1.0000000000000009E-2</c:v>
                </c:pt>
                <c:pt idx="3">
                  <c:v>-9.000000000000008E-3</c:v>
                </c:pt>
                <c:pt idx="4">
                  <c:v>-8.0000000000000071E-3</c:v>
                </c:pt>
                <c:pt idx="5">
                  <c:v>-7.0000000000000062E-3</c:v>
                </c:pt>
                <c:pt idx="6">
                  <c:v>-6.0000000000000053E-3</c:v>
                </c:pt>
                <c:pt idx="7">
                  <c:v>-5.0000000000000044E-3</c:v>
                </c:pt>
                <c:pt idx="8">
                  <c:v>-4.500000000000004E-3</c:v>
                </c:pt>
                <c:pt idx="9">
                  <c:v>-3.5000000000000031E-3</c:v>
                </c:pt>
                <c:pt idx="10">
                  <c:v>-4.0000000000000036E-3</c:v>
                </c:pt>
                <c:pt idx="11">
                  <c:v>-3.5000000000000031E-3</c:v>
                </c:pt>
                <c:pt idx="12">
                  <c:v>-3.0000000000000027E-3</c:v>
                </c:pt>
                <c:pt idx="13">
                  <c:v>-2.0000000000000018E-3</c:v>
                </c:pt>
                <c:pt idx="14">
                  <c:v>-1.5000000000000013E-3</c:v>
                </c:pt>
                <c:pt idx="15">
                  <c:v>-1.5000000000000013E-3</c:v>
                </c:pt>
                <c:pt idx="16">
                  <c:v>-1.0000000000000009E-3</c:v>
                </c:pt>
                <c:pt idx="17">
                  <c:v>-5.0000000000000044E-4</c:v>
                </c:pt>
                <c:pt idx="18">
                  <c:v>0</c:v>
                </c:pt>
                <c:pt idx="19">
                  <c:v>1.0000000000000009E-3</c:v>
                </c:pt>
                <c:pt idx="20">
                  <c:v>1.5000000000000013E-3</c:v>
                </c:pt>
                <c:pt idx="21">
                  <c:v>1.5000000000000013E-3</c:v>
                </c:pt>
                <c:pt idx="22">
                  <c:v>2.5000000000000022E-3</c:v>
                </c:pt>
                <c:pt idx="23">
                  <c:v>3.0000000000000027E-3</c:v>
                </c:pt>
                <c:pt idx="24">
                  <c:v>4.500000000000004E-3</c:v>
                </c:pt>
                <c:pt idx="25">
                  <c:v>4.500000000000004E-3</c:v>
                </c:pt>
                <c:pt idx="26">
                  <c:v>4.500000000000004E-3</c:v>
                </c:pt>
                <c:pt idx="27">
                  <c:v>5.5000000000000049E-3</c:v>
                </c:pt>
                <c:pt idx="28">
                  <c:v>6.0000000000000053E-3</c:v>
                </c:pt>
                <c:pt idx="29">
                  <c:v>7.0000000000000062E-3</c:v>
                </c:pt>
                <c:pt idx="30">
                  <c:v>8.0000000000000071E-3</c:v>
                </c:pt>
                <c:pt idx="31">
                  <c:v>8.0000000000000071E-3</c:v>
                </c:pt>
                <c:pt idx="32">
                  <c:v>9.5000000000000084E-3</c:v>
                </c:pt>
                <c:pt idx="33">
                  <c:v>1.150000000000001E-2</c:v>
                </c:pt>
                <c:pt idx="34">
                  <c:v>1.2500000000000011E-2</c:v>
                </c:pt>
                <c:pt idx="35">
                  <c:v>1.3500000000000012E-2</c:v>
                </c:pt>
                <c:pt idx="36">
                  <c:v>1.5500000000000014E-2</c:v>
                </c:pt>
                <c:pt idx="37">
                  <c:v>1.7500000000000016E-2</c:v>
                </c:pt>
                <c:pt idx="38">
                  <c:v>2.0000000000000018E-2</c:v>
                </c:pt>
                <c:pt idx="39">
                  <c:v>2.300000000000002E-2</c:v>
                </c:pt>
                <c:pt idx="40">
                  <c:v>2.6000000000000023E-2</c:v>
                </c:pt>
                <c:pt idx="41">
                  <c:v>2.9000000000000026E-2</c:v>
                </c:pt>
                <c:pt idx="42">
                  <c:v>3.2499999999999973E-2</c:v>
                </c:pt>
                <c:pt idx="43">
                  <c:v>3.5499999999999976E-2</c:v>
                </c:pt>
                <c:pt idx="44">
                  <c:v>3.949999999999998E-2</c:v>
                </c:pt>
                <c:pt idx="45">
                  <c:v>4.4499999999999984E-2</c:v>
                </c:pt>
                <c:pt idx="46">
                  <c:v>4.9499999999999988E-2</c:v>
                </c:pt>
                <c:pt idx="47">
                  <c:v>5.4999999999999993E-2</c:v>
                </c:pt>
                <c:pt idx="48">
                  <c:v>5.9499999999999997E-2</c:v>
                </c:pt>
                <c:pt idx="49">
                  <c:v>6.5499999999999975E-2</c:v>
                </c:pt>
                <c:pt idx="50">
                  <c:v>7.1999999999999981E-2</c:v>
                </c:pt>
                <c:pt idx="51">
                  <c:v>7.9999999999999988E-2</c:v>
                </c:pt>
                <c:pt idx="52">
                  <c:v>8.7999999999999995E-2</c:v>
                </c:pt>
                <c:pt idx="53">
                  <c:v>9.6999999999999975E-2</c:v>
                </c:pt>
                <c:pt idx="54">
                  <c:v>0.10599999999999998</c:v>
                </c:pt>
                <c:pt idx="55">
                  <c:v>0.11899999999999999</c:v>
                </c:pt>
                <c:pt idx="56">
                  <c:v>0.13500000000000001</c:v>
                </c:pt>
                <c:pt idx="57">
                  <c:v>0.14799999999999996</c:v>
                </c:pt>
                <c:pt idx="58">
                  <c:v>0.16099999999999998</c:v>
                </c:pt>
                <c:pt idx="59">
                  <c:v>0.17299999999999999</c:v>
                </c:pt>
                <c:pt idx="60">
                  <c:v>0.189</c:v>
                </c:pt>
                <c:pt idx="61">
                  <c:v>0.21349999999999997</c:v>
                </c:pt>
                <c:pt idx="62">
                  <c:v>0.23599999999999999</c:v>
                </c:pt>
                <c:pt idx="63">
                  <c:v>0.26300000000000001</c:v>
                </c:pt>
                <c:pt idx="64">
                  <c:v>0.28999999999999998</c:v>
                </c:pt>
                <c:pt idx="65">
                  <c:v>0.31900000000000001</c:v>
                </c:pt>
                <c:pt idx="66">
                  <c:v>0.35349999999999998</c:v>
                </c:pt>
                <c:pt idx="67">
                  <c:v>0.36249999999999999</c:v>
                </c:pt>
                <c:pt idx="68">
                  <c:v>0.39150000000000001</c:v>
                </c:pt>
                <c:pt idx="69">
                  <c:v>0.41200000000000003</c:v>
                </c:pt>
                <c:pt idx="70">
                  <c:v>0.44049999999999995</c:v>
                </c:pt>
                <c:pt idx="71">
                  <c:v>0.47349999999999998</c:v>
                </c:pt>
                <c:pt idx="72">
                  <c:v>0.4965</c:v>
                </c:pt>
                <c:pt idx="73">
                  <c:v>0.52849999999999997</c:v>
                </c:pt>
                <c:pt idx="74">
                  <c:v>0.55349999999999988</c:v>
                </c:pt>
                <c:pt idx="75">
                  <c:v>0.58050000000000002</c:v>
                </c:pt>
                <c:pt idx="76">
                  <c:v>0.58749999999999991</c:v>
                </c:pt>
                <c:pt idx="77">
                  <c:v>0.59450000000000003</c:v>
                </c:pt>
                <c:pt idx="78">
                  <c:v>0.59949999999999992</c:v>
                </c:pt>
                <c:pt idx="79">
                  <c:v>0.60349999999999993</c:v>
                </c:pt>
                <c:pt idx="80">
                  <c:v>0.60650000000000004</c:v>
                </c:pt>
                <c:pt idx="81">
                  <c:v>0.61450000000000005</c:v>
                </c:pt>
                <c:pt idx="82">
                  <c:v>0.61850000000000005</c:v>
                </c:pt>
                <c:pt idx="83">
                  <c:v>0.62650000000000006</c:v>
                </c:pt>
                <c:pt idx="84">
                  <c:v>0.63650000000000007</c:v>
                </c:pt>
                <c:pt idx="85">
                  <c:v>0.65250000000000008</c:v>
                </c:pt>
                <c:pt idx="86">
                  <c:v>0.66650000000000009</c:v>
                </c:pt>
                <c:pt idx="87">
                  <c:v>0.67549999999999999</c:v>
                </c:pt>
                <c:pt idx="88">
                  <c:v>0.67649999999999988</c:v>
                </c:pt>
                <c:pt idx="89">
                  <c:v>0.68249999999999988</c:v>
                </c:pt>
                <c:pt idx="90">
                  <c:v>0.6915</c:v>
                </c:pt>
                <c:pt idx="91">
                  <c:v>0.69550000000000001</c:v>
                </c:pt>
                <c:pt idx="92">
                  <c:v>0.70550000000000002</c:v>
                </c:pt>
                <c:pt idx="93">
                  <c:v>0.7044999999999999</c:v>
                </c:pt>
                <c:pt idx="94">
                  <c:v>0.71249999999999991</c:v>
                </c:pt>
                <c:pt idx="95">
                  <c:v>0.72249999999999992</c:v>
                </c:pt>
                <c:pt idx="96">
                  <c:v>0.72249999999999992</c:v>
                </c:pt>
                <c:pt idx="97">
                  <c:v>0.73</c:v>
                </c:pt>
                <c:pt idx="98">
                  <c:v>0.74550000000000005</c:v>
                </c:pt>
                <c:pt idx="99">
                  <c:v>0.75750000000000006</c:v>
                </c:pt>
                <c:pt idx="100">
                  <c:v>0.75</c:v>
                </c:pt>
                <c:pt idx="101">
                  <c:v>0.73649999999999993</c:v>
                </c:pt>
                <c:pt idx="102">
                  <c:v>0.71899999999999997</c:v>
                </c:pt>
                <c:pt idx="103">
                  <c:v>0.70350000000000001</c:v>
                </c:pt>
                <c:pt idx="104">
                  <c:v>0.70550000000000002</c:v>
                </c:pt>
                <c:pt idx="105">
                  <c:v>0.70550000000000002</c:v>
                </c:pt>
                <c:pt idx="106">
                  <c:v>0.71049999999999991</c:v>
                </c:pt>
                <c:pt idx="107">
                  <c:v>0.71150000000000002</c:v>
                </c:pt>
                <c:pt idx="108">
                  <c:v>0.71150000000000002</c:v>
                </c:pt>
                <c:pt idx="109">
                  <c:v>0.70950000000000002</c:v>
                </c:pt>
                <c:pt idx="110">
                  <c:v>0.70950000000000002</c:v>
                </c:pt>
                <c:pt idx="111">
                  <c:v>0.71049999999999991</c:v>
                </c:pt>
                <c:pt idx="112">
                  <c:v>0.70950000000000002</c:v>
                </c:pt>
                <c:pt idx="113">
                  <c:v>0.71399999999999997</c:v>
                </c:pt>
                <c:pt idx="114">
                  <c:v>0.71550000000000002</c:v>
                </c:pt>
                <c:pt idx="115">
                  <c:v>0.71350000000000002</c:v>
                </c:pt>
                <c:pt idx="116">
                  <c:v>0.71849999999999992</c:v>
                </c:pt>
                <c:pt idx="117">
                  <c:v>0.71649999999999991</c:v>
                </c:pt>
                <c:pt idx="118">
                  <c:v>0.72449999999999992</c:v>
                </c:pt>
                <c:pt idx="119">
                  <c:v>0.72849999999999993</c:v>
                </c:pt>
                <c:pt idx="120">
                  <c:v>0.73350000000000004</c:v>
                </c:pt>
                <c:pt idx="121">
                  <c:v>0.74049999999999994</c:v>
                </c:pt>
                <c:pt idx="122">
                  <c:v>0.74849999999999994</c:v>
                </c:pt>
                <c:pt idx="123">
                  <c:v>0.75550000000000006</c:v>
                </c:pt>
                <c:pt idx="124">
                  <c:v>0.76249999999999996</c:v>
                </c:pt>
                <c:pt idx="125">
                  <c:v>0.76950000000000007</c:v>
                </c:pt>
                <c:pt idx="126">
                  <c:v>0.77649999999999997</c:v>
                </c:pt>
                <c:pt idx="127">
                  <c:v>0.78449999999999998</c:v>
                </c:pt>
                <c:pt idx="128">
                  <c:v>0.79150000000000009</c:v>
                </c:pt>
                <c:pt idx="129">
                  <c:v>0.80249999999999999</c:v>
                </c:pt>
                <c:pt idx="130">
                  <c:v>0.81149999999999989</c:v>
                </c:pt>
                <c:pt idx="131">
                  <c:v>0.81749999999999989</c:v>
                </c:pt>
                <c:pt idx="132">
                  <c:v>0.8254999999999999</c:v>
                </c:pt>
                <c:pt idx="133">
                  <c:v>0.83250000000000002</c:v>
                </c:pt>
                <c:pt idx="134">
                  <c:v>0.83949999999999991</c:v>
                </c:pt>
                <c:pt idx="135">
                  <c:v>0.84549999999999992</c:v>
                </c:pt>
                <c:pt idx="136">
                  <c:v>0.85250000000000004</c:v>
                </c:pt>
                <c:pt idx="137">
                  <c:v>0.86050000000000004</c:v>
                </c:pt>
                <c:pt idx="138">
                  <c:v>0.86549999999999994</c:v>
                </c:pt>
                <c:pt idx="139">
                  <c:v>0.87250000000000005</c:v>
                </c:pt>
                <c:pt idx="140">
                  <c:v>0.87850000000000006</c:v>
                </c:pt>
                <c:pt idx="141">
                  <c:v>0.8839999999999999</c:v>
                </c:pt>
                <c:pt idx="142">
                  <c:v>0.88650000000000007</c:v>
                </c:pt>
                <c:pt idx="143">
                  <c:v>0.89450000000000007</c:v>
                </c:pt>
                <c:pt idx="144">
                  <c:v>0.90100000000000002</c:v>
                </c:pt>
                <c:pt idx="145">
                  <c:v>0.90500000000000003</c:v>
                </c:pt>
                <c:pt idx="146">
                  <c:v>0.90949999999999998</c:v>
                </c:pt>
                <c:pt idx="147">
                  <c:v>0.91450000000000009</c:v>
                </c:pt>
                <c:pt idx="148">
                  <c:v>0.91999999999999993</c:v>
                </c:pt>
                <c:pt idx="149">
                  <c:v>0.92349999999999999</c:v>
                </c:pt>
                <c:pt idx="150">
                  <c:v>0.92949999999999999</c:v>
                </c:pt>
                <c:pt idx="151">
                  <c:v>0.93149999999999999</c:v>
                </c:pt>
                <c:pt idx="152">
                  <c:v>0.93199999999999994</c:v>
                </c:pt>
                <c:pt idx="153">
                  <c:v>0.9355</c:v>
                </c:pt>
                <c:pt idx="154">
                  <c:v>0.93799999999999994</c:v>
                </c:pt>
                <c:pt idx="155">
                  <c:v>0.94799999999999995</c:v>
                </c:pt>
                <c:pt idx="156">
                  <c:v>0.94249999999999989</c:v>
                </c:pt>
                <c:pt idx="157">
                  <c:v>0.9415</c:v>
                </c:pt>
                <c:pt idx="158">
                  <c:v>0.93799999999999994</c:v>
                </c:pt>
                <c:pt idx="159">
                  <c:v>0.92900000000000005</c:v>
                </c:pt>
                <c:pt idx="160">
                  <c:v>0.92100000000000004</c:v>
                </c:pt>
                <c:pt idx="161">
                  <c:v>0.91599999999999993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'vit data'!$ED$4</c:f>
              <c:strCache>
                <c:ptCount val="1"/>
                <c:pt idx="0">
                  <c:v>pantothenate</c:v>
                </c:pt>
              </c:strCache>
            </c:strRef>
          </c:tx>
          <c:spPr>
            <a:ln w="19050" cap="rnd">
              <a:solidFill>
                <a:srgbClr val="008080"/>
              </a:solidFill>
              <a:round/>
            </a:ln>
            <a:effectLst/>
          </c:spPr>
          <c:marker>
            <c:symbol val="none"/>
          </c:marker>
          <c:xVal>
            <c:numRef>
              <c:f>'vit data'!$DW$5:$DW$221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data'!$ED$5:$ED$221</c:f>
              <c:numCache>
                <c:formatCode>General</c:formatCode>
                <c:ptCount val="217"/>
                <c:pt idx="0">
                  <c:v>1.2999999999999984E-2</c:v>
                </c:pt>
                <c:pt idx="1">
                  <c:v>1.1499999999999982E-2</c:v>
                </c:pt>
                <c:pt idx="2">
                  <c:v>1.3499999999999984E-2</c:v>
                </c:pt>
                <c:pt idx="3">
                  <c:v>1.2499999999999983E-2</c:v>
                </c:pt>
                <c:pt idx="4">
                  <c:v>1.2499999999999983E-2</c:v>
                </c:pt>
                <c:pt idx="5">
                  <c:v>1.1999999999999983E-2</c:v>
                </c:pt>
                <c:pt idx="6">
                  <c:v>1.3499999999999984E-2</c:v>
                </c:pt>
                <c:pt idx="7">
                  <c:v>1.3999999999999985E-2</c:v>
                </c:pt>
                <c:pt idx="8">
                  <c:v>1.2999999999999984E-2</c:v>
                </c:pt>
                <c:pt idx="9">
                  <c:v>1.4499999999999985E-2</c:v>
                </c:pt>
                <c:pt idx="10">
                  <c:v>1.4499999999999985E-2</c:v>
                </c:pt>
                <c:pt idx="11">
                  <c:v>1.4499999999999985E-2</c:v>
                </c:pt>
                <c:pt idx="12">
                  <c:v>1.5499999999999986E-2</c:v>
                </c:pt>
                <c:pt idx="13">
                  <c:v>1.6499999999999987E-2</c:v>
                </c:pt>
                <c:pt idx="14">
                  <c:v>1.6999999999999987E-2</c:v>
                </c:pt>
                <c:pt idx="15">
                  <c:v>1.7999999999999988E-2</c:v>
                </c:pt>
                <c:pt idx="16">
                  <c:v>1.8999999999999989E-2</c:v>
                </c:pt>
                <c:pt idx="17">
                  <c:v>1.999999999999999E-2</c:v>
                </c:pt>
                <c:pt idx="18">
                  <c:v>1.999999999999999E-2</c:v>
                </c:pt>
                <c:pt idx="19">
                  <c:v>2.2499999999999992E-2</c:v>
                </c:pt>
                <c:pt idx="20">
                  <c:v>2.3499999999999993E-2</c:v>
                </c:pt>
                <c:pt idx="21">
                  <c:v>2.4999999999999994E-2</c:v>
                </c:pt>
                <c:pt idx="22">
                  <c:v>2.6999999999999996E-2</c:v>
                </c:pt>
                <c:pt idx="23">
                  <c:v>0.03</c:v>
                </c:pt>
                <c:pt idx="24">
                  <c:v>3.1E-2</c:v>
                </c:pt>
                <c:pt idx="25">
                  <c:v>3.4499999999999975E-2</c:v>
                </c:pt>
                <c:pt idx="26">
                  <c:v>3.8499999999999979E-2</c:v>
                </c:pt>
                <c:pt idx="27">
                  <c:v>4.1999999999999982E-2</c:v>
                </c:pt>
                <c:pt idx="28">
                  <c:v>4.6999999999999986E-2</c:v>
                </c:pt>
                <c:pt idx="29">
                  <c:v>5.149999999999999E-2</c:v>
                </c:pt>
                <c:pt idx="30">
                  <c:v>5.6499999999999995E-2</c:v>
                </c:pt>
                <c:pt idx="31">
                  <c:v>6.3E-2</c:v>
                </c:pt>
                <c:pt idx="32">
                  <c:v>6.9499999999999978E-2</c:v>
                </c:pt>
                <c:pt idx="33">
                  <c:v>7.6999999999999985E-2</c:v>
                </c:pt>
                <c:pt idx="34">
                  <c:v>8.3499999999999991E-2</c:v>
                </c:pt>
                <c:pt idx="35">
                  <c:v>9.4E-2</c:v>
                </c:pt>
                <c:pt idx="36">
                  <c:v>0.10349999999999998</c:v>
                </c:pt>
                <c:pt idx="37">
                  <c:v>0.11649999999999999</c:v>
                </c:pt>
                <c:pt idx="38">
                  <c:v>0.1285</c:v>
                </c:pt>
                <c:pt idx="39">
                  <c:v>0.14449999999999996</c:v>
                </c:pt>
                <c:pt idx="40">
                  <c:v>0.15949999999999998</c:v>
                </c:pt>
                <c:pt idx="41">
                  <c:v>0.18049999999999999</c:v>
                </c:pt>
                <c:pt idx="42">
                  <c:v>0.19750000000000001</c:v>
                </c:pt>
                <c:pt idx="43">
                  <c:v>0.22299999999999998</c:v>
                </c:pt>
                <c:pt idx="44">
                  <c:v>0.2465</c:v>
                </c:pt>
                <c:pt idx="45">
                  <c:v>0.27999999999999997</c:v>
                </c:pt>
                <c:pt idx="46">
                  <c:v>0.315</c:v>
                </c:pt>
                <c:pt idx="47">
                  <c:v>0.18</c:v>
                </c:pt>
                <c:pt idx="48">
                  <c:v>0.21299999999999997</c:v>
                </c:pt>
                <c:pt idx="49">
                  <c:v>0.22899999999999998</c:v>
                </c:pt>
                <c:pt idx="50">
                  <c:v>0.2495</c:v>
                </c:pt>
                <c:pt idx="51">
                  <c:v>0.27199999999999996</c:v>
                </c:pt>
                <c:pt idx="52">
                  <c:v>0.30099999999999999</c:v>
                </c:pt>
                <c:pt idx="53">
                  <c:v>0.32100000000000001</c:v>
                </c:pt>
                <c:pt idx="54">
                  <c:v>0.34199999999999997</c:v>
                </c:pt>
                <c:pt idx="55">
                  <c:v>0.36599999999999999</c:v>
                </c:pt>
                <c:pt idx="56">
                  <c:v>0.38650000000000001</c:v>
                </c:pt>
                <c:pt idx="57">
                  <c:v>0.42699999999999994</c:v>
                </c:pt>
                <c:pt idx="58">
                  <c:v>0.43649999999999994</c:v>
                </c:pt>
                <c:pt idx="59">
                  <c:v>0.47249999999999998</c:v>
                </c:pt>
                <c:pt idx="60">
                  <c:v>0.4965</c:v>
                </c:pt>
                <c:pt idx="61">
                  <c:v>0.52249999999999996</c:v>
                </c:pt>
                <c:pt idx="62">
                  <c:v>0.54200000000000004</c:v>
                </c:pt>
                <c:pt idx="63">
                  <c:v>0.56749999999999989</c:v>
                </c:pt>
                <c:pt idx="64">
                  <c:v>0.57199999999999995</c:v>
                </c:pt>
                <c:pt idx="65">
                  <c:v>0.57799999999999996</c:v>
                </c:pt>
                <c:pt idx="66">
                  <c:v>0.58749999999999991</c:v>
                </c:pt>
                <c:pt idx="67">
                  <c:v>0.58850000000000002</c:v>
                </c:pt>
                <c:pt idx="68">
                  <c:v>0.58650000000000002</c:v>
                </c:pt>
                <c:pt idx="69">
                  <c:v>0.58250000000000002</c:v>
                </c:pt>
                <c:pt idx="70">
                  <c:v>0.59250000000000003</c:v>
                </c:pt>
                <c:pt idx="71">
                  <c:v>0.60349999999999993</c:v>
                </c:pt>
                <c:pt idx="72">
                  <c:v>0.61450000000000005</c:v>
                </c:pt>
                <c:pt idx="73">
                  <c:v>0.62149999999999994</c:v>
                </c:pt>
                <c:pt idx="74">
                  <c:v>0.62850000000000006</c:v>
                </c:pt>
                <c:pt idx="75">
                  <c:v>0.63149999999999995</c:v>
                </c:pt>
                <c:pt idx="76">
                  <c:v>0.63800000000000001</c:v>
                </c:pt>
                <c:pt idx="77">
                  <c:v>0.64650000000000007</c:v>
                </c:pt>
                <c:pt idx="78">
                  <c:v>0.65149999999999997</c:v>
                </c:pt>
                <c:pt idx="79">
                  <c:v>0.65900000000000003</c:v>
                </c:pt>
                <c:pt idx="80">
                  <c:v>0.66250000000000009</c:v>
                </c:pt>
                <c:pt idx="81">
                  <c:v>0.67100000000000004</c:v>
                </c:pt>
                <c:pt idx="82">
                  <c:v>0.6745000000000001</c:v>
                </c:pt>
                <c:pt idx="83">
                  <c:v>0.67749999999999999</c:v>
                </c:pt>
                <c:pt idx="84">
                  <c:v>0.68449999999999989</c:v>
                </c:pt>
                <c:pt idx="85">
                  <c:v>0.68849999999999989</c:v>
                </c:pt>
                <c:pt idx="86">
                  <c:v>0.69299999999999995</c:v>
                </c:pt>
                <c:pt idx="87">
                  <c:v>0.70199999999999996</c:v>
                </c:pt>
                <c:pt idx="88">
                  <c:v>0.71099999999999997</c:v>
                </c:pt>
                <c:pt idx="89">
                  <c:v>0.71699999999999997</c:v>
                </c:pt>
                <c:pt idx="90">
                  <c:v>0.70199999999999996</c:v>
                </c:pt>
                <c:pt idx="91">
                  <c:v>0.69099999999999995</c:v>
                </c:pt>
                <c:pt idx="92">
                  <c:v>0.67899999999999994</c:v>
                </c:pt>
                <c:pt idx="93">
                  <c:v>0.67400000000000004</c:v>
                </c:pt>
                <c:pt idx="94">
                  <c:v>0.67799999999999994</c:v>
                </c:pt>
                <c:pt idx="95">
                  <c:v>0.67999999999999994</c:v>
                </c:pt>
                <c:pt idx="96">
                  <c:v>0.68199999999999994</c:v>
                </c:pt>
                <c:pt idx="97">
                  <c:v>0.68299999999999994</c:v>
                </c:pt>
                <c:pt idx="98">
                  <c:v>0.68599999999999994</c:v>
                </c:pt>
                <c:pt idx="99">
                  <c:v>0.68599999999999994</c:v>
                </c:pt>
                <c:pt idx="100">
                  <c:v>0.68599999999999994</c:v>
                </c:pt>
                <c:pt idx="101">
                  <c:v>0.68499999999999994</c:v>
                </c:pt>
                <c:pt idx="102">
                  <c:v>0.68599999999999994</c:v>
                </c:pt>
                <c:pt idx="103">
                  <c:v>0.68499999999999994</c:v>
                </c:pt>
                <c:pt idx="104">
                  <c:v>0.68599999999999994</c:v>
                </c:pt>
                <c:pt idx="105">
                  <c:v>0.68599999999999994</c:v>
                </c:pt>
                <c:pt idx="106">
                  <c:v>0.69</c:v>
                </c:pt>
                <c:pt idx="107">
                  <c:v>0.69299999999999995</c:v>
                </c:pt>
                <c:pt idx="108">
                  <c:v>0.69399999999999995</c:v>
                </c:pt>
                <c:pt idx="109">
                  <c:v>0.69499999999999995</c:v>
                </c:pt>
                <c:pt idx="110">
                  <c:v>0.69899999999999995</c:v>
                </c:pt>
                <c:pt idx="111">
                  <c:v>0.70099999999999996</c:v>
                </c:pt>
                <c:pt idx="112">
                  <c:v>0.70399999999999996</c:v>
                </c:pt>
                <c:pt idx="113">
                  <c:v>0.70699999999999996</c:v>
                </c:pt>
                <c:pt idx="114">
                  <c:v>0.71499999999999997</c:v>
                </c:pt>
                <c:pt idx="115">
                  <c:v>0.71599999999999997</c:v>
                </c:pt>
                <c:pt idx="116">
                  <c:v>0.72399999999999998</c:v>
                </c:pt>
                <c:pt idx="117">
                  <c:v>0.72399999999999998</c:v>
                </c:pt>
                <c:pt idx="118">
                  <c:v>0.73199999999999998</c:v>
                </c:pt>
                <c:pt idx="119">
                  <c:v>0.73799999999999999</c:v>
                </c:pt>
                <c:pt idx="120">
                  <c:v>0.74099999999999999</c:v>
                </c:pt>
                <c:pt idx="121">
                  <c:v>0.747</c:v>
                </c:pt>
                <c:pt idx="122">
                  <c:v>0.75</c:v>
                </c:pt>
                <c:pt idx="123">
                  <c:v>0.75600000000000001</c:v>
                </c:pt>
                <c:pt idx="124">
                  <c:v>0.76400000000000001</c:v>
                </c:pt>
                <c:pt idx="125">
                  <c:v>0.76700000000000002</c:v>
                </c:pt>
                <c:pt idx="126">
                  <c:v>0.77400000000000002</c:v>
                </c:pt>
                <c:pt idx="127">
                  <c:v>0.78200000000000003</c:v>
                </c:pt>
                <c:pt idx="128">
                  <c:v>0.78600000000000003</c:v>
                </c:pt>
                <c:pt idx="129">
                  <c:v>0.79100000000000004</c:v>
                </c:pt>
                <c:pt idx="130">
                  <c:v>0.79700000000000004</c:v>
                </c:pt>
                <c:pt idx="131">
                  <c:v>0.79999999999999993</c:v>
                </c:pt>
                <c:pt idx="132">
                  <c:v>0.80799999999999994</c:v>
                </c:pt>
                <c:pt idx="133">
                  <c:v>0.80799999999999994</c:v>
                </c:pt>
                <c:pt idx="134">
                  <c:v>0.81399999999999995</c:v>
                </c:pt>
                <c:pt idx="135">
                  <c:v>0.82099999999999995</c:v>
                </c:pt>
                <c:pt idx="136">
                  <c:v>0.82250000000000001</c:v>
                </c:pt>
                <c:pt idx="137">
                  <c:v>0.82799999999999996</c:v>
                </c:pt>
                <c:pt idx="138">
                  <c:v>0.83199999999999996</c:v>
                </c:pt>
                <c:pt idx="139">
                  <c:v>0.83599999999999997</c:v>
                </c:pt>
                <c:pt idx="140">
                  <c:v>0.83850000000000002</c:v>
                </c:pt>
                <c:pt idx="141">
                  <c:v>0.84099999999999997</c:v>
                </c:pt>
                <c:pt idx="142">
                  <c:v>0.84650000000000003</c:v>
                </c:pt>
                <c:pt idx="143">
                  <c:v>0.85</c:v>
                </c:pt>
                <c:pt idx="144">
                  <c:v>0.85299999999999998</c:v>
                </c:pt>
                <c:pt idx="145">
                  <c:v>0.85349999999999993</c:v>
                </c:pt>
                <c:pt idx="146">
                  <c:v>0.85799999999999998</c:v>
                </c:pt>
                <c:pt idx="147">
                  <c:v>0.85850000000000004</c:v>
                </c:pt>
                <c:pt idx="148">
                  <c:v>0.86</c:v>
                </c:pt>
                <c:pt idx="149">
                  <c:v>0.86449999999999982</c:v>
                </c:pt>
                <c:pt idx="150">
                  <c:v>0.86299999999999988</c:v>
                </c:pt>
                <c:pt idx="151">
                  <c:v>0.86399999999999999</c:v>
                </c:pt>
                <c:pt idx="152">
                  <c:v>0.86899999999999988</c:v>
                </c:pt>
                <c:pt idx="153">
                  <c:v>0.86649999999999983</c:v>
                </c:pt>
                <c:pt idx="154">
                  <c:v>0.86549999999999994</c:v>
                </c:pt>
                <c:pt idx="155">
                  <c:v>0.86549999999999994</c:v>
                </c:pt>
                <c:pt idx="156">
                  <c:v>0.86</c:v>
                </c:pt>
                <c:pt idx="157">
                  <c:v>0.85899999999999999</c:v>
                </c:pt>
                <c:pt idx="158">
                  <c:v>0.85399999999999998</c:v>
                </c:pt>
                <c:pt idx="159">
                  <c:v>0.84850000000000003</c:v>
                </c:pt>
                <c:pt idx="160">
                  <c:v>0.84949999999999992</c:v>
                </c:pt>
                <c:pt idx="161">
                  <c:v>0.84299999999999997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'vit data'!$EE$4</c:f>
              <c:strCache>
                <c:ptCount val="1"/>
                <c:pt idx="0">
                  <c:v>pyridoxine</c:v>
                </c:pt>
              </c:strCache>
            </c:strRef>
          </c:tx>
          <c:spPr>
            <a:ln w="19050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xVal>
            <c:numRef>
              <c:f>'vit data'!$DW$5:$DW$221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data'!$EE$5:$EE$221</c:f>
              <c:numCache>
                <c:formatCode>General</c:formatCode>
                <c:ptCount val="217"/>
                <c:pt idx="0">
                  <c:v>1.0000000000000009E-2</c:v>
                </c:pt>
                <c:pt idx="1">
                  <c:v>1.2000000000000011E-2</c:v>
                </c:pt>
                <c:pt idx="2">
                  <c:v>1.3500000000000012E-2</c:v>
                </c:pt>
                <c:pt idx="3">
                  <c:v>1.4500000000000013E-2</c:v>
                </c:pt>
                <c:pt idx="4">
                  <c:v>1.3500000000000012E-2</c:v>
                </c:pt>
                <c:pt idx="5">
                  <c:v>1.5000000000000013E-2</c:v>
                </c:pt>
                <c:pt idx="6">
                  <c:v>1.6000000000000014E-2</c:v>
                </c:pt>
                <c:pt idx="7">
                  <c:v>1.6500000000000015E-2</c:v>
                </c:pt>
                <c:pt idx="8">
                  <c:v>1.6500000000000015E-2</c:v>
                </c:pt>
                <c:pt idx="9">
                  <c:v>1.6500000000000015E-2</c:v>
                </c:pt>
                <c:pt idx="10">
                  <c:v>1.7500000000000016E-2</c:v>
                </c:pt>
                <c:pt idx="11">
                  <c:v>1.8500000000000016E-2</c:v>
                </c:pt>
                <c:pt idx="12">
                  <c:v>1.9500000000000017E-2</c:v>
                </c:pt>
                <c:pt idx="13">
                  <c:v>2.0500000000000018E-2</c:v>
                </c:pt>
                <c:pt idx="14">
                  <c:v>2.200000000000002E-2</c:v>
                </c:pt>
                <c:pt idx="15">
                  <c:v>2.300000000000002E-2</c:v>
                </c:pt>
                <c:pt idx="16">
                  <c:v>2.4000000000000021E-2</c:v>
                </c:pt>
                <c:pt idx="17">
                  <c:v>2.5000000000000022E-2</c:v>
                </c:pt>
                <c:pt idx="18">
                  <c:v>2.8000000000000025E-2</c:v>
                </c:pt>
                <c:pt idx="19">
                  <c:v>3.0000000000000027E-2</c:v>
                </c:pt>
                <c:pt idx="20">
                  <c:v>3.2000000000000001E-2</c:v>
                </c:pt>
                <c:pt idx="21">
                  <c:v>3.5000000000000003E-2</c:v>
                </c:pt>
                <c:pt idx="22">
                  <c:v>3.9000000000000007E-2</c:v>
                </c:pt>
                <c:pt idx="23">
                  <c:v>4.200000000000001E-2</c:v>
                </c:pt>
                <c:pt idx="24">
                  <c:v>4.7000000000000014E-2</c:v>
                </c:pt>
                <c:pt idx="25">
                  <c:v>5.1000000000000018E-2</c:v>
                </c:pt>
                <c:pt idx="26">
                  <c:v>5.5000000000000021E-2</c:v>
                </c:pt>
                <c:pt idx="27">
                  <c:v>6.1000000000000026E-2</c:v>
                </c:pt>
                <c:pt idx="28">
                  <c:v>6.6000000000000003E-2</c:v>
                </c:pt>
                <c:pt idx="29">
                  <c:v>7.1000000000000008E-2</c:v>
                </c:pt>
                <c:pt idx="30">
                  <c:v>7.7000000000000013E-2</c:v>
                </c:pt>
                <c:pt idx="31">
                  <c:v>8.500000000000002E-2</c:v>
                </c:pt>
                <c:pt idx="32">
                  <c:v>9.35E-2</c:v>
                </c:pt>
                <c:pt idx="33">
                  <c:v>0.10149999999999998</c:v>
                </c:pt>
                <c:pt idx="34">
                  <c:v>0.11099999999999999</c:v>
                </c:pt>
                <c:pt idx="35">
                  <c:v>0.121</c:v>
                </c:pt>
                <c:pt idx="36">
                  <c:v>0.13400000000000004</c:v>
                </c:pt>
                <c:pt idx="37">
                  <c:v>0.15099999999999997</c:v>
                </c:pt>
                <c:pt idx="38">
                  <c:v>0.16049999999999998</c:v>
                </c:pt>
                <c:pt idx="39">
                  <c:v>0.16800000000000001</c:v>
                </c:pt>
                <c:pt idx="40">
                  <c:v>0.17949999999999999</c:v>
                </c:pt>
                <c:pt idx="41">
                  <c:v>0.19750000000000001</c:v>
                </c:pt>
                <c:pt idx="42">
                  <c:v>0.21849999999999997</c:v>
                </c:pt>
                <c:pt idx="43">
                  <c:v>0.23749999999999999</c:v>
                </c:pt>
                <c:pt idx="44">
                  <c:v>0.26</c:v>
                </c:pt>
                <c:pt idx="45">
                  <c:v>0.28199999999999997</c:v>
                </c:pt>
                <c:pt idx="46">
                  <c:v>0.307</c:v>
                </c:pt>
                <c:pt idx="47">
                  <c:v>0.32999999999999996</c:v>
                </c:pt>
                <c:pt idx="48">
                  <c:v>0.35499999999999998</c:v>
                </c:pt>
                <c:pt idx="49">
                  <c:v>0.378</c:v>
                </c:pt>
                <c:pt idx="50">
                  <c:v>0.40600000000000003</c:v>
                </c:pt>
                <c:pt idx="51">
                  <c:v>0.43599999999999994</c:v>
                </c:pt>
                <c:pt idx="52">
                  <c:v>0.45899999999999996</c:v>
                </c:pt>
                <c:pt idx="53">
                  <c:v>0.47899999999999998</c:v>
                </c:pt>
                <c:pt idx="54">
                  <c:v>0.502</c:v>
                </c:pt>
                <c:pt idx="55">
                  <c:v>0.52600000000000002</c:v>
                </c:pt>
                <c:pt idx="56">
                  <c:v>0.54600000000000004</c:v>
                </c:pt>
                <c:pt idx="57">
                  <c:v>0.56999999999999995</c:v>
                </c:pt>
                <c:pt idx="58">
                  <c:v>0.59499999999999997</c:v>
                </c:pt>
                <c:pt idx="59">
                  <c:v>0.59599999999999997</c:v>
                </c:pt>
                <c:pt idx="60">
                  <c:v>0.60099999999999998</c:v>
                </c:pt>
                <c:pt idx="61">
                  <c:v>0.60499999999999998</c:v>
                </c:pt>
                <c:pt idx="62">
                  <c:v>0.60699999999999998</c:v>
                </c:pt>
                <c:pt idx="63">
                  <c:v>0.60499999999999998</c:v>
                </c:pt>
                <c:pt idx="64">
                  <c:v>0.61199999999999999</c:v>
                </c:pt>
                <c:pt idx="65">
                  <c:v>0.61799999999999999</c:v>
                </c:pt>
                <c:pt idx="66">
                  <c:v>0.627</c:v>
                </c:pt>
                <c:pt idx="67">
                  <c:v>0.63400000000000001</c:v>
                </c:pt>
                <c:pt idx="68">
                  <c:v>0.64200000000000002</c:v>
                </c:pt>
                <c:pt idx="69">
                  <c:v>0.65200000000000002</c:v>
                </c:pt>
                <c:pt idx="70">
                  <c:v>0.65900000000000003</c:v>
                </c:pt>
                <c:pt idx="71">
                  <c:v>0.66600000000000004</c:v>
                </c:pt>
                <c:pt idx="72">
                  <c:v>0.67100000000000004</c:v>
                </c:pt>
                <c:pt idx="73">
                  <c:v>0.67699999999999994</c:v>
                </c:pt>
                <c:pt idx="74">
                  <c:v>0.68199999999999994</c:v>
                </c:pt>
                <c:pt idx="75">
                  <c:v>0.68399999999999994</c:v>
                </c:pt>
                <c:pt idx="76">
                  <c:v>0.68699999999999994</c:v>
                </c:pt>
                <c:pt idx="77">
                  <c:v>0.69099999999999995</c:v>
                </c:pt>
                <c:pt idx="78">
                  <c:v>0.69499999999999995</c:v>
                </c:pt>
                <c:pt idx="79">
                  <c:v>0.69699999999999995</c:v>
                </c:pt>
                <c:pt idx="80">
                  <c:v>0.70399999999999996</c:v>
                </c:pt>
                <c:pt idx="81">
                  <c:v>0.70799999999999996</c:v>
                </c:pt>
                <c:pt idx="82">
                  <c:v>0.71599999999999997</c:v>
                </c:pt>
                <c:pt idx="83">
                  <c:v>0.72399999999999998</c:v>
                </c:pt>
                <c:pt idx="84">
                  <c:v>0.72499999999999998</c:v>
                </c:pt>
                <c:pt idx="85">
                  <c:v>0.71099999999999997</c:v>
                </c:pt>
                <c:pt idx="86">
                  <c:v>0.7</c:v>
                </c:pt>
                <c:pt idx="87">
                  <c:v>0.68899999999999995</c:v>
                </c:pt>
                <c:pt idx="88">
                  <c:v>0.68499999999999994</c:v>
                </c:pt>
                <c:pt idx="89">
                  <c:v>0.68399999999999994</c:v>
                </c:pt>
                <c:pt idx="90">
                  <c:v>0.69</c:v>
                </c:pt>
                <c:pt idx="91">
                  <c:v>0.69199999999999995</c:v>
                </c:pt>
                <c:pt idx="92">
                  <c:v>0.69299999999999995</c:v>
                </c:pt>
                <c:pt idx="93">
                  <c:v>0.69099999999999995</c:v>
                </c:pt>
                <c:pt idx="94">
                  <c:v>0.69199999999999995</c:v>
                </c:pt>
                <c:pt idx="95">
                  <c:v>0.69099999999999995</c:v>
                </c:pt>
                <c:pt idx="96">
                  <c:v>0.69</c:v>
                </c:pt>
                <c:pt idx="97">
                  <c:v>0.69299999999999995</c:v>
                </c:pt>
                <c:pt idx="98">
                  <c:v>0.69099999999999995</c:v>
                </c:pt>
                <c:pt idx="99">
                  <c:v>0.69099999999999995</c:v>
                </c:pt>
                <c:pt idx="100">
                  <c:v>0.69249999999999989</c:v>
                </c:pt>
                <c:pt idx="101">
                  <c:v>0.69199999999999995</c:v>
                </c:pt>
                <c:pt idx="102">
                  <c:v>0.69399999999999995</c:v>
                </c:pt>
                <c:pt idx="103">
                  <c:v>0.69399999999999995</c:v>
                </c:pt>
                <c:pt idx="104">
                  <c:v>0.69399999999999995</c:v>
                </c:pt>
                <c:pt idx="105">
                  <c:v>0.69550000000000001</c:v>
                </c:pt>
                <c:pt idx="106">
                  <c:v>0.69599999999999995</c:v>
                </c:pt>
                <c:pt idx="107">
                  <c:v>0.69699999999999995</c:v>
                </c:pt>
                <c:pt idx="108">
                  <c:v>0.70099999999999996</c:v>
                </c:pt>
                <c:pt idx="109">
                  <c:v>0.7044999999999999</c:v>
                </c:pt>
                <c:pt idx="110">
                  <c:v>0.70599999999999996</c:v>
                </c:pt>
                <c:pt idx="111">
                  <c:v>0.71249999999999991</c:v>
                </c:pt>
                <c:pt idx="112">
                  <c:v>0.71399999999999997</c:v>
                </c:pt>
                <c:pt idx="113">
                  <c:v>0.72049999999999992</c:v>
                </c:pt>
                <c:pt idx="114">
                  <c:v>0.72299999999999998</c:v>
                </c:pt>
                <c:pt idx="115">
                  <c:v>0.72499999999999998</c:v>
                </c:pt>
                <c:pt idx="116">
                  <c:v>0.73399999999999999</c:v>
                </c:pt>
                <c:pt idx="117">
                  <c:v>0.73950000000000005</c:v>
                </c:pt>
                <c:pt idx="118">
                  <c:v>0.74449999999999994</c:v>
                </c:pt>
                <c:pt idx="119">
                  <c:v>0.749</c:v>
                </c:pt>
                <c:pt idx="120">
                  <c:v>0.75600000000000001</c:v>
                </c:pt>
                <c:pt idx="121">
                  <c:v>0.76550000000000007</c:v>
                </c:pt>
                <c:pt idx="122">
                  <c:v>0.76649999999999996</c:v>
                </c:pt>
                <c:pt idx="123">
                  <c:v>0.77249999999999996</c:v>
                </c:pt>
                <c:pt idx="124">
                  <c:v>0.77600000000000002</c:v>
                </c:pt>
                <c:pt idx="125">
                  <c:v>0.78150000000000008</c:v>
                </c:pt>
                <c:pt idx="126">
                  <c:v>0.78750000000000009</c:v>
                </c:pt>
                <c:pt idx="127">
                  <c:v>0.79150000000000009</c:v>
                </c:pt>
                <c:pt idx="128">
                  <c:v>0.79449999999999998</c:v>
                </c:pt>
                <c:pt idx="129">
                  <c:v>0.80149999999999988</c:v>
                </c:pt>
                <c:pt idx="130">
                  <c:v>0.80349999999999988</c:v>
                </c:pt>
                <c:pt idx="131">
                  <c:v>0.80749999999999988</c:v>
                </c:pt>
                <c:pt idx="132">
                  <c:v>0.81149999999999989</c:v>
                </c:pt>
                <c:pt idx="133">
                  <c:v>0.8194999999999999</c:v>
                </c:pt>
                <c:pt idx="134">
                  <c:v>0.82450000000000001</c:v>
                </c:pt>
                <c:pt idx="135">
                  <c:v>0.82699999999999996</c:v>
                </c:pt>
                <c:pt idx="136">
                  <c:v>0.82899999999999996</c:v>
                </c:pt>
                <c:pt idx="137">
                  <c:v>0.83099999999999996</c:v>
                </c:pt>
                <c:pt idx="138">
                  <c:v>0.83399999999999996</c:v>
                </c:pt>
                <c:pt idx="139">
                  <c:v>0.83749999999999991</c:v>
                </c:pt>
                <c:pt idx="140">
                  <c:v>0.84050000000000002</c:v>
                </c:pt>
                <c:pt idx="141">
                  <c:v>0.84499999999999997</c:v>
                </c:pt>
                <c:pt idx="142">
                  <c:v>0.84650000000000003</c:v>
                </c:pt>
                <c:pt idx="143">
                  <c:v>0.85149999999999992</c:v>
                </c:pt>
                <c:pt idx="144">
                  <c:v>0.85199999999999998</c:v>
                </c:pt>
                <c:pt idx="145">
                  <c:v>0.85499999999999998</c:v>
                </c:pt>
                <c:pt idx="146">
                  <c:v>0.86099999999999999</c:v>
                </c:pt>
                <c:pt idx="147">
                  <c:v>0.86699999999999999</c:v>
                </c:pt>
                <c:pt idx="148">
                  <c:v>0.87149999999999994</c:v>
                </c:pt>
                <c:pt idx="149">
                  <c:v>0.87999999999999989</c:v>
                </c:pt>
                <c:pt idx="150">
                  <c:v>0.87799999999999989</c:v>
                </c:pt>
                <c:pt idx="151">
                  <c:v>0.87199999999999989</c:v>
                </c:pt>
                <c:pt idx="152">
                  <c:v>0.86699999999999999</c:v>
                </c:pt>
                <c:pt idx="153">
                  <c:v>0.86299999999999999</c:v>
                </c:pt>
                <c:pt idx="154">
                  <c:v>0.86299999999999999</c:v>
                </c:pt>
                <c:pt idx="155">
                  <c:v>0.85699999999999998</c:v>
                </c:pt>
                <c:pt idx="156">
                  <c:v>0.85399999999999998</c:v>
                </c:pt>
                <c:pt idx="157">
                  <c:v>0.85499999999999998</c:v>
                </c:pt>
                <c:pt idx="158">
                  <c:v>0.84799999999999998</c:v>
                </c:pt>
                <c:pt idx="159">
                  <c:v>0.84099999999999997</c:v>
                </c:pt>
                <c:pt idx="160">
                  <c:v>0.83599999999999997</c:v>
                </c:pt>
                <c:pt idx="161">
                  <c:v>0.83099999999999996</c:v>
                </c:pt>
              </c:numCache>
            </c:numRef>
          </c:yVal>
          <c:smooth val="0"/>
        </c:ser>
        <c:ser>
          <c:idx val="8"/>
          <c:order val="8"/>
          <c:tx>
            <c:strRef>
              <c:f>'vit data'!$EF$4</c:f>
              <c:strCache>
                <c:ptCount val="1"/>
                <c:pt idx="0">
                  <c:v>riboflavin</c:v>
                </c:pt>
              </c:strCache>
            </c:strRef>
          </c:tx>
          <c:spPr>
            <a:ln w="1905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xVal>
            <c:numRef>
              <c:f>'vit data'!$DW$5:$DW$221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data'!$EF$5:$EF$221</c:f>
              <c:numCache>
                <c:formatCode>General</c:formatCode>
                <c:ptCount val="217"/>
                <c:pt idx="0">
                  <c:v>-1.0000000000000009E-3</c:v>
                </c:pt>
                <c:pt idx="1">
                  <c:v>5.0000000000000044E-4</c:v>
                </c:pt>
                <c:pt idx="2">
                  <c:v>1.5000000000000013E-3</c:v>
                </c:pt>
                <c:pt idx="3">
                  <c:v>1.0000000000000009E-3</c:v>
                </c:pt>
                <c:pt idx="4">
                  <c:v>2.0000000000000018E-3</c:v>
                </c:pt>
                <c:pt idx="5">
                  <c:v>1.5000000000000013E-3</c:v>
                </c:pt>
                <c:pt idx="6">
                  <c:v>5.0000000000000044E-4</c:v>
                </c:pt>
                <c:pt idx="7">
                  <c:v>1.0000000000000009E-3</c:v>
                </c:pt>
                <c:pt idx="8">
                  <c:v>2.5000000000000022E-3</c:v>
                </c:pt>
                <c:pt idx="9">
                  <c:v>1.5000000000000013E-3</c:v>
                </c:pt>
                <c:pt idx="10">
                  <c:v>3.0000000000000027E-3</c:v>
                </c:pt>
                <c:pt idx="11">
                  <c:v>2.0000000000000018E-3</c:v>
                </c:pt>
                <c:pt idx="12">
                  <c:v>2.0000000000000018E-3</c:v>
                </c:pt>
                <c:pt idx="13">
                  <c:v>2.5000000000000022E-3</c:v>
                </c:pt>
                <c:pt idx="14">
                  <c:v>2.5000000000000022E-3</c:v>
                </c:pt>
                <c:pt idx="15">
                  <c:v>3.0000000000000027E-3</c:v>
                </c:pt>
                <c:pt idx="16">
                  <c:v>3.5000000000000031E-3</c:v>
                </c:pt>
                <c:pt idx="17">
                  <c:v>3.5000000000000031E-3</c:v>
                </c:pt>
                <c:pt idx="18">
                  <c:v>4.500000000000004E-3</c:v>
                </c:pt>
                <c:pt idx="19">
                  <c:v>4.500000000000004E-3</c:v>
                </c:pt>
                <c:pt idx="20">
                  <c:v>4.500000000000004E-3</c:v>
                </c:pt>
                <c:pt idx="21">
                  <c:v>5.5000000000000049E-3</c:v>
                </c:pt>
                <c:pt idx="22">
                  <c:v>5.5000000000000049E-3</c:v>
                </c:pt>
                <c:pt idx="23">
                  <c:v>6.0000000000000053E-3</c:v>
                </c:pt>
                <c:pt idx="24">
                  <c:v>6.5000000000000058E-3</c:v>
                </c:pt>
                <c:pt idx="25">
                  <c:v>8.0000000000000071E-3</c:v>
                </c:pt>
                <c:pt idx="26">
                  <c:v>8.0000000000000071E-3</c:v>
                </c:pt>
                <c:pt idx="27">
                  <c:v>9.000000000000008E-3</c:v>
                </c:pt>
                <c:pt idx="28">
                  <c:v>1.0000000000000009E-2</c:v>
                </c:pt>
                <c:pt idx="29">
                  <c:v>1.2000000000000011E-2</c:v>
                </c:pt>
                <c:pt idx="30">
                  <c:v>1.2500000000000011E-2</c:v>
                </c:pt>
                <c:pt idx="31">
                  <c:v>1.4000000000000012E-2</c:v>
                </c:pt>
                <c:pt idx="32">
                  <c:v>1.6000000000000014E-2</c:v>
                </c:pt>
                <c:pt idx="33">
                  <c:v>1.9000000000000017E-2</c:v>
                </c:pt>
                <c:pt idx="34">
                  <c:v>2.200000000000002E-2</c:v>
                </c:pt>
                <c:pt idx="35">
                  <c:v>2.5000000000000022E-2</c:v>
                </c:pt>
                <c:pt idx="36">
                  <c:v>2.8000000000000025E-2</c:v>
                </c:pt>
                <c:pt idx="37">
                  <c:v>3.15E-2</c:v>
                </c:pt>
                <c:pt idx="38">
                  <c:v>3.6000000000000004E-2</c:v>
                </c:pt>
                <c:pt idx="39">
                  <c:v>4.0500000000000008E-2</c:v>
                </c:pt>
                <c:pt idx="40">
                  <c:v>4.7000000000000014E-2</c:v>
                </c:pt>
                <c:pt idx="41">
                  <c:v>5.2000000000000018E-2</c:v>
                </c:pt>
                <c:pt idx="42">
                  <c:v>5.9000000000000025E-2</c:v>
                </c:pt>
                <c:pt idx="43">
                  <c:v>6.5000000000000002E-2</c:v>
                </c:pt>
                <c:pt idx="44">
                  <c:v>7.3000000000000009E-2</c:v>
                </c:pt>
                <c:pt idx="45">
                  <c:v>8.1000000000000016E-2</c:v>
                </c:pt>
                <c:pt idx="46">
                  <c:v>9.1000000000000025E-2</c:v>
                </c:pt>
                <c:pt idx="47">
                  <c:v>0.10250000000000001</c:v>
                </c:pt>
                <c:pt idx="48">
                  <c:v>0.11550000000000002</c:v>
                </c:pt>
                <c:pt idx="49">
                  <c:v>0.13050000000000003</c:v>
                </c:pt>
                <c:pt idx="50">
                  <c:v>0.14949999999999999</c:v>
                </c:pt>
                <c:pt idx="51">
                  <c:v>0.16950000000000001</c:v>
                </c:pt>
                <c:pt idx="52">
                  <c:v>0.18850000000000003</c:v>
                </c:pt>
                <c:pt idx="53">
                  <c:v>0.20249999999999999</c:v>
                </c:pt>
                <c:pt idx="54">
                  <c:v>0.22450000000000001</c:v>
                </c:pt>
                <c:pt idx="55">
                  <c:v>0.24450000000000002</c:v>
                </c:pt>
                <c:pt idx="56">
                  <c:v>0.26849999999999996</c:v>
                </c:pt>
                <c:pt idx="57">
                  <c:v>0.28949999999999998</c:v>
                </c:pt>
                <c:pt idx="58">
                  <c:v>0.31950000000000001</c:v>
                </c:pt>
                <c:pt idx="59">
                  <c:v>0.34650000000000003</c:v>
                </c:pt>
                <c:pt idx="60">
                  <c:v>0.37350000000000005</c:v>
                </c:pt>
                <c:pt idx="61">
                  <c:v>0.40050000000000008</c:v>
                </c:pt>
                <c:pt idx="62">
                  <c:v>0.42349999999999999</c:v>
                </c:pt>
                <c:pt idx="63">
                  <c:v>0.46150000000000002</c:v>
                </c:pt>
                <c:pt idx="64">
                  <c:v>0.49350000000000005</c:v>
                </c:pt>
                <c:pt idx="65">
                  <c:v>0.50750000000000006</c:v>
                </c:pt>
                <c:pt idx="66">
                  <c:v>0.53650000000000009</c:v>
                </c:pt>
                <c:pt idx="67">
                  <c:v>0.5585</c:v>
                </c:pt>
                <c:pt idx="68">
                  <c:v>0.58950000000000002</c:v>
                </c:pt>
                <c:pt idx="69">
                  <c:v>0.59550000000000003</c:v>
                </c:pt>
                <c:pt idx="70">
                  <c:v>0.60050000000000003</c:v>
                </c:pt>
                <c:pt idx="71">
                  <c:v>0.60550000000000004</c:v>
                </c:pt>
                <c:pt idx="72">
                  <c:v>0.61050000000000004</c:v>
                </c:pt>
                <c:pt idx="73">
                  <c:v>0.61550000000000005</c:v>
                </c:pt>
                <c:pt idx="74">
                  <c:v>0.61599999999999999</c:v>
                </c:pt>
                <c:pt idx="75">
                  <c:v>0.61050000000000004</c:v>
                </c:pt>
                <c:pt idx="76">
                  <c:v>0.62450000000000006</c:v>
                </c:pt>
                <c:pt idx="77">
                  <c:v>0.63750000000000007</c:v>
                </c:pt>
                <c:pt idx="78">
                  <c:v>0.64450000000000007</c:v>
                </c:pt>
                <c:pt idx="79">
                  <c:v>0.65550000000000008</c:v>
                </c:pt>
                <c:pt idx="80">
                  <c:v>0.66350000000000009</c:v>
                </c:pt>
                <c:pt idx="81">
                  <c:v>0.67</c:v>
                </c:pt>
                <c:pt idx="82">
                  <c:v>0.67549999999999999</c:v>
                </c:pt>
                <c:pt idx="83">
                  <c:v>0.67899999999999994</c:v>
                </c:pt>
                <c:pt idx="84">
                  <c:v>0.6855</c:v>
                </c:pt>
                <c:pt idx="85">
                  <c:v>0.68699999999999994</c:v>
                </c:pt>
                <c:pt idx="86">
                  <c:v>0.69099999999999995</c:v>
                </c:pt>
                <c:pt idx="87">
                  <c:v>0.69499999999999995</c:v>
                </c:pt>
                <c:pt idx="88">
                  <c:v>0.7</c:v>
                </c:pt>
                <c:pt idx="89">
                  <c:v>0.70450000000000002</c:v>
                </c:pt>
                <c:pt idx="90">
                  <c:v>0.70750000000000002</c:v>
                </c:pt>
                <c:pt idx="91">
                  <c:v>0.71</c:v>
                </c:pt>
                <c:pt idx="92">
                  <c:v>0.72050000000000003</c:v>
                </c:pt>
                <c:pt idx="93">
                  <c:v>0.73</c:v>
                </c:pt>
                <c:pt idx="94">
                  <c:v>0.73099999999999998</c:v>
                </c:pt>
                <c:pt idx="95">
                  <c:v>0.71399999999999997</c:v>
                </c:pt>
                <c:pt idx="96">
                  <c:v>0.69799999999999995</c:v>
                </c:pt>
                <c:pt idx="97">
                  <c:v>0.6895</c:v>
                </c:pt>
                <c:pt idx="98">
                  <c:v>0.68499999999999994</c:v>
                </c:pt>
                <c:pt idx="99">
                  <c:v>0.68499999999999994</c:v>
                </c:pt>
                <c:pt idx="100">
                  <c:v>0.68799999999999994</c:v>
                </c:pt>
                <c:pt idx="101">
                  <c:v>0.68799999999999994</c:v>
                </c:pt>
                <c:pt idx="102">
                  <c:v>0.68899999999999995</c:v>
                </c:pt>
                <c:pt idx="103">
                  <c:v>0.6875</c:v>
                </c:pt>
                <c:pt idx="104">
                  <c:v>0.6865</c:v>
                </c:pt>
                <c:pt idx="105">
                  <c:v>0.68699999999999994</c:v>
                </c:pt>
                <c:pt idx="106">
                  <c:v>0.68699999999999994</c:v>
                </c:pt>
                <c:pt idx="107">
                  <c:v>0.6885</c:v>
                </c:pt>
                <c:pt idx="108">
                  <c:v>0.6885</c:v>
                </c:pt>
                <c:pt idx="109">
                  <c:v>0.6885</c:v>
                </c:pt>
                <c:pt idx="110">
                  <c:v>0.69</c:v>
                </c:pt>
                <c:pt idx="111">
                  <c:v>0.69299999999999995</c:v>
                </c:pt>
                <c:pt idx="112">
                  <c:v>0.69350000000000001</c:v>
                </c:pt>
                <c:pt idx="113">
                  <c:v>0.69699999999999995</c:v>
                </c:pt>
                <c:pt idx="114">
                  <c:v>0.69699999999999995</c:v>
                </c:pt>
                <c:pt idx="115">
                  <c:v>0.7</c:v>
                </c:pt>
                <c:pt idx="116">
                  <c:v>0.70099999999999996</c:v>
                </c:pt>
                <c:pt idx="117">
                  <c:v>0.70599999999999996</c:v>
                </c:pt>
                <c:pt idx="118">
                  <c:v>0.71299999999999997</c:v>
                </c:pt>
                <c:pt idx="119">
                  <c:v>0.71699999999999997</c:v>
                </c:pt>
                <c:pt idx="120">
                  <c:v>0.71799999999999997</c:v>
                </c:pt>
                <c:pt idx="121">
                  <c:v>0.72599999999999998</c:v>
                </c:pt>
                <c:pt idx="122">
                  <c:v>0.73550000000000004</c:v>
                </c:pt>
                <c:pt idx="123">
                  <c:v>0.74399999999999999</c:v>
                </c:pt>
                <c:pt idx="124">
                  <c:v>0.749</c:v>
                </c:pt>
                <c:pt idx="125">
                  <c:v>0.754</c:v>
                </c:pt>
                <c:pt idx="126">
                  <c:v>0.76</c:v>
                </c:pt>
                <c:pt idx="127">
                  <c:v>0.77</c:v>
                </c:pt>
                <c:pt idx="128">
                  <c:v>0.77200000000000002</c:v>
                </c:pt>
                <c:pt idx="129">
                  <c:v>0.78400000000000003</c:v>
                </c:pt>
                <c:pt idx="130">
                  <c:v>0.78600000000000003</c:v>
                </c:pt>
                <c:pt idx="131">
                  <c:v>0.79350000000000009</c:v>
                </c:pt>
                <c:pt idx="132">
                  <c:v>0.7955000000000001</c:v>
                </c:pt>
                <c:pt idx="133">
                  <c:v>0.79999999999999993</c:v>
                </c:pt>
                <c:pt idx="134">
                  <c:v>0.80599999999999994</c:v>
                </c:pt>
                <c:pt idx="135">
                  <c:v>0.81149999999999989</c:v>
                </c:pt>
                <c:pt idx="136">
                  <c:v>0.81899999999999995</c:v>
                </c:pt>
                <c:pt idx="137">
                  <c:v>0.82450000000000001</c:v>
                </c:pt>
                <c:pt idx="138">
                  <c:v>0.82650000000000001</c:v>
                </c:pt>
                <c:pt idx="139">
                  <c:v>0.83299999999999996</c:v>
                </c:pt>
                <c:pt idx="140">
                  <c:v>0.83749999999999991</c:v>
                </c:pt>
                <c:pt idx="141">
                  <c:v>0.84099999999999997</c:v>
                </c:pt>
                <c:pt idx="142">
                  <c:v>0.83949999999999991</c:v>
                </c:pt>
                <c:pt idx="143">
                  <c:v>0.84399999999999997</c:v>
                </c:pt>
                <c:pt idx="144">
                  <c:v>0.84850000000000003</c:v>
                </c:pt>
                <c:pt idx="145">
                  <c:v>0.85349999999999993</c:v>
                </c:pt>
                <c:pt idx="146">
                  <c:v>0.85650000000000004</c:v>
                </c:pt>
                <c:pt idx="147">
                  <c:v>0.86349999999999993</c:v>
                </c:pt>
                <c:pt idx="148">
                  <c:v>0.86599999999999988</c:v>
                </c:pt>
                <c:pt idx="149">
                  <c:v>0.87349999999999994</c:v>
                </c:pt>
                <c:pt idx="150">
                  <c:v>0.87449999999999983</c:v>
                </c:pt>
                <c:pt idx="151">
                  <c:v>0.87349999999999994</c:v>
                </c:pt>
                <c:pt idx="152">
                  <c:v>0.87749999999999995</c:v>
                </c:pt>
                <c:pt idx="153">
                  <c:v>0.88049999999999984</c:v>
                </c:pt>
                <c:pt idx="154">
                  <c:v>0.88049999999999984</c:v>
                </c:pt>
                <c:pt idx="155">
                  <c:v>0.87949999999999995</c:v>
                </c:pt>
                <c:pt idx="156">
                  <c:v>0.87949999999999995</c:v>
                </c:pt>
                <c:pt idx="157">
                  <c:v>0.87949999999999995</c:v>
                </c:pt>
                <c:pt idx="158">
                  <c:v>0.87949999999999995</c:v>
                </c:pt>
                <c:pt idx="159">
                  <c:v>0.87249999999999983</c:v>
                </c:pt>
                <c:pt idx="160">
                  <c:v>0.86949999999999994</c:v>
                </c:pt>
                <c:pt idx="161">
                  <c:v>0.86749999999999994</c:v>
                </c:pt>
              </c:numCache>
            </c:numRef>
          </c:yVal>
          <c:smooth val="0"/>
        </c:ser>
        <c:ser>
          <c:idx val="9"/>
          <c:order val="9"/>
          <c:tx>
            <c:strRef>
              <c:f>'vit data'!$EG$4</c:f>
              <c:strCache>
                <c:ptCount val="1"/>
                <c:pt idx="0">
                  <c:v>thiamine</c:v>
                </c:pt>
              </c:strCache>
            </c:strRef>
          </c:tx>
          <c:spPr>
            <a:ln w="19050" cap="rnd">
              <a:solidFill>
                <a:srgbClr val="CC00FF"/>
              </a:solidFill>
              <a:round/>
            </a:ln>
            <a:effectLst/>
          </c:spPr>
          <c:marker>
            <c:symbol val="none"/>
          </c:marker>
          <c:xVal>
            <c:numRef>
              <c:f>'vit data'!$DW$5:$DW$221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data'!$EG$5:$EG$221</c:f>
              <c:numCache>
                <c:formatCode>General</c:formatCode>
                <c:ptCount val="217"/>
                <c:pt idx="0">
                  <c:v>1.9000000000000017E-2</c:v>
                </c:pt>
                <c:pt idx="1">
                  <c:v>1.9500000000000017E-2</c:v>
                </c:pt>
                <c:pt idx="2">
                  <c:v>1.8000000000000016E-2</c:v>
                </c:pt>
                <c:pt idx="3">
                  <c:v>1.9500000000000017E-2</c:v>
                </c:pt>
                <c:pt idx="4">
                  <c:v>1.9000000000000017E-2</c:v>
                </c:pt>
                <c:pt idx="5">
                  <c:v>1.9000000000000017E-2</c:v>
                </c:pt>
                <c:pt idx="6">
                  <c:v>1.8500000000000016E-2</c:v>
                </c:pt>
                <c:pt idx="7">
                  <c:v>1.8000000000000016E-2</c:v>
                </c:pt>
                <c:pt idx="8">
                  <c:v>1.8000000000000016E-2</c:v>
                </c:pt>
                <c:pt idx="9">
                  <c:v>1.7000000000000015E-2</c:v>
                </c:pt>
                <c:pt idx="10">
                  <c:v>1.7000000000000015E-2</c:v>
                </c:pt>
                <c:pt idx="11">
                  <c:v>1.7000000000000015E-2</c:v>
                </c:pt>
                <c:pt idx="12">
                  <c:v>1.8500000000000016E-2</c:v>
                </c:pt>
                <c:pt idx="13">
                  <c:v>1.8500000000000016E-2</c:v>
                </c:pt>
                <c:pt idx="14">
                  <c:v>1.8500000000000016E-2</c:v>
                </c:pt>
                <c:pt idx="15">
                  <c:v>1.8000000000000016E-2</c:v>
                </c:pt>
                <c:pt idx="16">
                  <c:v>1.9500000000000017E-2</c:v>
                </c:pt>
                <c:pt idx="17">
                  <c:v>1.9500000000000017E-2</c:v>
                </c:pt>
                <c:pt idx="18">
                  <c:v>2.1000000000000019E-2</c:v>
                </c:pt>
                <c:pt idx="19">
                  <c:v>2.1500000000000019E-2</c:v>
                </c:pt>
                <c:pt idx="20">
                  <c:v>2.4000000000000021E-2</c:v>
                </c:pt>
                <c:pt idx="21">
                  <c:v>2.5500000000000023E-2</c:v>
                </c:pt>
                <c:pt idx="22">
                  <c:v>2.7500000000000024E-2</c:v>
                </c:pt>
                <c:pt idx="23">
                  <c:v>3.1E-2</c:v>
                </c:pt>
                <c:pt idx="24">
                  <c:v>3.4000000000000002E-2</c:v>
                </c:pt>
                <c:pt idx="25">
                  <c:v>3.6500000000000005E-2</c:v>
                </c:pt>
                <c:pt idx="26">
                  <c:v>4.1000000000000009E-2</c:v>
                </c:pt>
                <c:pt idx="27">
                  <c:v>4.6000000000000013E-2</c:v>
                </c:pt>
                <c:pt idx="28">
                  <c:v>5.0000000000000017E-2</c:v>
                </c:pt>
                <c:pt idx="29">
                  <c:v>5.400000000000002E-2</c:v>
                </c:pt>
                <c:pt idx="30">
                  <c:v>5.9000000000000025E-2</c:v>
                </c:pt>
                <c:pt idx="31">
                  <c:v>6.4000000000000001E-2</c:v>
                </c:pt>
                <c:pt idx="32">
                  <c:v>7.0000000000000007E-2</c:v>
                </c:pt>
                <c:pt idx="33">
                  <c:v>7.6000000000000012E-2</c:v>
                </c:pt>
                <c:pt idx="34">
                  <c:v>8.3000000000000018E-2</c:v>
                </c:pt>
                <c:pt idx="35">
                  <c:v>9.0500000000000025E-2</c:v>
                </c:pt>
                <c:pt idx="36">
                  <c:v>9.8000000000000004E-2</c:v>
                </c:pt>
                <c:pt idx="37">
                  <c:v>0.10700000000000001</c:v>
                </c:pt>
                <c:pt idx="38">
                  <c:v>0.11500000000000002</c:v>
                </c:pt>
                <c:pt idx="39">
                  <c:v>0.12500000000000003</c:v>
                </c:pt>
                <c:pt idx="40">
                  <c:v>0.13700000000000004</c:v>
                </c:pt>
                <c:pt idx="41">
                  <c:v>0.14899999999999999</c:v>
                </c:pt>
                <c:pt idx="42">
                  <c:v>0.16600000000000001</c:v>
                </c:pt>
                <c:pt idx="43">
                  <c:v>0.18000000000000002</c:v>
                </c:pt>
                <c:pt idx="44">
                  <c:v>0.19600000000000004</c:v>
                </c:pt>
                <c:pt idx="45">
                  <c:v>0.216</c:v>
                </c:pt>
                <c:pt idx="46">
                  <c:v>0.23350000000000001</c:v>
                </c:pt>
                <c:pt idx="47">
                  <c:v>0.25600000000000001</c:v>
                </c:pt>
                <c:pt idx="48">
                  <c:v>0.28400000000000003</c:v>
                </c:pt>
                <c:pt idx="49">
                  <c:v>0.30800000000000005</c:v>
                </c:pt>
                <c:pt idx="50">
                  <c:v>0.33199999999999996</c:v>
                </c:pt>
                <c:pt idx="51">
                  <c:v>0.36199999999999999</c:v>
                </c:pt>
                <c:pt idx="52">
                  <c:v>0.39</c:v>
                </c:pt>
                <c:pt idx="53">
                  <c:v>0.41200000000000003</c:v>
                </c:pt>
                <c:pt idx="54">
                  <c:v>0.43499999999999994</c:v>
                </c:pt>
                <c:pt idx="55">
                  <c:v>0.46099999999999997</c:v>
                </c:pt>
                <c:pt idx="56">
                  <c:v>0.48499999999999999</c:v>
                </c:pt>
                <c:pt idx="57">
                  <c:v>0.50800000000000001</c:v>
                </c:pt>
                <c:pt idx="58">
                  <c:v>0.53600000000000003</c:v>
                </c:pt>
                <c:pt idx="59">
                  <c:v>0.56699999999999995</c:v>
                </c:pt>
                <c:pt idx="60">
                  <c:v>0.58099999999999996</c:v>
                </c:pt>
                <c:pt idx="61">
                  <c:v>0.58399999999999996</c:v>
                </c:pt>
                <c:pt idx="62">
                  <c:v>0.59299999999999997</c:v>
                </c:pt>
                <c:pt idx="63">
                  <c:v>0.60099999999999998</c:v>
                </c:pt>
                <c:pt idx="64">
                  <c:v>0.60699999999999998</c:v>
                </c:pt>
                <c:pt idx="65">
                  <c:v>0.6</c:v>
                </c:pt>
                <c:pt idx="66">
                  <c:v>0.61</c:v>
                </c:pt>
                <c:pt idx="67">
                  <c:v>0.624</c:v>
                </c:pt>
                <c:pt idx="68">
                  <c:v>0.63300000000000001</c:v>
                </c:pt>
                <c:pt idx="69">
                  <c:v>0.63900000000000001</c:v>
                </c:pt>
                <c:pt idx="70">
                  <c:v>0.65100000000000002</c:v>
                </c:pt>
                <c:pt idx="71">
                  <c:v>0.65800000000000003</c:v>
                </c:pt>
                <c:pt idx="72">
                  <c:v>0.66500000000000004</c:v>
                </c:pt>
                <c:pt idx="73">
                  <c:v>0.66600000000000004</c:v>
                </c:pt>
                <c:pt idx="74">
                  <c:v>0.67299999999999993</c:v>
                </c:pt>
                <c:pt idx="75">
                  <c:v>0.68399999999999994</c:v>
                </c:pt>
                <c:pt idx="76">
                  <c:v>0.68299999999999994</c:v>
                </c:pt>
                <c:pt idx="77">
                  <c:v>0.69599999999999995</c:v>
                </c:pt>
                <c:pt idx="78">
                  <c:v>0.7</c:v>
                </c:pt>
                <c:pt idx="79">
                  <c:v>0.70299999999999996</c:v>
                </c:pt>
                <c:pt idx="80">
                  <c:v>0.70799999999999996</c:v>
                </c:pt>
                <c:pt idx="81">
                  <c:v>0.71799999999999997</c:v>
                </c:pt>
                <c:pt idx="82">
                  <c:v>0.71699999999999997</c:v>
                </c:pt>
                <c:pt idx="83">
                  <c:v>0.73099999999999998</c:v>
                </c:pt>
                <c:pt idx="84">
                  <c:v>0.746</c:v>
                </c:pt>
                <c:pt idx="85">
                  <c:v>0.74099999999999999</c:v>
                </c:pt>
                <c:pt idx="86">
                  <c:v>0.72799999999999998</c:v>
                </c:pt>
                <c:pt idx="87">
                  <c:v>0.71199999999999997</c:v>
                </c:pt>
                <c:pt idx="88">
                  <c:v>0.70199999999999996</c:v>
                </c:pt>
                <c:pt idx="89">
                  <c:v>0.69899999999999995</c:v>
                </c:pt>
                <c:pt idx="90">
                  <c:v>0.70099999999999996</c:v>
                </c:pt>
                <c:pt idx="91">
                  <c:v>0.70599999999999996</c:v>
                </c:pt>
                <c:pt idx="92">
                  <c:v>0.70699999999999996</c:v>
                </c:pt>
                <c:pt idx="93">
                  <c:v>0.70599999999999996</c:v>
                </c:pt>
                <c:pt idx="94">
                  <c:v>0.70599999999999996</c:v>
                </c:pt>
                <c:pt idx="95">
                  <c:v>0.70399999999999996</c:v>
                </c:pt>
                <c:pt idx="96">
                  <c:v>0.70299999999999996</c:v>
                </c:pt>
                <c:pt idx="97">
                  <c:v>0.70550000000000002</c:v>
                </c:pt>
                <c:pt idx="98">
                  <c:v>0.7024999999999999</c:v>
                </c:pt>
                <c:pt idx="99">
                  <c:v>0.70099999999999996</c:v>
                </c:pt>
                <c:pt idx="100">
                  <c:v>0.71</c:v>
                </c:pt>
                <c:pt idx="101">
                  <c:v>0.70899999999999996</c:v>
                </c:pt>
                <c:pt idx="102">
                  <c:v>0.71849999999999992</c:v>
                </c:pt>
                <c:pt idx="103">
                  <c:v>0.71399999999999997</c:v>
                </c:pt>
                <c:pt idx="104">
                  <c:v>0.71450000000000002</c:v>
                </c:pt>
                <c:pt idx="105">
                  <c:v>0.71799999999999997</c:v>
                </c:pt>
                <c:pt idx="106">
                  <c:v>0.72350000000000003</c:v>
                </c:pt>
                <c:pt idx="107">
                  <c:v>0.72650000000000003</c:v>
                </c:pt>
                <c:pt idx="108">
                  <c:v>0.72950000000000004</c:v>
                </c:pt>
                <c:pt idx="109">
                  <c:v>0.73750000000000004</c:v>
                </c:pt>
                <c:pt idx="110">
                  <c:v>0.74150000000000005</c:v>
                </c:pt>
                <c:pt idx="111">
                  <c:v>0.752</c:v>
                </c:pt>
                <c:pt idx="112">
                  <c:v>0.75250000000000006</c:v>
                </c:pt>
                <c:pt idx="113">
                  <c:v>0.76150000000000007</c:v>
                </c:pt>
                <c:pt idx="114">
                  <c:v>0.76450000000000007</c:v>
                </c:pt>
                <c:pt idx="115">
                  <c:v>0.76950000000000007</c:v>
                </c:pt>
                <c:pt idx="116">
                  <c:v>0.77850000000000008</c:v>
                </c:pt>
                <c:pt idx="117">
                  <c:v>0.78150000000000008</c:v>
                </c:pt>
                <c:pt idx="118">
                  <c:v>0.79500000000000004</c:v>
                </c:pt>
                <c:pt idx="119">
                  <c:v>0.79849999999999999</c:v>
                </c:pt>
                <c:pt idx="120">
                  <c:v>0.80049999999999999</c:v>
                </c:pt>
                <c:pt idx="121">
                  <c:v>0.80999999999999994</c:v>
                </c:pt>
                <c:pt idx="122">
                  <c:v>0.81199999999999994</c:v>
                </c:pt>
                <c:pt idx="123">
                  <c:v>0.82299999999999995</c:v>
                </c:pt>
                <c:pt idx="124">
                  <c:v>0.82750000000000001</c:v>
                </c:pt>
                <c:pt idx="125">
                  <c:v>0.83399999999999996</c:v>
                </c:pt>
                <c:pt idx="126">
                  <c:v>0.83750000000000002</c:v>
                </c:pt>
                <c:pt idx="127">
                  <c:v>0.84549999999999992</c:v>
                </c:pt>
                <c:pt idx="128">
                  <c:v>0.85</c:v>
                </c:pt>
                <c:pt idx="129">
                  <c:v>0.85899999999999987</c:v>
                </c:pt>
                <c:pt idx="130">
                  <c:v>0.86199999999999999</c:v>
                </c:pt>
                <c:pt idx="131">
                  <c:v>0.86799999999999999</c:v>
                </c:pt>
                <c:pt idx="132">
                  <c:v>0.86950000000000005</c:v>
                </c:pt>
                <c:pt idx="133">
                  <c:v>0.87150000000000005</c:v>
                </c:pt>
                <c:pt idx="134">
                  <c:v>0.87899999999999989</c:v>
                </c:pt>
                <c:pt idx="135">
                  <c:v>0.88</c:v>
                </c:pt>
                <c:pt idx="136">
                  <c:v>0.87449999999999994</c:v>
                </c:pt>
                <c:pt idx="137">
                  <c:v>0.876</c:v>
                </c:pt>
                <c:pt idx="138">
                  <c:v>0.87549999999999994</c:v>
                </c:pt>
                <c:pt idx="139">
                  <c:v>0.87699999999999989</c:v>
                </c:pt>
                <c:pt idx="140">
                  <c:v>0.878</c:v>
                </c:pt>
                <c:pt idx="141">
                  <c:v>0.88150000000000006</c:v>
                </c:pt>
                <c:pt idx="142">
                  <c:v>0.878</c:v>
                </c:pt>
                <c:pt idx="143">
                  <c:v>0.88200000000000001</c:v>
                </c:pt>
                <c:pt idx="144">
                  <c:v>0.88549999999999995</c:v>
                </c:pt>
                <c:pt idx="145">
                  <c:v>0.89050000000000007</c:v>
                </c:pt>
                <c:pt idx="146">
                  <c:v>0.89549999999999996</c:v>
                </c:pt>
                <c:pt idx="147">
                  <c:v>0.90499999999999992</c:v>
                </c:pt>
                <c:pt idx="148">
                  <c:v>0.90749999999999997</c:v>
                </c:pt>
                <c:pt idx="149">
                  <c:v>0.90149999999999997</c:v>
                </c:pt>
                <c:pt idx="150">
                  <c:v>0.89349999999999996</c:v>
                </c:pt>
                <c:pt idx="151">
                  <c:v>0.88749999999999996</c:v>
                </c:pt>
                <c:pt idx="152">
                  <c:v>0.88450000000000006</c:v>
                </c:pt>
                <c:pt idx="153">
                  <c:v>0.87899999999999989</c:v>
                </c:pt>
                <c:pt idx="154">
                  <c:v>0.87450000000000006</c:v>
                </c:pt>
                <c:pt idx="155">
                  <c:v>0.86499999999999988</c:v>
                </c:pt>
                <c:pt idx="156">
                  <c:v>0.85899999999999987</c:v>
                </c:pt>
                <c:pt idx="157">
                  <c:v>0.85650000000000004</c:v>
                </c:pt>
                <c:pt idx="158">
                  <c:v>0.85349999999999993</c:v>
                </c:pt>
                <c:pt idx="159">
                  <c:v>0.84349999999999992</c:v>
                </c:pt>
                <c:pt idx="160">
                  <c:v>0.84149999999999991</c:v>
                </c:pt>
                <c:pt idx="161">
                  <c:v>0.84</c:v>
                </c:pt>
              </c:numCache>
            </c:numRef>
          </c:yVal>
          <c:smooth val="0"/>
        </c:ser>
        <c:ser>
          <c:idx val="10"/>
          <c:order val="10"/>
          <c:tx>
            <c:strRef>
              <c:f>'vit data'!$EH$4</c:f>
              <c:strCache>
                <c:ptCount val="1"/>
                <c:pt idx="0">
                  <c:v>menaquinone</c:v>
                </c:pt>
              </c:strCache>
            </c:strRef>
          </c:tx>
          <c:spPr>
            <a:ln w="1905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xVal>
            <c:numRef>
              <c:f>'vit data'!$DW$5:$DW$221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data'!$EH$5:$EH$221</c:f>
              <c:numCache>
                <c:formatCode>General</c:formatCode>
                <c:ptCount val="217"/>
                <c:pt idx="0">
                  <c:v>1.100000000000001E-2</c:v>
                </c:pt>
                <c:pt idx="1">
                  <c:v>1.5000000000000013E-2</c:v>
                </c:pt>
                <c:pt idx="2">
                  <c:v>1.7000000000000015E-2</c:v>
                </c:pt>
                <c:pt idx="3">
                  <c:v>1.5500000000000014E-2</c:v>
                </c:pt>
                <c:pt idx="4">
                  <c:v>1.3500000000000012E-2</c:v>
                </c:pt>
                <c:pt idx="5">
                  <c:v>1.4000000000000012E-2</c:v>
                </c:pt>
                <c:pt idx="6">
                  <c:v>1.3500000000000012E-2</c:v>
                </c:pt>
                <c:pt idx="7">
                  <c:v>1.3000000000000012E-2</c:v>
                </c:pt>
                <c:pt idx="8">
                  <c:v>1.3500000000000012E-2</c:v>
                </c:pt>
                <c:pt idx="9">
                  <c:v>1.4000000000000012E-2</c:v>
                </c:pt>
                <c:pt idx="10">
                  <c:v>1.3000000000000012E-2</c:v>
                </c:pt>
                <c:pt idx="11">
                  <c:v>1.5000000000000013E-2</c:v>
                </c:pt>
                <c:pt idx="12">
                  <c:v>1.3500000000000012E-2</c:v>
                </c:pt>
                <c:pt idx="13">
                  <c:v>1.4500000000000013E-2</c:v>
                </c:pt>
                <c:pt idx="14">
                  <c:v>1.6000000000000014E-2</c:v>
                </c:pt>
                <c:pt idx="15">
                  <c:v>1.5000000000000013E-2</c:v>
                </c:pt>
                <c:pt idx="16">
                  <c:v>1.6500000000000015E-2</c:v>
                </c:pt>
                <c:pt idx="17">
                  <c:v>1.6500000000000015E-2</c:v>
                </c:pt>
                <c:pt idx="18">
                  <c:v>1.8000000000000016E-2</c:v>
                </c:pt>
                <c:pt idx="19">
                  <c:v>1.8000000000000016E-2</c:v>
                </c:pt>
                <c:pt idx="20">
                  <c:v>1.9500000000000017E-2</c:v>
                </c:pt>
                <c:pt idx="21">
                  <c:v>2.0500000000000018E-2</c:v>
                </c:pt>
                <c:pt idx="22">
                  <c:v>2.300000000000002E-2</c:v>
                </c:pt>
                <c:pt idx="23">
                  <c:v>2.5000000000000022E-2</c:v>
                </c:pt>
                <c:pt idx="24">
                  <c:v>2.7000000000000024E-2</c:v>
                </c:pt>
                <c:pt idx="25">
                  <c:v>0.03</c:v>
                </c:pt>
                <c:pt idx="26">
                  <c:v>3.3000000000000002E-2</c:v>
                </c:pt>
                <c:pt idx="27">
                  <c:v>3.7000000000000005E-2</c:v>
                </c:pt>
                <c:pt idx="28">
                  <c:v>4.200000000000001E-2</c:v>
                </c:pt>
                <c:pt idx="29">
                  <c:v>4.6000000000000013E-2</c:v>
                </c:pt>
                <c:pt idx="30">
                  <c:v>5.0000000000000017E-2</c:v>
                </c:pt>
                <c:pt idx="31">
                  <c:v>5.5000000000000021E-2</c:v>
                </c:pt>
                <c:pt idx="32">
                  <c:v>5.9499999999999997E-2</c:v>
                </c:pt>
                <c:pt idx="33">
                  <c:v>6.7000000000000004E-2</c:v>
                </c:pt>
                <c:pt idx="34">
                  <c:v>7.2500000000000009E-2</c:v>
                </c:pt>
                <c:pt idx="35">
                  <c:v>8.0000000000000016E-2</c:v>
                </c:pt>
                <c:pt idx="36">
                  <c:v>8.8000000000000023E-2</c:v>
                </c:pt>
                <c:pt idx="37">
                  <c:v>9.5500000000000002E-2</c:v>
                </c:pt>
                <c:pt idx="38">
                  <c:v>0.10550000000000001</c:v>
                </c:pt>
                <c:pt idx="39">
                  <c:v>0.11600000000000002</c:v>
                </c:pt>
                <c:pt idx="40">
                  <c:v>0.12650000000000003</c:v>
                </c:pt>
                <c:pt idx="41">
                  <c:v>0.13799999999999998</c:v>
                </c:pt>
                <c:pt idx="42">
                  <c:v>0.1515</c:v>
                </c:pt>
                <c:pt idx="43">
                  <c:v>0.16550000000000001</c:v>
                </c:pt>
                <c:pt idx="44">
                  <c:v>0.18200000000000002</c:v>
                </c:pt>
                <c:pt idx="45">
                  <c:v>0.19900000000000004</c:v>
                </c:pt>
                <c:pt idx="46">
                  <c:v>0.217</c:v>
                </c:pt>
                <c:pt idx="47">
                  <c:v>0.23800000000000002</c:v>
                </c:pt>
                <c:pt idx="48">
                  <c:v>0.26050000000000006</c:v>
                </c:pt>
                <c:pt idx="49">
                  <c:v>0.28449999999999998</c:v>
                </c:pt>
                <c:pt idx="50">
                  <c:v>0.31200000000000006</c:v>
                </c:pt>
                <c:pt idx="51">
                  <c:v>0.33750000000000002</c:v>
                </c:pt>
                <c:pt idx="52">
                  <c:v>0.36599999999999999</c:v>
                </c:pt>
                <c:pt idx="53">
                  <c:v>0.39250000000000007</c:v>
                </c:pt>
                <c:pt idx="54">
                  <c:v>0.41750000000000009</c:v>
                </c:pt>
                <c:pt idx="55">
                  <c:v>0.44199999999999995</c:v>
                </c:pt>
                <c:pt idx="56">
                  <c:v>0.46899999999999997</c:v>
                </c:pt>
                <c:pt idx="57">
                  <c:v>0.497</c:v>
                </c:pt>
                <c:pt idx="58">
                  <c:v>0.52400000000000002</c:v>
                </c:pt>
                <c:pt idx="59">
                  <c:v>0.54300000000000004</c:v>
                </c:pt>
                <c:pt idx="60">
                  <c:v>0.56899999999999995</c:v>
                </c:pt>
                <c:pt idx="61">
                  <c:v>0.57999999999999996</c:v>
                </c:pt>
                <c:pt idx="62">
                  <c:v>0.58399999999999996</c:v>
                </c:pt>
                <c:pt idx="63">
                  <c:v>0.58650000000000002</c:v>
                </c:pt>
                <c:pt idx="64">
                  <c:v>0.59399999999999997</c:v>
                </c:pt>
                <c:pt idx="65">
                  <c:v>0.59350000000000003</c:v>
                </c:pt>
                <c:pt idx="66">
                  <c:v>0.59</c:v>
                </c:pt>
                <c:pt idx="67">
                  <c:v>0.59</c:v>
                </c:pt>
                <c:pt idx="68">
                  <c:v>0.60299999999999998</c:v>
                </c:pt>
                <c:pt idx="69">
                  <c:v>0.60850000000000004</c:v>
                </c:pt>
                <c:pt idx="70">
                  <c:v>0.62350000000000005</c:v>
                </c:pt>
                <c:pt idx="71">
                  <c:v>0.63900000000000001</c:v>
                </c:pt>
                <c:pt idx="72">
                  <c:v>0.65300000000000002</c:v>
                </c:pt>
                <c:pt idx="73">
                  <c:v>0.65800000000000003</c:v>
                </c:pt>
                <c:pt idx="74">
                  <c:v>0.66300000000000003</c:v>
                </c:pt>
                <c:pt idx="75">
                  <c:v>0.66700000000000004</c:v>
                </c:pt>
                <c:pt idx="76">
                  <c:v>0.67499999999999993</c:v>
                </c:pt>
                <c:pt idx="77">
                  <c:v>0.67949999999999999</c:v>
                </c:pt>
                <c:pt idx="78">
                  <c:v>0.68799999999999994</c:v>
                </c:pt>
                <c:pt idx="79">
                  <c:v>0.68899999999999995</c:v>
                </c:pt>
                <c:pt idx="80">
                  <c:v>0.69599999999999995</c:v>
                </c:pt>
                <c:pt idx="81">
                  <c:v>0.69799999999999995</c:v>
                </c:pt>
                <c:pt idx="82">
                  <c:v>0.70099999999999996</c:v>
                </c:pt>
                <c:pt idx="83">
                  <c:v>0.70199999999999996</c:v>
                </c:pt>
                <c:pt idx="84">
                  <c:v>0.71650000000000003</c:v>
                </c:pt>
                <c:pt idx="85">
                  <c:v>0.72799999999999998</c:v>
                </c:pt>
                <c:pt idx="86">
                  <c:v>0.72</c:v>
                </c:pt>
                <c:pt idx="87">
                  <c:v>0.70550000000000002</c:v>
                </c:pt>
                <c:pt idx="88">
                  <c:v>0.69</c:v>
                </c:pt>
                <c:pt idx="89">
                  <c:v>0.67849999999999999</c:v>
                </c:pt>
                <c:pt idx="90">
                  <c:v>0.67899999999999994</c:v>
                </c:pt>
                <c:pt idx="91">
                  <c:v>0.68599999999999994</c:v>
                </c:pt>
                <c:pt idx="92">
                  <c:v>0.68799999999999994</c:v>
                </c:pt>
                <c:pt idx="93">
                  <c:v>0.6885</c:v>
                </c:pt>
                <c:pt idx="94">
                  <c:v>0.69</c:v>
                </c:pt>
                <c:pt idx="95">
                  <c:v>0.68899999999999995</c:v>
                </c:pt>
                <c:pt idx="96">
                  <c:v>0.68899999999999995</c:v>
                </c:pt>
                <c:pt idx="97">
                  <c:v>0.69</c:v>
                </c:pt>
                <c:pt idx="98">
                  <c:v>0.68899999999999995</c:v>
                </c:pt>
                <c:pt idx="99">
                  <c:v>0.68899999999999995</c:v>
                </c:pt>
                <c:pt idx="100">
                  <c:v>0.69</c:v>
                </c:pt>
                <c:pt idx="101">
                  <c:v>0.69</c:v>
                </c:pt>
                <c:pt idx="102">
                  <c:v>0.69199999999999995</c:v>
                </c:pt>
                <c:pt idx="103">
                  <c:v>0.69299999999999995</c:v>
                </c:pt>
                <c:pt idx="104">
                  <c:v>0.69499999999999995</c:v>
                </c:pt>
                <c:pt idx="105">
                  <c:v>0.69699999999999995</c:v>
                </c:pt>
                <c:pt idx="106">
                  <c:v>0.69799999999999995</c:v>
                </c:pt>
                <c:pt idx="107">
                  <c:v>0.70299999999999996</c:v>
                </c:pt>
                <c:pt idx="108">
                  <c:v>0.70699999999999996</c:v>
                </c:pt>
                <c:pt idx="109">
                  <c:v>0.70899999999999996</c:v>
                </c:pt>
                <c:pt idx="110">
                  <c:v>0.71399999999999997</c:v>
                </c:pt>
                <c:pt idx="111">
                  <c:v>0.72099999999999997</c:v>
                </c:pt>
                <c:pt idx="112">
                  <c:v>0.72399999999999998</c:v>
                </c:pt>
                <c:pt idx="113">
                  <c:v>0.72850000000000004</c:v>
                </c:pt>
                <c:pt idx="114">
                  <c:v>0.73350000000000004</c:v>
                </c:pt>
                <c:pt idx="115">
                  <c:v>0.73699999999999999</c:v>
                </c:pt>
                <c:pt idx="116">
                  <c:v>0.746</c:v>
                </c:pt>
                <c:pt idx="117">
                  <c:v>0.753</c:v>
                </c:pt>
                <c:pt idx="118">
                  <c:v>0.75800000000000001</c:v>
                </c:pt>
                <c:pt idx="119">
                  <c:v>0.76700000000000002</c:v>
                </c:pt>
                <c:pt idx="120">
                  <c:v>0.77200000000000002</c:v>
                </c:pt>
                <c:pt idx="121">
                  <c:v>0.77750000000000008</c:v>
                </c:pt>
                <c:pt idx="122">
                  <c:v>0.78250000000000008</c:v>
                </c:pt>
                <c:pt idx="123">
                  <c:v>0.78900000000000003</c:v>
                </c:pt>
                <c:pt idx="124">
                  <c:v>0.79400000000000004</c:v>
                </c:pt>
                <c:pt idx="125">
                  <c:v>0.79999999999999993</c:v>
                </c:pt>
                <c:pt idx="126">
                  <c:v>0.80599999999999994</c:v>
                </c:pt>
                <c:pt idx="127">
                  <c:v>0.80899999999999994</c:v>
                </c:pt>
                <c:pt idx="128">
                  <c:v>0.81699999999999995</c:v>
                </c:pt>
                <c:pt idx="129">
                  <c:v>0.82399999999999995</c:v>
                </c:pt>
                <c:pt idx="130">
                  <c:v>0.82899999999999996</c:v>
                </c:pt>
                <c:pt idx="131">
                  <c:v>0.83299999999999996</c:v>
                </c:pt>
                <c:pt idx="132">
                  <c:v>0.83599999999999997</c:v>
                </c:pt>
                <c:pt idx="133">
                  <c:v>0.84</c:v>
                </c:pt>
                <c:pt idx="134">
                  <c:v>0.84399999999999997</c:v>
                </c:pt>
                <c:pt idx="135">
                  <c:v>0.84699999999999998</c:v>
                </c:pt>
                <c:pt idx="136">
                  <c:v>0.85299999999999998</c:v>
                </c:pt>
                <c:pt idx="137">
                  <c:v>0.85399999999999998</c:v>
                </c:pt>
                <c:pt idx="138">
                  <c:v>0.85799999999999987</c:v>
                </c:pt>
                <c:pt idx="139">
                  <c:v>0.85650000000000004</c:v>
                </c:pt>
                <c:pt idx="140">
                  <c:v>0.85850000000000004</c:v>
                </c:pt>
                <c:pt idx="141">
                  <c:v>0.86499999999999999</c:v>
                </c:pt>
                <c:pt idx="142">
                  <c:v>0.86399999999999988</c:v>
                </c:pt>
                <c:pt idx="143">
                  <c:v>0.86799999999999988</c:v>
                </c:pt>
                <c:pt idx="144">
                  <c:v>0.86999999999999988</c:v>
                </c:pt>
                <c:pt idx="145">
                  <c:v>0.877</c:v>
                </c:pt>
                <c:pt idx="146">
                  <c:v>0.8819999999999999</c:v>
                </c:pt>
                <c:pt idx="147">
                  <c:v>0.8899999999999999</c:v>
                </c:pt>
                <c:pt idx="148">
                  <c:v>0.89700000000000002</c:v>
                </c:pt>
                <c:pt idx="149">
                  <c:v>0.8879999999999999</c:v>
                </c:pt>
                <c:pt idx="150">
                  <c:v>0.879</c:v>
                </c:pt>
                <c:pt idx="151">
                  <c:v>0.875</c:v>
                </c:pt>
                <c:pt idx="152">
                  <c:v>0.86899999999999999</c:v>
                </c:pt>
                <c:pt idx="153">
                  <c:v>0.86599999999999988</c:v>
                </c:pt>
                <c:pt idx="154">
                  <c:v>0.86099999999999999</c:v>
                </c:pt>
                <c:pt idx="155">
                  <c:v>0.85099999999999998</c:v>
                </c:pt>
                <c:pt idx="156">
                  <c:v>0.84750000000000003</c:v>
                </c:pt>
                <c:pt idx="157">
                  <c:v>0.84299999999999997</c:v>
                </c:pt>
                <c:pt idx="158">
                  <c:v>0.83799999999999997</c:v>
                </c:pt>
                <c:pt idx="159">
                  <c:v>0.83199999999999996</c:v>
                </c:pt>
                <c:pt idx="160">
                  <c:v>0.82799999999999996</c:v>
                </c:pt>
                <c:pt idx="161">
                  <c:v>0.82399999999999995</c:v>
                </c:pt>
              </c:numCache>
            </c:numRef>
          </c:yVal>
          <c:smooth val="0"/>
        </c:ser>
        <c:ser>
          <c:idx val="11"/>
          <c:order val="11"/>
          <c:tx>
            <c:strRef>
              <c:f>'vit data'!$EI$4</c:f>
              <c:strCache>
                <c:ptCount val="1"/>
                <c:pt idx="0">
                  <c:v>no vit.</c:v>
                </c:pt>
              </c:strCache>
            </c:strRef>
          </c:tx>
          <c:spPr>
            <a:ln w="1905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'vit data'!$DW$5:$DW$221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data'!$EI$5:$EI$221</c:f>
              <c:numCache>
                <c:formatCode>General</c:formatCode>
                <c:ptCount val="217"/>
                <c:pt idx="0">
                  <c:v>-5.4999999999999771E-3</c:v>
                </c:pt>
                <c:pt idx="1">
                  <c:v>-5.9999999999999776E-3</c:v>
                </c:pt>
                <c:pt idx="2">
                  <c:v>-6.499999999999978E-3</c:v>
                </c:pt>
                <c:pt idx="3">
                  <c:v>-6.499999999999978E-3</c:v>
                </c:pt>
                <c:pt idx="4">
                  <c:v>-5.9999999999999776E-3</c:v>
                </c:pt>
                <c:pt idx="5">
                  <c:v>-5.4999999999999771E-3</c:v>
                </c:pt>
                <c:pt idx="6">
                  <c:v>-5.9999999999999776E-3</c:v>
                </c:pt>
                <c:pt idx="7">
                  <c:v>-5.4999999999999771E-3</c:v>
                </c:pt>
                <c:pt idx="8">
                  <c:v>-5.4999999999999771E-3</c:v>
                </c:pt>
                <c:pt idx="9">
                  <c:v>-5.9999999999999776E-3</c:v>
                </c:pt>
                <c:pt idx="10">
                  <c:v>-5.9999999999999776E-3</c:v>
                </c:pt>
                <c:pt idx="11">
                  <c:v>-5.9999999999999776E-3</c:v>
                </c:pt>
                <c:pt idx="12">
                  <c:v>-5.9999999999999776E-3</c:v>
                </c:pt>
                <c:pt idx="13">
                  <c:v>-5.9999999999999776E-3</c:v>
                </c:pt>
                <c:pt idx="14">
                  <c:v>-6.499999999999978E-3</c:v>
                </c:pt>
                <c:pt idx="15">
                  <c:v>-6.499999999999978E-3</c:v>
                </c:pt>
                <c:pt idx="16">
                  <c:v>-6.9999999999999785E-3</c:v>
                </c:pt>
                <c:pt idx="17">
                  <c:v>-6.499999999999978E-3</c:v>
                </c:pt>
                <c:pt idx="18">
                  <c:v>-6.499999999999978E-3</c:v>
                </c:pt>
                <c:pt idx="19">
                  <c:v>-6.499999999999978E-3</c:v>
                </c:pt>
                <c:pt idx="20">
                  <c:v>-6.9999999999999785E-3</c:v>
                </c:pt>
                <c:pt idx="21">
                  <c:v>-6.499999999999978E-3</c:v>
                </c:pt>
                <c:pt idx="22">
                  <c:v>-6.9999999999999785E-3</c:v>
                </c:pt>
                <c:pt idx="23">
                  <c:v>-7.4999999999999789E-3</c:v>
                </c:pt>
                <c:pt idx="24">
                  <c:v>-7.9999999999999793E-3</c:v>
                </c:pt>
                <c:pt idx="25">
                  <c:v>-7.9999999999999793E-3</c:v>
                </c:pt>
                <c:pt idx="26">
                  <c:v>-7.9999999999999793E-3</c:v>
                </c:pt>
                <c:pt idx="27">
                  <c:v>-7.9999999999999793E-3</c:v>
                </c:pt>
                <c:pt idx="28">
                  <c:v>-7.9999999999999793E-3</c:v>
                </c:pt>
                <c:pt idx="29">
                  <c:v>-7.4999999999999789E-3</c:v>
                </c:pt>
                <c:pt idx="30">
                  <c:v>-7.4999999999999789E-3</c:v>
                </c:pt>
                <c:pt idx="31">
                  <c:v>-7.4999999999999789E-3</c:v>
                </c:pt>
                <c:pt idx="32">
                  <c:v>-6.9999999999999785E-3</c:v>
                </c:pt>
                <c:pt idx="33">
                  <c:v>-6.9999999999999785E-3</c:v>
                </c:pt>
                <c:pt idx="34">
                  <c:v>-5.9999999999999776E-3</c:v>
                </c:pt>
                <c:pt idx="35">
                  <c:v>-6.499999999999978E-3</c:v>
                </c:pt>
                <c:pt idx="36">
                  <c:v>-6.499999999999978E-3</c:v>
                </c:pt>
                <c:pt idx="37">
                  <c:v>-6.9999999999999785E-3</c:v>
                </c:pt>
                <c:pt idx="38">
                  <c:v>-6.9999999999999785E-3</c:v>
                </c:pt>
                <c:pt idx="39">
                  <c:v>-7.4999999999999789E-3</c:v>
                </c:pt>
                <c:pt idx="40">
                  <c:v>-6.499999999999978E-3</c:v>
                </c:pt>
                <c:pt idx="41">
                  <c:v>-6.499999999999978E-3</c:v>
                </c:pt>
                <c:pt idx="42">
                  <c:v>-5.9999999999999776E-3</c:v>
                </c:pt>
                <c:pt idx="43">
                  <c:v>-6.499999999999978E-3</c:v>
                </c:pt>
                <c:pt idx="44">
                  <c:v>-6.9999999999999785E-3</c:v>
                </c:pt>
                <c:pt idx="45">
                  <c:v>-5.9999999999999776E-3</c:v>
                </c:pt>
                <c:pt idx="46">
                  <c:v>-5.9999999999999776E-3</c:v>
                </c:pt>
                <c:pt idx="47">
                  <c:v>-5.9999999999999776E-3</c:v>
                </c:pt>
                <c:pt idx="48">
                  <c:v>-4.9999999999999767E-3</c:v>
                </c:pt>
                <c:pt idx="49">
                  <c:v>-4.4999999999999762E-3</c:v>
                </c:pt>
                <c:pt idx="50">
                  <c:v>-4.9999999999999767E-3</c:v>
                </c:pt>
                <c:pt idx="51">
                  <c:v>-4.9999999999999767E-3</c:v>
                </c:pt>
                <c:pt idx="52">
                  <c:v>-4.9999999999999767E-3</c:v>
                </c:pt>
                <c:pt idx="53">
                  <c:v>-4.9999999999999767E-3</c:v>
                </c:pt>
                <c:pt idx="54">
                  <c:v>-4.9999999999999767E-3</c:v>
                </c:pt>
                <c:pt idx="55">
                  <c:v>-4.4999999999999762E-3</c:v>
                </c:pt>
                <c:pt idx="56">
                  <c:v>-4.4999999999999762E-3</c:v>
                </c:pt>
                <c:pt idx="57">
                  <c:v>-4.4999999999999762E-3</c:v>
                </c:pt>
                <c:pt idx="58">
                  <c:v>-4.4999999999999762E-3</c:v>
                </c:pt>
                <c:pt idx="59">
                  <c:v>-4.4999999999999762E-3</c:v>
                </c:pt>
                <c:pt idx="60">
                  <c:v>-4.4999999999999762E-3</c:v>
                </c:pt>
                <c:pt idx="61">
                  <c:v>-4.4999999999999762E-3</c:v>
                </c:pt>
                <c:pt idx="62">
                  <c:v>-4.4999999999999762E-3</c:v>
                </c:pt>
                <c:pt idx="63">
                  <c:v>-4.4999999999999762E-3</c:v>
                </c:pt>
                <c:pt idx="64">
                  <c:v>-4.4999999999999762E-3</c:v>
                </c:pt>
                <c:pt idx="65">
                  <c:v>-4.4999999999999762E-3</c:v>
                </c:pt>
                <c:pt idx="66">
                  <c:v>-4.4999999999999762E-3</c:v>
                </c:pt>
                <c:pt idx="67">
                  <c:v>-4.4999999999999762E-3</c:v>
                </c:pt>
                <c:pt idx="68">
                  <c:v>-4.4999999999999762E-3</c:v>
                </c:pt>
                <c:pt idx="69">
                  <c:v>-4.4999999999999762E-3</c:v>
                </c:pt>
                <c:pt idx="70">
                  <c:v>-4.4999999999999762E-3</c:v>
                </c:pt>
                <c:pt idx="71">
                  <c:v>-4.4999999999999762E-3</c:v>
                </c:pt>
                <c:pt idx="72">
                  <c:v>-4.4999999999999762E-3</c:v>
                </c:pt>
                <c:pt idx="73">
                  <c:v>-4.4999999999999762E-3</c:v>
                </c:pt>
                <c:pt idx="74">
                  <c:v>-4.4999999999999762E-3</c:v>
                </c:pt>
                <c:pt idx="75">
                  <c:v>-4.4999999999999762E-3</c:v>
                </c:pt>
                <c:pt idx="76">
                  <c:v>-4.4999999999999762E-3</c:v>
                </c:pt>
                <c:pt idx="77">
                  <c:v>-4.4999999999999762E-3</c:v>
                </c:pt>
                <c:pt idx="78">
                  <c:v>-4.4999999999999762E-3</c:v>
                </c:pt>
                <c:pt idx="79">
                  <c:v>-4.4999999999999762E-3</c:v>
                </c:pt>
                <c:pt idx="80">
                  <c:v>-4.4999999999999762E-3</c:v>
                </c:pt>
                <c:pt idx="81">
                  <c:v>-4.4999999999999762E-3</c:v>
                </c:pt>
                <c:pt idx="82">
                  <c:v>-4.4999999999999762E-3</c:v>
                </c:pt>
                <c:pt idx="83">
                  <c:v>-4.4999999999999762E-3</c:v>
                </c:pt>
                <c:pt idx="84">
                  <c:v>-4.4999999999999762E-3</c:v>
                </c:pt>
                <c:pt idx="85">
                  <c:v>-4.4999999999999762E-3</c:v>
                </c:pt>
                <c:pt idx="86">
                  <c:v>-4.4999999999999762E-3</c:v>
                </c:pt>
                <c:pt idx="87">
                  <c:v>-4.4999999999999762E-3</c:v>
                </c:pt>
                <c:pt idx="88">
                  <c:v>-4.4999999999999762E-3</c:v>
                </c:pt>
                <c:pt idx="89">
                  <c:v>-4.4999999999999762E-3</c:v>
                </c:pt>
                <c:pt idx="90">
                  <c:v>-4.4999999999999762E-3</c:v>
                </c:pt>
                <c:pt idx="91">
                  <c:v>-4.4999999999999762E-3</c:v>
                </c:pt>
                <c:pt idx="92">
                  <c:v>-4.4999999999999762E-3</c:v>
                </c:pt>
                <c:pt idx="93">
                  <c:v>-4.4999999999999762E-3</c:v>
                </c:pt>
                <c:pt idx="94">
                  <c:v>-4.4999999999999762E-3</c:v>
                </c:pt>
                <c:pt idx="95">
                  <c:v>-4.4999999999999762E-3</c:v>
                </c:pt>
                <c:pt idx="96">
                  <c:v>-3.9999999999999758E-3</c:v>
                </c:pt>
                <c:pt idx="97">
                  <c:v>-4.4999999999999762E-3</c:v>
                </c:pt>
                <c:pt idx="98">
                  <c:v>-4.4999999999999762E-3</c:v>
                </c:pt>
                <c:pt idx="99">
                  <c:v>-4.4999999999999762E-3</c:v>
                </c:pt>
                <c:pt idx="100">
                  <c:v>-4.4999999999999762E-3</c:v>
                </c:pt>
                <c:pt idx="101">
                  <c:v>-4.4999999999999762E-3</c:v>
                </c:pt>
                <c:pt idx="102">
                  <c:v>-3.9999999999999758E-3</c:v>
                </c:pt>
                <c:pt idx="103">
                  <c:v>-4.4999999999999762E-3</c:v>
                </c:pt>
                <c:pt idx="104">
                  <c:v>-4.4999999999999762E-3</c:v>
                </c:pt>
                <c:pt idx="105">
                  <c:v>-4.4999999999999762E-3</c:v>
                </c:pt>
                <c:pt idx="106">
                  <c:v>-4.4999999999999762E-3</c:v>
                </c:pt>
                <c:pt idx="107">
                  <c:v>-4.4999999999999762E-3</c:v>
                </c:pt>
                <c:pt idx="108">
                  <c:v>-4.4999999999999762E-3</c:v>
                </c:pt>
                <c:pt idx="109">
                  <c:v>-4.4999999999999762E-3</c:v>
                </c:pt>
                <c:pt idx="110">
                  <c:v>-4.4999999999999762E-3</c:v>
                </c:pt>
                <c:pt idx="111">
                  <c:v>-4.4999999999999762E-3</c:v>
                </c:pt>
                <c:pt idx="112">
                  <c:v>-4.4999999999999762E-3</c:v>
                </c:pt>
                <c:pt idx="113">
                  <c:v>-4.4999999999999762E-3</c:v>
                </c:pt>
                <c:pt idx="114">
                  <c:v>-4.4999999999999762E-3</c:v>
                </c:pt>
                <c:pt idx="115">
                  <c:v>-4.4999999999999762E-3</c:v>
                </c:pt>
                <c:pt idx="116">
                  <c:v>-4.4999999999999762E-3</c:v>
                </c:pt>
                <c:pt idx="117">
                  <c:v>-4.4999999999999762E-3</c:v>
                </c:pt>
                <c:pt idx="118">
                  <c:v>-4.4999999999999762E-3</c:v>
                </c:pt>
                <c:pt idx="119">
                  <c:v>-4.4999999999999762E-3</c:v>
                </c:pt>
                <c:pt idx="120">
                  <c:v>-4.4999999999999762E-3</c:v>
                </c:pt>
                <c:pt idx="121">
                  <c:v>-4.4999999999999762E-3</c:v>
                </c:pt>
                <c:pt idx="122">
                  <c:v>-4.4999999999999762E-3</c:v>
                </c:pt>
                <c:pt idx="123">
                  <c:v>-4.4999999999999762E-3</c:v>
                </c:pt>
                <c:pt idx="124">
                  <c:v>-4.4999999999999762E-3</c:v>
                </c:pt>
                <c:pt idx="125">
                  <c:v>-4.4999999999999762E-3</c:v>
                </c:pt>
                <c:pt idx="126">
                  <c:v>-4.4999999999999762E-3</c:v>
                </c:pt>
                <c:pt idx="127">
                  <c:v>-4.4999999999999762E-3</c:v>
                </c:pt>
                <c:pt idx="128">
                  <c:v>-4.4999999999999762E-3</c:v>
                </c:pt>
                <c:pt idx="129">
                  <c:v>-4.4999999999999762E-3</c:v>
                </c:pt>
                <c:pt idx="130">
                  <c:v>-4.4999999999999762E-3</c:v>
                </c:pt>
                <c:pt idx="131">
                  <c:v>-4.4999999999999762E-3</c:v>
                </c:pt>
                <c:pt idx="132">
                  <c:v>-4.4999999999999762E-3</c:v>
                </c:pt>
                <c:pt idx="133">
                  <c:v>-4.4999999999999762E-3</c:v>
                </c:pt>
                <c:pt idx="134">
                  <c:v>-4.4999999999999762E-3</c:v>
                </c:pt>
                <c:pt idx="135">
                  <c:v>-4.4999999999999762E-3</c:v>
                </c:pt>
                <c:pt idx="136">
                  <c:v>-4.4999999999999762E-3</c:v>
                </c:pt>
                <c:pt idx="137">
                  <c:v>-3.9999999999999758E-3</c:v>
                </c:pt>
                <c:pt idx="138">
                  <c:v>-3.9999999999999758E-3</c:v>
                </c:pt>
                <c:pt idx="139">
                  <c:v>-3.9999999999999758E-3</c:v>
                </c:pt>
                <c:pt idx="140">
                  <c:v>-3.9999999999999758E-3</c:v>
                </c:pt>
                <c:pt idx="141">
                  <c:v>-3.9999999999999758E-3</c:v>
                </c:pt>
                <c:pt idx="142">
                  <c:v>-3.9999999999999758E-3</c:v>
                </c:pt>
                <c:pt idx="143">
                  <c:v>-3.9999999999999758E-3</c:v>
                </c:pt>
                <c:pt idx="144">
                  <c:v>-3.4999999999999754E-3</c:v>
                </c:pt>
                <c:pt idx="145">
                  <c:v>-3.9999999999999758E-3</c:v>
                </c:pt>
                <c:pt idx="146">
                  <c:v>-3.9999999999999758E-3</c:v>
                </c:pt>
                <c:pt idx="147">
                  <c:v>-3.9999999999999758E-3</c:v>
                </c:pt>
                <c:pt idx="148">
                  <c:v>-3.9999999999999758E-3</c:v>
                </c:pt>
                <c:pt idx="149">
                  <c:v>-3.9999999999999758E-3</c:v>
                </c:pt>
                <c:pt idx="150">
                  <c:v>-3.4999999999999754E-3</c:v>
                </c:pt>
                <c:pt idx="151">
                  <c:v>-3.4999999999999754E-3</c:v>
                </c:pt>
                <c:pt idx="152">
                  <c:v>-2.9999999999999749E-3</c:v>
                </c:pt>
                <c:pt idx="153">
                  <c:v>-2.9999999999999749E-3</c:v>
                </c:pt>
                <c:pt idx="154">
                  <c:v>-2.9999999999999749E-3</c:v>
                </c:pt>
                <c:pt idx="155">
                  <c:v>-2.9999999999999749E-3</c:v>
                </c:pt>
                <c:pt idx="156">
                  <c:v>-2.9999999999999749E-3</c:v>
                </c:pt>
                <c:pt idx="157">
                  <c:v>-3.4999999999999754E-3</c:v>
                </c:pt>
                <c:pt idx="158">
                  <c:v>-2.9999999999999749E-3</c:v>
                </c:pt>
                <c:pt idx="159">
                  <c:v>-2.9999999999999749E-3</c:v>
                </c:pt>
                <c:pt idx="160">
                  <c:v>-3.4999999999999754E-3</c:v>
                </c:pt>
                <c:pt idx="161">
                  <c:v>-2.9999999999999749E-3</c:v>
                </c:pt>
              </c:numCache>
            </c:numRef>
          </c:yVal>
          <c:smooth val="0"/>
        </c:ser>
        <c:ser>
          <c:idx val="12"/>
          <c:order val="12"/>
          <c:tx>
            <c:strRef>
              <c:f>'vit data'!$EJ$4</c:f>
              <c:strCache>
                <c:ptCount val="1"/>
                <c:pt idx="0">
                  <c:v>all vit.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'vit data'!$DW$5:$DW$221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data'!$EJ$5:$EJ$221</c:f>
              <c:numCache>
                <c:formatCode>General</c:formatCode>
                <c:ptCount val="217"/>
                <c:pt idx="0">
                  <c:v>1.6000000000000014E-2</c:v>
                </c:pt>
                <c:pt idx="1">
                  <c:v>1.6000000000000014E-2</c:v>
                </c:pt>
                <c:pt idx="2">
                  <c:v>1.6500000000000015E-2</c:v>
                </c:pt>
                <c:pt idx="3">
                  <c:v>1.5500000000000014E-2</c:v>
                </c:pt>
                <c:pt idx="4">
                  <c:v>1.5500000000000014E-2</c:v>
                </c:pt>
                <c:pt idx="5">
                  <c:v>1.4500000000000013E-2</c:v>
                </c:pt>
                <c:pt idx="6">
                  <c:v>1.5000000000000013E-2</c:v>
                </c:pt>
                <c:pt idx="7">
                  <c:v>1.5000000000000013E-2</c:v>
                </c:pt>
                <c:pt idx="8">
                  <c:v>1.5000000000000013E-2</c:v>
                </c:pt>
                <c:pt idx="9">
                  <c:v>1.5500000000000014E-2</c:v>
                </c:pt>
                <c:pt idx="10">
                  <c:v>1.6000000000000014E-2</c:v>
                </c:pt>
                <c:pt idx="11">
                  <c:v>1.5500000000000014E-2</c:v>
                </c:pt>
                <c:pt idx="12">
                  <c:v>1.6000000000000014E-2</c:v>
                </c:pt>
                <c:pt idx="13">
                  <c:v>1.6000000000000014E-2</c:v>
                </c:pt>
                <c:pt idx="14">
                  <c:v>1.7000000000000015E-2</c:v>
                </c:pt>
                <c:pt idx="15">
                  <c:v>1.7000000000000015E-2</c:v>
                </c:pt>
                <c:pt idx="16">
                  <c:v>1.7000000000000015E-2</c:v>
                </c:pt>
                <c:pt idx="17">
                  <c:v>1.8500000000000016E-2</c:v>
                </c:pt>
                <c:pt idx="18">
                  <c:v>1.8500000000000016E-2</c:v>
                </c:pt>
                <c:pt idx="19">
                  <c:v>1.9500000000000017E-2</c:v>
                </c:pt>
                <c:pt idx="20">
                  <c:v>2.0999999999999991E-2</c:v>
                </c:pt>
                <c:pt idx="21">
                  <c:v>2.2999999999999993E-2</c:v>
                </c:pt>
                <c:pt idx="22">
                  <c:v>2.3500000000000021E-2</c:v>
                </c:pt>
                <c:pt idx="23">
                  <c:v>2.5500000000000023E-2</c:v>
                </c:pt>
                <c:pt idx="24">
                  <c:v>2.7999999999999997E-2</c:v>
                </c:pt>
                <c:pt idx="25">
                  <c:v>2.9499999999999998E-2</c:v>
                </c:pt>
                <c:pt idx="26">
                  <c:v>3.4499999999999975E-2</c:v>
                </c:pt>
                <c:pt idx="27">
                  <c:v>3.5999999999999976E-2</c:v>
                </c:pt>
                <c:pt idx="28">
                  <c:v>3.7999999999999978E-2</c:v>
                </c:pt>
                <c:pt idx="29">
                  <c:v>4.1999999999999982E-2</c:v>
                </c:pt>
                <c:pt idx="30">
                  <c:v>4.5499999999999985E-2</c:v>
                </c:pt>
                <c:pt idx="31">
                  <c:v>4.9499999999999988E-2</c:v>
                </c:pt>
                <c:pt idx="32">
                  <c:v>5.350000000000002E-2</c:v>
                </c:pt>
                <c:pt idx="33">
                  <c:v>5.7499999999999996E-2</c:v>
                </c:pt>
                <c:pt idx="34">
                  <c:v>6.3499999999999973E-2</c:v>
                </c:pt>
                <c:pt idx="35">
                  <c:v>6.8499999999999978E-2</c:v>
                </c:pt>
                <c:pt idx="36">
                  <c:v>7.5499999999999984E-2</c:v>
                </c:pt>
                <c:pt idx="37">
                  <c:v>8.249999999999999E-2</c:v>
                </c:pt>
                <c:pt idx="38">
                  <c:v>8.9499999999999996E-2</c:v>
                </c:pt>
                <c:pt idx="39">
                  <c:v>9.7499999999999976E-2</c:v>
                </c:pt>
                <c:pt idx="40">
                  <c:v>0.10549999999999998</c:v>
                </c:pt>
                <c:pt idx="41">
                  <c:v>0.11549999999999999</c:v>
                </c:pt>
                <c:pt idx="42">
                  <c:v>0.1305</c:v>
                </c:pt>
                <c:pt idx="43">
                  <c:v>0.14649999999999996</c:v>
                </c:pt>
                <c:pt idx="44">
                  <c:v>0.16249999999999998</c:v>
                </c:pt>
                <c:pt idx="45">
                  <c:v>0.17749999999999999</c:v>
                </c:pt>
                <c:pt idx="46">
                  <c:v>0.1925</c:v>
                </c:pt>
                <c:pt idx="47">
                  <c:v>0.21149999999999997</c:v>
                </c:pt>
                <c:pt idx="48">
                  <c:v>0.23249999999999998</c:v>
                </c:pt>
                <c:pt idx="49">
                  <c:v>0.2525</c:v>
                </c:pt>
                <c:pt idx="50">
                  <c:v>0.27449999999999997</c:v>
                </c:pt>
                <c:pt idx="51">
                  <c:v>0.29749999999999999</c:v>
                </c:pt>
                <c:pt idx="52">
                  <c:v>0.32050000000000001</c:v>
                </c:pt>
                <c:pt idx="53">
                  <c:v>0.34849999999999998</c:v>
                </c:pt>
                <c:pt idx="54">
                  <c:v>0.3775</c:v>
                </c:pt>
                <c:pt idx="55">
                  <c:v>0.40250000000000002</c:v>
                </c:pt>
                <c:pt idx="56">
                  <c:v>0.42899999999999994</c:v>
                </c:pt>
                <c:pt idx="57">
                  <c:v>0.45199999999999996</c:v>
                </c:pt>
                <c:pt idx="58">
                  <c:v>0.48099999999999998</c:v>
                </c:pt>
                <c:pt idx="59">
                  <c:v>0.498</c:v>
                </c:pt>
                <c:pt idx="60">
                  <c:v>0.52449999999999997</c:v>
                </c:pt>
                <c:pt idx="61">
                  <c:v>0.54899999999999993</c:v>
                </c:pt>
                <c:pt idx="62">
                  <c:v>0.5754999999999999</c:v>
                </c:pt>
                <c:pt idx="63">
                  <c:v>0.58149999999999991</c:v>
                </c:pt>
                <c:pt idx="64">
                  <c:v>0.58599999999999997</c:v>
                </c:pt>
                <c:pt idx="65">
                  <c:v>0.59199999999999997</c:v>
                </c:pt>
                <c:pt idx="66">
                  <c:v>0.59</c:v>
                </c:pt>
                <c:pt idx="67">
                  <c:v>0.60749999999999993</c:v>
                </c:pt>
                <c:pt idx="68">
                  <c:v>0.61499999999999999</c:v>
                </c:pt>
                <c:pt idx="69">
                  <c:v>0.62349999999999994</c:v>
                </c:pt>
                <c:pt idx="70">
                  <c:v>0.63200000000000001</c:v>
                </c:pt>
                <c:pt idx="71">
                  <c:v>0.64650000000000007</c:v>
                </c:pt>
                <c:pt idx="72">
                  <c:v>0.65650000000000008</c:v>
                </c:pt>
                <c:pt idx="73">
                  <c:v>0.66450000000000009</c:v>
                </c:pt>
                <c:pt idx="74">
                  <c:v>0.66700000000000004</c:v>
                </c:pt>
                <c:pt idx="75">
                  <c:v>0.67749999999999999</c:v>
                </c:pt>
                <c:pt idx="76">
                  <c:v>0.67999999999999994</c:v>
                </c:pt>
                <c:pt idx="77">
                  <c:v>0.6875</c:v>
                </c:pt>
                <c:pt idx="78">
                  <c:v>0.69299999999999995</c:v>
                </c:pt>
                <c:pt idx="79">
                  <c:v>0.6944999999999999</c:v>
                </c:pt>
                <c:pt idx="80">
                  <c:v>0.69249999999999989</c:v>
                </c:pt>
                <c:pt idx="81">
                  <c:v>0.6984999999999999</c:v>
                </c:pt>
                <c:pt idx="82">
                  <c:v>0.70849999999999991</c:v>
                </c:pt>
                <c:pt idx="83">
                  <c:v>0.72550000000000003</c:v>
                </c:pt>
                <c:pt idx="84">
                  <c:v>0.72950000000000004</c:v>
                </c:pt>
                <c:pt idx="85">
                  <c:v>0.74449999999999994</c:v>
                </c:pt>
                <c:pt idx="86">
                  <c:v>0.74950000000000006</c:v>
                </c:pt>
                <c:pt idx="87">
                  <c:v>0.74049999999999994</c:v>
                </c:pt>
                <c:pt idx="88">
                  <c:v>0.72950000000000004</c:v>
                </c:pt>
                <c:pt idx="89">
                  <c:v>0.71649999999999991</c:v>
                </c:pt>
                <c:pt idx="90">
                  <c:v>0.71049999999999991</c:v>
                </c:pt>
                <c:pt idx="91">
                  <c:v>0.71350000000000002</c:v>
                </c:pt>
                <c:pt idx="92">
                  <c:v>0.71849999999999992</c:v>
                </c:pt>
                <c:pt idx="93">
                  <c:v>0.72249999999999992</c:v>
                </c:pt>
                <c:pt idx="94">
                  <c:v>0.72249999999999992</c:v>
                </c:pt>
                <c:pt idx="95">
                  <c:v>0.72150000000000003</c:v>
                </c:pt>
                <c:pt idx="96">
                  <c:v>0.71849999999999992</c:v>
                </c:pt>
                <c:pt idx="97">
                  <c:v>0.71950000000000003</c:v>
                </c:pt>
                <c:pt idx="98">
                  <c:v>0.71849999999999992</c:v>
                </c:pt>
                <c:pt idx="99">
                  <c:v>0.72049999999999992</c:v>
                </c:pt>
                <c:pt idx="100">
                  <c:v>0.72150000000000003</c:v>
                </c:pt>
                <c:pt idx="101">
                  <c:v>0.72399999999999998</c:v>
                </c:pt>
                <c:pt idx="102">
                  <c:v>0.72550000000000003</c:v>
                </c:pt>
                <c:pt idx="103">
                  <c:v>0.72649999999999992</c:v>
                </c:pt>
                <c:pt idx="104">
                  <c:v>0.73150000000000004</c:v>
                </c:pt>
                <c:pt idx="105">
                  <c:v>0.73249999999999993</c:v>
                </c:pt>
                <c:pt idx="106">
                  <c:v>0.73649999999999993</c:v>
                </c:pt>
                <c:pt idx="107">
                  <c:v>0.74049999999999994</c:v>
                </c:pt>
                <c:pt idx="108">
                  <c:v>0.74649999999999994</c:v>
                </c:pt>
                <c:pt idx="109">
                  <c:v>0.75049999999999994</c:v>
                </c:pt>
                <c:pt idx="110">
                  <c:v>0.75649999999999995</c:v>
                </c:pt>
                <c:pt idx="111">
                  <c:v>0.76350000000000007</c:v>
                </c:pt>
                <c:pt idx="112">
                  <c:v>0.77049999999999996</c:v>
                </c:pt>
                <c:pt idx="113">
                  <c:v>0.77649999999999997</c:v>
                </c:pt>
                <c:pt idx="114">
                  <c:v>0.78249999999999997</c:v>
                </c:pt>
                <c:pt idx="115">
                  <c:v>0.78849999999999998</c:v>
                </c:pt>
                <c:pt idx="116">
                  <c:v>0.79949999999999988</c:v>
                </c:pt>
                <c:pt idx="117">
                  <c:v>0.80449999999999999</c:v>
                </c:pt>
                <c:pt idx="118">
                  <c:v>0.81349999999999989</c:v>
                </c:pt>
                <c:pt idx="119">
                  <c:v>0.8194999999999999</c:v>
                </c:pt>
                <c:pt idx="120">
                  <c:v>0.8254999999999999</c:v>
                </c:pt>
                <c:pt idx="121">
                  <c:v>0.8294999999999999</c:v>
                </c:pt>
                <c:pt idx="122">
                  <c:v>0.83650000000000002</c:v>
                </c:pt>
                <c:pt idx="123">
                  <c:v>0.84349999999999992</c:v>
                </c:pt>
                <c:pt idx="124">
                  <c:v>0.84850000000000003</c:v>
                </c:pt>
                <c:pt idx="125">
                  <c:v>0.85650000000000004</c:v>
                </c:pt>
                <c:pt idx="126">
                  <c:v>0.86349999999999993</c:v>
                </c:pt>
                <c:pt idx="127">
                  <c:v>0.87049999999999983</c:v>
                </c:pt>
                <c:pt idx="128">
                  <c:v>0.87449999999999983</c:v>
                </c:pt>
                <c:pt idx="129">
                  <c:v>0.87749999999999995</c:v>
                </c:pt>
                <c:pt idx="130">
                  <c:v>0.88349999999999995</c:v>
                </c:pt>
                <c:pt idx="131">
                  <c:v>0.88549999999999995</c:v>
                </c:pt>
                <c:pt idx="132">
                  <c:v>0.88849999999999985</c:v>
                </c:pt>
                <c:pt idx="133">
                  <c:v>0.89149999999999996</c:v>
                </c:pt>
                <c:pt idx="134">
                  <c:v>0.89749999999999996</c:v>
                </c:pt>
                <c:pt idx="135">
                  <c:v>0.90049999999999986</c:v>
                </c:pt>
                <c:pt idx="136">
                  <c:v>0.90149999999999997</c:v>
                </c:pt>
                <c:pt idx="137">
                  <c:v>0.90349999999999997</c:v>
                </c:pt>
                <c:pt idx="138">
                  <c:v>0.90449999999999986</c:v>
                </c:pt>
                <c:pt idx="139">
                  <c:v>0.90849999999999986</c:v>
                </c:pt>
                <c:pt idx="140">
                  <c:v>0.90900000000000003</c:v>
                </c:pt>
                <c:pt idx="141">
                  <c:v>0.91349999999999998</c:v>
                </c:pt>
                <c:pt idx="142">
                  <c:v>0.91549999999999998</c:v>
                </c:pt>
                <c:pt idx="143">
                  <c:v>0.91999999999999993</c:v>
                </c:pt>
                <c:pt idx="144">
                  <c:v>0.92300000000000004</c:v>
                </c:pt>
                <c:pt idx="145">
                  <c:v>0.92549999999999999</c:v>
                </c:pt>
                <c:pt idx="146">
                  <c:v>0.92799999999999994</c:v>
                </c:pt>
                <c:pt idx="147">
                  <c:v>0.93649999999999989</c:v>
                </c:pt>
                <c:pt idx="148">
                  <c:v>0.94</c:v>
                </c:pt>
                <c:pt idx="149">
                  <c:v>0.9395</c:v>
                </c:pt>
                <c:pt idx="150">
                  <c:v>0.93599999999999994</c:v>
                </c:pt>
                <c:pt idx="151">
                  <c:v>0.9335</c:v>
                </c:pt>
                <c:pt idx="152">
                  <c:v>0.92949999999999999</c:v>
                </c:pt>
                <c:pt idx="153">
                  <c:v>0.92300000000000004</c:v>
                </c:pt>
                <c:pt idx="154">
                  <c:v>0.92049999999999987</c:v>
                </c:pt>
                <c:pt idx="155">
                  <c:v>0.91749999999999998</c:v>
                </c:pt>
                <c:pt idx="156">
                  <c:v>0.91249999999999987</c:v>
                </c:pt>
                <c:pt idx="157">
                  <c:v>0.90949999999999998</c:v>
                </c:pt>
                <c:pt idx="158">
                  <c:v>0.90199999999999991</c:v>
                </c:pt>
                <c:pt idx="159">
                  <c:v>0.89599999999999991</c:v>
                </c:pt>
                <c:pt idx="160">
                  <c:v>0.8919999999999999</c:v>
                </c:pt>
                <c:pt idx="161">
                  <c:v>0.88549999999999995</c:v>
                </c:pt>
              </c:numCache>
            </c:numRef>
          </c:yVal>
          <c:smooth val="0"/>
        </c:ser>
        <c:ser>
          <c:idx val="13"/>
          <c:order val="13"/>
          <c:tx>
            <c:strRef>
              <c:f>'vit data'!$EK$4</c:f>
              <c:strCache>
                <c:ptCount val="1"/>
                <c:pt idx="0">
                  <c:v>biotin</c:v>
                </c:pt>
              </c:strCache>
            </c:strRef>
          </c:tx>
          <c:spPr>
            <a:ln w="19050" cap="rnd">
              <a:solidFill>
                <a:srgbClr val="FF6600"/>
              </a:solidFill>
              <a:round/>
            </a:ln>
            <a:effectLst/>
          </c:spPr>
          <c:marker>
            <c:symbol val="none"/>
          </c:marker>
          <c:xVal>
            <c:numRef>
              <c:f>'vit data'!$DW$5:$DW$221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data'!$EK$5:$EK$221</c:f>
              <c:numCache>
                <c:formatCode>General</c:formatCode>
                <c:ptCount val="217"/>
                <c:pt idx="0">
                  <c:v>-6.0000000000000053E-3</c:v>
                </c:pt>
                <c:pt idx="1">
                  <c:v>-5.0000000000000044E-3</c:v>
                </c:pt>
                <c:pt idx="2">
                  <c:v>-4.0000000000000036E-3</c:v>
                </c:pt>
                <c:pt idx="3">
                  <c:v>-3.0000000000000027E-3</c:v>
                </c:pt>
                <c:pt idx="4">
                  <c:v>-3.0000000000000027E-3</c:v>
                </c:pt>
                <c:pt idx="5">
                  <c:v>-4.0000000000000036E-3</c:v>
                </c:pt>
                <c:pt idx="6">
                  <c:v>-3.5000000000000031E-3</c:v>
                </c:pt>
                <c:pt idx="7">
                  <c:v>-3.0000000000000027E-3</c:v>
                </c:pt>
                <c:pt idx="8">
                  <c:v>-3.0000000000000027E-3</c:v>
                </c:pt>
                <c:pt idx="9">
                  <c:v>-2.5000000000000022E-3</c:v>
                </c:pt>
                <c:pt idx="10">
                  <c:v>-2.5000000000000022E-3</c:v>
                </c:pt>
                <c:pt idx="11">
                  <c:v>-2.5000000000000022E-3</c:v>
                </c:pt>
                <c:pt idx="12">
                  <c:v>-3.5000000000000031E-3</c:v>
                </c:pt>
                <c:pt idx="13">
                  <c:v>-2.0000000000000018E-3</c:v>
                </c:pt>
                <c:pt idx="14">
                  <c:v>-3.0000000000000027E-3</c:v>
                </c:pt>
                <c:pt idx="15">
                  <c:v>-3.0000000000000027E-3</c:v>
                </c:pt>
                <c:pt idx="16">
                  <c:v>-2.5000000000000022E-3</c:v>
                </c:pt>
                <c:pt idx="17">
                  <c:v>-2.5000000000000022E-3</c:v>
                </c:pt>
                <c:pt idx="18">
                  <c:v>-2.5000000000000022E-3</c:v>
                </c:pt>
                <c:pt idx="19">
                  <c:v>-2.0000000000000018E-3</c:v>
                </c:pt>
                <c:pt idx="20">
                  <c:v>-2.5000000000000022E-3</c:v>
                </c:pt>
                <c:pt idx="21">
                  <c:v>-2.0000000000000018E-3</c:v>
                </c:pt>
                <c:pt idx="22">
                  <c:v>-2.5000000000000022E-3</c:v>
                </c:pt>
                <c:pt idx="23">
                  <c:v>-2.5000000000000022E-3</c:v>
                </c:pt>
                <c:pt idx="24">
                  <c:v>-2.0000000000000018E-3</c:v>
                </c:pt>
                <c:pt idx="25">
                  <c:v>-2.5000000000000022E-3</c:v>
                </c:pt>
                <c:pt idx="26">
                  <c:v>-1.5000000000000013E-3</c:v>
                </c:pt>
                <c:pt idx="27">
                  <c:v>-1.5000000000000013E-3</c:v>
                </c:pt>
                <c:pt idx="28">
                  <c:v>-1.5000000000000013E-3</c:v>
                </c:pt>
                <c:pt idx="29">
                  <c:v>-1.5000000000000013E-3</c:v>
                </c:pt>
                <c:pt idx="30">
                  <c:v>-1.5000000000000013E-3</c:v>
                </c:pt>
                <c:pt idx="31">
                  <c:v>-1.5000000000000013E-3</c:v>
                </c:pt>
                <c:pt idx="32">
                  <c:v>-1.5000000000000013E-3</c:v>
                </c:pt>
                <c:pt idx="33">
                  <c:v>-1.5000000000000013E-3</c:v>
                </c:pt>
                <c:pt idx="34">
                  <c:v>-1.5000000000000013E-3</c:v>
                </c:pt>
                <c:pt idx="35">
                  <c:v>-1.5000000000000013E-3</c:v>
                </c:pt>
                <c:pt idx="36">
                  <c:v>-1.5000000000000013E-3</c:v>
                </c:pt>
                <c:pt idx="37">
                  <c:v>-1.5000000000000013E-3</c:v>
                </c:pt>
                <c:pt idx="38">
                  <c:v>-1.5000000000000013E-3</c:v>
                </c:pt>
                <c:pt idx="39">
                  <c:v>-5.0000000000000044E-4</c:v>
                </c:pt>
                <c:pt idx="40">
                  <c:v>-5.0000000000000044E-4</c:v>
                </c:pt>
                <c:pt idx="41">
                  <c:v>-5.0000000000000044E-4</c:v>
                </c:pt>
                <c:pt idx="42">
                  <c:v>-5.0000000000000044E-4</c:v>
                </c:pt>
                <c:pt idx="43">
                  <c:v>1.0000000000000009E-3</c:v>
                </c:pt>
                <c:pt idx="44">
                  <c:v>5.0000000000000044E-4</c:v>
                </c:pt>
                <c:pt idx="45">
                  <c:v>5.0000000000000044E-4</c:v>
                </c:pt>
                <c:pt idx="46">
                  <c:v>5.0000000000000044E-4</c:v>
                </c:pt>
                <c:pt idx="47">
                  <c:v>2.0000000000000018E-3</c:v>
                </c:pt>
                <c:pt idx="48">
                  <c:v>2.5000000000000022E-3</c:v>
                </c:pt>
                <c:pt idx="49">
                  <c:v>2.5000000000000022E-3</c:v>
                </c:pt>
                <c:pt idx="50">
                  <c:v>3.0000000000000027E-3</c:v>
                </c:pt>
                <c:pt idx="51">
                  <c:v>3.0000000000000027E-3</c:v>
                </c:pt>
                <c:pt idx="52">
                  <c:v>4.500000000000004E-3</c:v>
                </c:pt>
                <c:pt idx="53">
                  <c:v>4.0000000000000036E-3</c:v>
                </c:pt>
                <c:pt idx="54">
                  <c:v>5.0000000000000044E-3</c:v>
                </c:pt>
                <c:pt idx="55">
                  <c:v>6.5000000000000058E-3</c:v>
                </c:pt>
                <c:pt idx="56">
                  <c:v>6.5000000000000058E-3</c:v>
                </c:pt>
                <c:pt idx="57">
                  <c:v>7.5000000000000067E-3</c:v>
                </c:pt>
                <c:pt idx="58">
                  <c:v>8.5000000000000075E-3</c:v>
                </c:pt>
                <c:pt idx="59">
                  <c:v>9.5000000000000084E-3</c:v>
                </c:pt>
                <c:pt idx="60">
                  <c:v>1.150000000000001E-2</c:v>
                </c:pt>
                <c:pt idx="61">
                  <c:v>1.2500000000000011E-2</c:v>
                </c:pt>
                <c:pt idx="62">
                  <c:v>1.4500000000000013E-2</c:v>
                </c:pt>
                <c:pt idx="63">
                  <c:v>1.6500000000000015E-2</c:v>
                </c:pt>
                <c:pt idx="64">
                  <c:v>1.9500000000000017E-2</c:v>
                </c:pt>
                <c:pt idx="65">
                  <c:v>2.1500000000000019E-2</c:v>
                </c:pt>
                <c:pt idx="66">
                  <c:v>2.4000000000000021E-2</c:v>
                </c:pt>
                <c:pt idx="67">
                  <c:v>2.8500000000000025E-2</c:v>
                </c:pt>
                <c:pt idx="68">
                  <c:v>3.15E-2</c:v>
                </c:pt>
                <c:pt idx="69">
                  <c:v>3.4500000000000003E-2</c:v>
                </c:pt>
                <c:pt idx="70">
                  <c:v>3.8500000000000006E-2</c:v>
                </c:pt>
                <c:pt idx="71">
                  <c:v>4.3500000000000011E-2</c:v>
                </c:pt>
                <c:pt idx="72">
                  <c:v>4.7500000000000014E-2</c:v>
                </c:pt>
                <c:pt idx="73">
                  <c:v>5.2500000000000019E-2</c:v>
                </c:pt>
                <c:pt idx="74">
                  <c:v>5.8500000000000024E-2</c:v>
                </c:pt>
                <c:pt idx="75">
                  <c:v>6.3500000000000001E-2</c:v>
                </c:pt>
                <c:pt idx="76">
                  <c:v>6.9500000000000006E-2</c:v>
                </c:pt>
                <c:pt idx="77">
                  <c:v>7.6500000000000012E-2</c:v>
                </c:pt>
                <c:pt idx="78">
                  <c:v>8.450000000000002E-2</c:v>
                </c:pt>
                <c:pt idx="79">
                  <c:v>9.2500000000000027E-2</c:v>
                </c:pt>
                <c:pt idx="80">
                  <c:v>0.10150000000000001</c:v>
                </c:pt>
                <c:pt idx="81">
                  <c:v>0.11150000000000002</c:v>
                </c:pt>
                <c:pt idx="82">
                  <c:v>0.12250000000000003</c:v>
                </c:pt>
                <c:pt idx="83">
                  <c:v>0.13350000000000004</c:v>
                </c:pt>
                <c:pt idx="84">
                  <c:v>0.14549999999999999</c:v>
                </c:pt>
                <c:pt idx="85">
                  <c:v>0.1565</c:v>
                </c:pt>
                <c:pt idx="86">
                  <c:v>0.17150000000000001</c:v>
                </c:pt>
                <c:pt idx="87">
                  <c:v>0.18650000000000003</c:v>
                </c:pt>
                <c:pt idx="88">
                  <c:v>0.20349999999999999</c:v>
                </c:pt>
                <c:pt idx="89">
                  <c:v>0.2215</c:v>
                </c:pt>
                <c:pt idx="90">
                  <c:v>0.23850000000000002</c:v>
                </c:pt>
                <c:pt idx="91">
                  <c:v>0.26050000000000006</c:v>
                </c:pt>
                <c:pt idx="92">
                  <c:v>0.28149999999999997</c:v>
                </c:pt>
                <c:pt idx="93">
                  <c:v>0.29349999999999998</c:v>
                </c:pt>
                <c:pt idx="94">
                  <c:v>0.30249999999999999</c:v>
                </c:pt>
                <c:pt idx="95">
                  <c:v>0.3135</c:v>
                </c:pt>
                <c:pt idx="96">
                  <c:v>0.32650000000000001</c:v>
                </c:pt>
                <c:pt idx="97">
                  <c:v>0.33399999999999996</c:v>
                </c:pt>
                <c:pt idx="98">
                  <c:v>0.34450000000000003</c:v>
                </c:pt>
                <c:pt idx="99">
                  <c:v>0.36050000000000004</c:v>
                </c:pt>
                <c:pt idx="100">
                  <c:v>0.37650000000000006</c:v>
                </c:pt>
                <c:pt idx="101">
                  <c:v>0.39050000000000007</c:v>
                </c:pt>
                <c:pt idx="102">
                  <c:v>0.40250000000000008</c:v>
                </c:pt>
                <c:pt idx="103">
                  <c:v>0.41250000000000009</c:v>
                </c:pt>
                <c:pt idx="104">
                  <c:v>0.4195000000000001</c:v>
                </c:pt>
                <c:pt idx="105">
                  <c:v>0.42749999999999999</c:v>
                </c:pt>
                <c:pt idx="106">
                  <c:v>0.4345</c:v>
                </c:pt>
                <c:pt idx="107">
                  <c:v>0.4405</c:v>
                </c:pt>
                <c:pt idx="108">
                  <c:v>0.44950000000000001</c:v>
                </c:pt>
                <c:pt idx="109">
                  <c:v>0.45450000000000002</c:v>
                </c:pt>
                <c:pt idx="110">
                  <c:v>0.45750000000000002</c:v>
                </c:pt>
                <c:pt idx="111">
                  <c:v>0.46150000000000002</c:v>
                </c:pt>
                <c:pt idx="112">
                  <c:v>0.46550000000000002</c:v>
                </c:pt>
                <c:pt idx="113">
                  <c:v>0.46950000000000003</c:v>
                </c:pt>
                <c:pt idx="114">
                  <c:v>0.47350000000000003</c:v>
                </c:pt>
                <c:pt idx="115">
                  <c:v>0.47650000000000003</c:v>
                </c:pt>
                <c:pt idx="116">
                  <c:v>0.47850000000000004</c:v>
                </c:pt>
                <c:pt idx="117">
                  <c:v>0.47950000000000004</c:v>
                </c:pt>
                <c:pt idx="118">
                  <c:v>0.48250000000000004</c:v>
                </c:pt>
                <c:pt idx="119">
                  <c:v>0.48250000000000004</c:v>
                </c:pt>
                <c:pt idx="120">
                  <c:v>0.48150000000000004</c:v>
                </c:pt>
                <c:pt idx="121">
                  <c:v>0.48350000000000004</c:v>
                </c:pt>
                <c:pt idx="122">
                  <c:v>0.48350000000000004</c:v>
                </c:pt>
                <c:pt idx="123">
                  <c:v>0.48450000000000004</c:v>
                </c:pt>
                <c:pt idx="124">
                  <c:v>0.48550000000000004</c:v>
                </c:pt>
                <c:pt idx="125">
                  <c:v>0.48450000000000004</c:v>
                </c:pt>
                <c:pt idx="126">
                  <c:v>0.48450000000000004</c:v>
                </c:pt>
                <c:pt idx="127">
                  <c:v>0.48550000000000004</c:v>
                </c:pt>
                <c:pt idx="128">
                  <c:v>0.48250000000000004</c:v>
                </c:pt>
                <c:pt idx="129">
                  <c:v>0.48350000000000004</c:v>
                </c:pt>
                <c:pt idx="130">
                  <c:v>0.48050000000000004</c:v>
                </c:pt>
                <c:pt idx="131">
                  <c:v>0.48150000000000004</c:v>
                </c:pt>
                <c:pt idx="132">
                  <c:v>0.48050000000000004</c:v>
                </c:pt>
                <c:pt idx="133">
                  <c:v>0.48250000000000004</c:v>
                </c:pt>
                <c:pt idx="134">
                  <c:v>0.48550000000000004</c:v>
                </c:pt>
                <c:pt idx="135">
                  <c:v>0.48550000000000004</c:v>
                </c:pt>
                <c:pt idx="136">
                  <c:v>0.48299999999999998</c:v>
                </c:pt>
                <c:pt idx="137">
                  <c:v>0.48150000000000004</c:v>
                </c:pt>
                <c:pt idx="138">
                  <c:v>0.48050000000000004</c:v>
                </c:pt>
                <c:pt idx="139">
                  <c:v>0.48150000000000004</c:v>
                </c:pt>
                <c:pt idx="140">
                  <c:v>0.47550000000000003</c:v>
                </c:pt>
                <c:pt idx="141">
                  <c:v>0.48050000000000004</c:v>
                </c:pt>
                <c:pt idx="142">
                  <c:v>0.47150000000000003</c:v>
                </c:pt>
                <c:pt idx="143">
                  <c:v>0.47750000000000004</c:v>
                </c:pt>
                <c:pt idx="144">
                  <c:v>0.47250000000000003</c:v>
                </c:pt>
                <c:pt idx="145">
                  <c:v>0.46750000000000003</c:v>
                </c:pt>
                <c:pt idx="146">
                  <c:v>0.47650000000000003</c:v>
                </c:pt>
                <c:pt idx="147">
                  <c:v>0.46950000000000003</c:v>
                </c:pt>
                <c:pt idx="148">
                  <c:v>0.47350000000000003</c:v>
                </c:pt>
                <c:pt idx="149">
                  <c:v>0.46350000000000002</c:v>
                </c:pt>
                <c:pt idx="150">
                  <c:v>0.46550000000000002</c:v>
                </c:pt>
                <c:pt idx="151">
                  <c:v>0.46450000000000002</c:v>
                </c:pt>
                <c:pt idx="152">
                  <c:v>0.46750000000000003</c:v>
                </c:pt>
                <c:pt idx="153">
                  <c:v>0.46150000000000002</c:v>
                </c:pt>
                <c:pt idx="154">
                  <c:v>0.46450000000000002</c:v>
                </c:pt>
                <c:pt idx="155">
                  <c:v>0.46050000000000002</c:v>
                </c:pt>
                <c:pt idx="156">
                  <c:v>0.44950000000000001</c:v>
                </c:pt>
                <c:pt idx="157">
                  <c:v>0.44550000000000001</c:v>
                </c:pt>
                <c:pt idx="158">
                  <c:v>0.44850000000000001</c:v>
                </c:pt>
                <c:pt idx="159">
                  <c:v>0.44850000000000001</c:v>
                </c:pt>
                <c:pt idx="160">
                  <c:v>0.44750000000000001</c:v>
                </c:pt>
                <c:pt idx="161">
                  <c:v>0.45250000000000001</c:v>
                </c:pt>
              </c:numCache>
            </c:numRef>
          </c:yVal>
          <c:smooth val="0"/>
        </c:ser>
        <c:ser>
          <c:idx val="14"/>
          <c:order val="14"/>
          <c:tx>
            <c:strRef>
              <c:f>'vit data'!$EL$4</c:f>
              <c:strCache>
                <c:ptCount val="1"/>
                <c:pt idx="0">
                  <c:v>cobalamin</c:v>
                </c:pt>
              </c:strCache>
            </c:strRef>
          </c:tx>
          <c:spPr>
            <a:ln w="19050" cap="rnd">
              <a:solidFill>
                <a:srgbClr val="CC0000"/>
              </a:solidFill>
              <a:round/>
            </a:ln>
            <a:effectLst/>
          </c:spPr>
          <c:marker>
            <c:symbol val="none"/>
          </c:marker>
          <c:xVal>
            <c:numRef>
              <c:f>'vit data'!$DW$5:$DW$221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data'!$EL$5:$EL$221</c:f>
              <c:numCache>
                <c:formatCode>General</c:formatCode>
                <c:ptCount val="217"/>
                <c:pt idx="0">
                  <c:v>8.0000000000000071E-3</c:v>
                </c:pt>
                <c:pt idx="1">
                  <c:v>7.0000000000000062E-3</c:v>
                </c:pt>
                <c:pt idx="2">
                  <c:v>1.0500000000000009E-2</c:v>
                </c:pt>
                <c:pt idx="3">
                  <c:v>1.0500000000000009E-2</c:v>
                </c:pt>
                <c:pt idx="4">
                  <c:v>1.0500000000000009E-2</c:v>
                </c:pt>
                <c:pt idx="5">
                  <c:v>1.0500000000000009E-2</c:v>
                </c:pt>
                <c:pt idx="6">
                  <c:v>1.0500000000000009E-2</c:v>
                </c:pt>
                <c:pt idx="7">
                  <c:v>1.2000000000000011E-2</c:v>
                </c:pt>
                <c:pt idx="8">
                  <c:v>1.2500000000000011E-2</c:v>
                </c:pt>
                <c:pt idx="9">
                  <c:v>1.2500000000000011E-2</c:v>
                </c:pt>
                <c:pt idx="10">
                  <c:v>1.2500000000000011E-2</c:v>
                </c:pt>
                <c:pt idx="11">
                  <c:v>1.2500000000000011E-2</c:v>
                </c:pt>
                <c:pt idx="12">
                  <c:v>1.3000000000000012E-2</c:v>
                </c:pt>
                <c:pt idx="13">
                  <c:v>1.3500000000000012E-2</c:v>
                </c:pt>
                <c:pt idx="14">
                  <c:v>1.4000000000000012E-2</c:v>
                </c:pt>
                <c:pt idx="15">
                  <c:v>1.4000000000000012E-2</c:v>
                </c:pt>
                <c:pt idx="16">
                  <c:v>1.5000000000000013E-2</c:v>
                </c:pt>
                <c:pt idx="17">
                  <c:v>1.6499999999999987E-2</c:v>
                </c:pt>
                <c:pt idx="18">
                  <c:v>1.6499999999999987E-2</c:v>
                </c:pt>
                <c:pt idx="19">
                  <c:v>1.7499999999999988E-2</c:v>
                </c:pt>
                <c:pt idx="20">
                  <c:v>1.7499999999999988E-2</c:v>
                </c:pt>
                <c:pt idx="21">
                  <c:v>1.949999999999999E-2</c:v>
                </c:pt>
                <c:pt idx="22">
                  <c:v>2.049999999999999E-2</c:v>
                </c:pt>
                <c:pt idx="23">
                  <c:v>2.3999999999999994E-2</c:v>
                </c:pt>
                <c:pt idx="24">
                  <c:v>2.5499999999999995E-2</c:v>
                </c:pt>
                <c:pt idx="25">
                  <c:v>2.7499999999999997E-2</c:v>
                </c:pt>
                <c:pt idx="26">
                  <c:v>3.0999999999999972E-2</c:v>
                </c:pt>
                <c:pt idx="27">
                  <c:v>3.4499999999999975E-2</c:v>
                </c:pt>
                <c:pt idx="28">
                  <c:v>3.7499999999999978E-2</c:v>
                </c:pt>
                <c:pt idx="29">
                  <c:v>4.2499999999999982E-2</c:v>
                </c:pt>
                <c:pt idx="30">
                  <c:v>4.7499999999999987E-2</c:v>
                </c:pt>
                <c:pt idx="31">
                  <c:v>5.2499999999999991E-2</c:v>
                </c:pt>
                <c:pt idx="32">
                  <c:v>5.7499999999999996E-2</c:v>
                </c:pt>
                <c:pt idx="33">
                  <c:v>6.2499999999999972E-2</c:v>
                </c:pt>
                <c:pt idx="34">
                  <c:v>6.8499999999999978E-2</c:v>
                </c:pt>
                <c:pt idx="35">
                  <c:v>7.6499999999999985E-2</c:v>
                </c:pt>
                <c:pt idx="36">
                  <c:v>8.4499999999999992E-2</c:v>
                </c:pt>
                <c:pt idx="37">
                  <c:v>9.2499999999999999E-2</c:v>
                </c:pt>
                <c:pt idx="38">
                  <c:v>0.10149999999999998</c:v>
                </c:pt>
                <c:pt idx="39">
                  <c:v>0.11049999999999999</c:v>
                </c:pt>
                <c:pt idx="40">
                  <c:v>0.1235</c:v>
                </c:pt>
                <c:pt idx="41">
                  <c:v>0.13850000000000001</c:v>
                </c:pt>
                <c:pt idx="42">
                  <c:v>0.16099999999999998</c:v>
                </c:pt>
                <c:pt idx="43">
                  <c:v>0.17399999999999999</c:v>
                </c:pt>
                <c:pt idx="44">
                  <c:v>0.1885</c:v>
                </c:pt>
                <c:pt idx="45">
                  <c:v>0.20649999999999996</c:v>
                </c:pt>
                <c:pt idx="46">
                  <c:v>0.22449999999999998</c:v>
                </c:pt>
                <c:pt idx="47">
                  <c:v>0.246</c:v>
                </c:pt>
                <c:pt idx="48">
                  <c:v>0.27049999999999996</c:v>
                </c:pt>
                <c:pt idx="49">
                  <c:v>0.28899999999999998</c:v>
                </c:pt>
                <c:pt idx="50">
                  <c:v>0.32050000000000001</c:v>
                </c:pt>
                <c:pt idx="51">
                  <c:v>0.34649999999999997</c:v>
                </c:pt>
                <c:pt idx="52">
                  <c:v>0.36799999999999999</c:v>
                </c:pt>
                <c:pt idx="53">
                  <c:v>0.38750000000000001</c:v>
                </c:pt>
                <c:pt idx="54">
                  <c:v>0.41750000000000004</c:v>
                </c:pt>
                <c:pt idx="55">
                  <c:v>0.43949999999999995</c:v>
                </c:pt>
                <c:pt idx="56">
                  <c:v>0.46749999999999997</c:v>
                </c:pt>
                <c:pt idx="57">
                  <c:v>0.49049999999999999</c:v>
                </c:pt>
                <c:pt idx="58">
                  <c:v>0.51950000000000007</c:v>
                </c:pt>
                <c:pt idx="59">
                  <c:v>0.54649999999999999</c:v>
                </c:pt>
                <c:pt idx="60">
                  <c:v>0.5774999999999999</c:v>
                </c:pt>
                <c:pt idx="61">
                  <c:v>0.58549999999999991</c:v>
                </c:pt>
                <c:pt idx="62">
                  <c:v>0.59149999999999991</c:v>
                </c:pt>
                <c:pt idx="63">
                  <c:v>0.59549999999999992</c:v>
                </c:pt>
                <c:pt idx="64">
                  <c:v>0.60149999999999992</c:v>
                </c:pt>
                <c:pt idx="65">
                  <c:v>0.60650000000000004</c:v>
                </c:pt>
                <c:pt idx="66">
                  <c:v>0.61349999999999993</c:v>
                </c:pt>
                <c:pt idx="67">
                  <c:v>0.61250000000000004</c:v>
                </c:pt>
                <c:pt idx="68">
                  <c:v>0.61949999999999994</c:v>
                </c:pt>
                <c:pt idx="69">
                  <c:v>0.626</c:v>
                </c:pt>
                <c:pt idx="70">
                  <c:v>0.63450000000000006</c:v>
                </c:pt>
                <c:pt idx="71">
                  <c:v>0.63949999999999996</c:v>
                </c:pt>
                <c:pt idx="72">
                  <c:v>0.65300000000000002</c:v>
                </c:pt>
                <c:pt idx="73">
                  <c:v>0.66549999999999998</c:v>
                </c:pt>
                <c:pt idx="74">
                  <c:v>0.67299999999999993</c:v>
                </c:pt>
                <c:pt idx="75">
                  <c:v>0.6835</c:v>
                </c:pt>
                <c:pt idx="76">
                  <c:v>0.68399999999999994</c:v>
                </c:pt>
                <c:pt idx="77">
                  <c:v>0.6875</c:v>
                </c:pt>
                <c:pt idx="78">
                  <c:v>0.6895</c:v>
                </c:pt>
                <c:pt idx="79">
                  <c:v>0.69</c:v>
                </c:pt>
                <c:pt idx="80">
                  <c:v>0.69350000000000001</c:v>
                </c:pt>
                <c:pt idx="81">
                  <c:v>0.69750000000000001</c:v>
                </c:pt>
                <c:pt idx="82">
                  <c:v>0.7024999999999999</c:v>
                </c:pt>
                <c:pt idx="83">
                  <c:v>0.70649999999999991</c:v>
                </c:pt>
                <c:pt idx="84">
                  <c:v>0.71750000000000003</c:v>
                </c:pt>
                <c:pt idx="85">
                  <c:v>0.72750000000000004</c:v>
                </c:pt>
                <c:pt idx="86">
                  <c:v>0.73950000000000005</c:v>
                </c:pt>
                <c:pt idx="87">
                  <c:v>0.72849999999999993</c:v>
                </c:pt>
                <c:pt idx="88">
                  <c:v>0.71350000000000002</c:v>
                </c:pt>
                <c:pt idx="89">
                  <c:v>0.7</c:v>
                </c:pt>
                <c:pt idx="90">
                  <c:v>0.69249999999999989</c:v>
                </c:pt>
                <c:pt idx="91">
                  <c:v>0.69099999999999995</c:v>
                </c:pt>
                <c:pt idx="92">
                  <c:v>0.69550000000000001</c:v>
                </c:pt>
                <c:pt idx="93">
                  <c:v>0.6984999999999999</c:v>
                </c:pt>
                <c:pt idx="94">
                  <c:v>0.7004999999999999</c:v>
                </c:pt>
                <c:pt idx="95">
                  <c:v>0.7004999999999999</c:v>
                </c:pt>
                <c:pt idx="96">
                  <c:v>0.7004999999999999</c:v>
                </c:pt>
                <c:pt idx="97">
                  <c:v>0.7004999999999999</c:v>
                </c:pt>
                <c:pt idx="98">
                  <c:v>0.6984999999999999</c:v>
                </c:pt>
                <c:pt idx="99">
                  <c:v>0.6964999999999999</c:v>
                </c:pt>
                <c:pt idx="100">
                  <c:v>0.69750000000000001</c:v>
                </c:pt>
                <c:pt idx="101">
                  <c:v>0.69699999999999995</c:v>
                </c:pt>
                <c:pt idx="102">
                  <c:v>0.69950000000000001</c:v>
                </c:pt>
                <c:pt idx="103">
                  <c:v>0.69950000000000001</c:v>
                </c:pt>
                <c:pt idx="104">
                  <c:v>0.6984999999999999</c:v>
                </c:pt>
                <c:pt idx="105">
                  <c:v>0.69950000000000001</c:v>
                </c:pt>
                <c:pt idx="106">
                  <c:v>0.70350000000000001</c:v>
                </c:pt>
                <c:pt idx="107">
                  <c:v>0.70550000000000002</c:v>
                </c:pt>
                <c:pt idx="108">
                  <c:v>0.70849999999999991</c:v>
                </c:pt>
                <c:pt idx="109">
                  <c:v>0.71449999999999991</c:v>
                </c:pt>
                <c:pt idx="110">
                  <c:v>0.72049999999999992</c:v>
                </c:pt>
                <c:pt idx="111">
                  <c:v>0.72649999999999992</c:v>
                </c:pt>
                <c:pt idx="112">
                  <c:v>0.72950000000000004</c:v>
                </c:pt>
                <c:pt idx="113">
                  <c:v>0.73350000000000004</c:v>
                </c:pt>
                <c:pt idx="114">
                  <c:v>0.73849999999999993</c:v>
                </c:pt>
                <c:pt idx="115">
                  <c:v>0.74249999999999994</c:v>
                </c:pt>
                <c:pt idx="116">
                  <c:v>0.74950000000000006</c:v>
                </c:pt>
                <c:pt idx="117">
                  <c:v>0.75350000000000006</c:v>
                </c:pt>
                <c:pt idx="118">
                  <c:v>0.76049999999999995</c:v>
                </c:pt>
                <c:pt idx="119">
                  <c:v>0.76649999999999996</c:v>
                </c:pt>
                <c:pt idx="120">
                  <c:v>0.77150000000000007</c:v>
                </c:pt>
                <c:pt idx="121">
                  <c:v>0.77900000000000003</c:v>
                </c:pt>
                <c:pt idx="122">
                  <c:v>0.78550000000000009</c:v>
                </c:pt>
                <c:pt idx="123">
                  <c:v>0.79300000000000004</c:v>
                </c:pt>
                <c:pt idx="124">
                  <c:v>0.79899999999999993</c:v>
                </c:pt>
                <c:pt idx="125">
                  <c:v>0.80499999999999994</c:v>
                </c:pt>
                <c:pt idx="126">
                  <c:v>0.80949999999999989</c:v>
                </c:pt>
                <c:pt idx="127">
                  <c:v>0.8125</c:v>
                </c:pt>
                <c:pt idx="128">
                  <c:v>0.81549999999999989</c:v>
                </c:pt>
                <c:pt idx="129">
                  <c:v>0.8194999999999999</c:v>
                </c:pt>
                <c:pt idx="130">
                  <c:v>0.8254999999999999</c:v>
                </c:pt>
                <c:pt idx="131">
                  <c:v>0.82850000000000001</c:v>
                </c:pt>
                <c:pt idx="132">
                  <c:v>0.83450000000000002</c:v>
                </c:pt>
                <c:pt idx="133">
                  <c:v>0.83899999999999997</c:v>
                </c:pt>
                <c:pt idx="134">
                  <c:v>0.84499999999999997</c:v>
                </c:pt>
                <c:pt idx="135">
                  <c:v>0.84799999999999998</c:v>
                </c:pt>
                <c:pt idx="136">
                  <c:v>0.85099999999999998</c:v>
                </c:pt>
                <c:pt idx="137">
                  <c:v>0.85399999999999998</c:v>
                </c:pt>
                <c:pt idx="138">
                  <c:v>0.85699999999999998</c:v>
                </c:pt>
                <c:pt idx="139">
                  <c:v>0.86199999999999988</c:v>
                </c:pt>
                <c:pt idx="140">
                  <c:v>0.86549999999999994</c:v>
                </c:pt>
                <c:pt idx="141">
                  <c:v>0.86849999999999983</c:v>
                </c:pt>
                <c:pt idx="142">
                  <c:v>0.86899999999999999</c:v>
                </c:pt>
                <c:pt idx="143">
                  <c:v>0.87249999999999983</c:v>
                </c:pt>
                <c:pt idx="144">
                  <c:v>0.87599999999999989</c:v>
                </c:pt>
                <c:pt idx="145">
                  <c:v>0.87749999999999995</c:v>
                </c:pt>
                <c:pt idx="146">
                  <c:v>0.87999999999999989</c:v>
                </c:pt>
                <c:pt idx="147">
                  <c:v>0.88300000000000001</c:v>
                </c:pt>
                <c:pt idx="148">
                  <c:v>0.88500000000000001</c:v>
                </c:pt>
                <c:pt idx="149">
                  <c:v>0.89049999999999985</c:v>
                </c:pt>
                <c:pt idx="150">
                  <c:v>0.89050000000000007</c:v>
                </c:pt>
                <c:pt idx="151">
                  <c:v>0.89700000000000002</c:v>
                </c:pt>
                <c:pt idx="152">
                  <c:v>0.89999999999999991</c:v>
                </c:pt>
                <c:pt idx="153">
                  <c:v>0.89100000000000001</c:v>
                </c:pt>
                <c:pt idx="154">
                  <c:v>0.88700000000000001</c:v>
                </c:pt>
                <c:pt idx="155">
                  <c:v>0.88100000000000001</c:v>
                </c:pt>
                <c:pt idx="156">
                  <c:v>0.87799999999999989</c:v>
                </c:pt>
                <c:pt idx="157">
                  <c:v>0.87799999999999989</c:v>
                </c:pt>
                <c:pt idx="158">
                  <c:v>0.871</c:v>
                </c:pt>
                <c:pt idx="159">
                  <c:v>0.86050000000000004</c:v>
                </c:pt>
                <c:pt idx="160">
                  <c:v>0.85699999999999998</c:v>
                </c:pt>
                <c:pt idx="161">
                  <c:v>0.85399999999999998</c:v>
                </c:pt>
              </c:numCache>
            </c:numRef>
          </c:yVal>
          <c:smooth val="0"/>
        </c:ser>
        <c:ser>
          <c:idx val="15"/>
          <c:order val="15"/>
          <c:tx>
            <c:strRef>
              <c:f>'vit data'!$EM$4</c:f>
              <c:strCache>
                <c:ptCount val="1"/>
                <c:pt idx="0">
                  <c:v>folate no pABA</c:v>
                </c:pt>
              </c:strCache>
            </c:strRef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'vit data'!$DW$5:$DW$221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data'!$EM$5:$EM$221</c:f>
              <c:numCache>
                <c:formatCode>General</c:formatCode>
                <c:ptCount val="217"/>
                <c:pt idx="0">
                  <c:v>5.0000000000000044E-3</c:v>
                </c:pt>
                <c:pt idx="1">
                  <c:v>5.0000000000000044E-3</c:v>
                </c:pt>
                <c:pt idx="2">
                  <c:v>4.0000000000000036E-3</c:v>
                </c:pt>
                <c:pt idx="3">
                  <c:v>3.9999999999999758E-3</c:v>
                </c:pt>
                <c:pt idx="4">
                  <c:v>2.9999999999999749E-3</c:v>
                </c:pt>
                <c:pt idx="5">
                  <c:v>2.9999999999999749E-3</c:v>
                </c:pt>
                <c:pt idx="6">
                  <c:v>2.4999999999999745E-3</c:v>
                </c:pt>
                <c:pt idx="7">
                  <c:v>2.4999999999999745E-3</c:v>
                </c:pt>
                <c:pt idx="8">
                  <c:v>1.4999999999999736E-3</c:v>
                </c:pt>
                <c:pt idx="9">
                  <c:v>1.4999999999999736E-3</c:v>
                </c:pt>
                <c:pt idx="10">
                  <c:v>1.4999999999999736E-3</c:v>
                </c:pt>
                <c:pt idx="11">
                  <c:v>1.4999999999999736E-3</c:v>
                </c:pt>
                <c:pt idx="12">
                  <c:v>4.9999999999997269E-4</c:v>
                </c:pt>
                <c:pt idx="13">
                  <c:v>4.9999999999997269E-4</c:v>
                </c:pt>
                <c:pt idx="14">
                  <c:v>4.9999999999997269E-4</c:v>
                </c:pt>
                <c:pt idx="15">
                  <c:v>9.9999999999997313E-4</c:v>
                </c:pt>
                <c:pt idx="16">
                  <c:v>9.9999999999997313E-4</c:v>
                </c:pt>
                <c:pt idx="17">
                  <c:v>4.9999999999997269E-4</c:v>
                </c:pt>
                <c:pt idx="18">
                  <c:v>1.4999999999999736E-3</c:v>
                </c:pt>
                <c:pt idx="19">
                  <c:v>1.4999999999999736E-3</c:v>
                </c:pt>
                <c:pt idx="20">
                  <c:v>1.4999999999999736E-3</c:v>
                </c:pt>
                <c:pt idx="21">
                  <c:v>1.4999999999999736E-3</c:v>
                </c:pt>
                <c:pt idx="22">
                  <c:v>1.4999999999999736E-3</c:v>
                </c:pt>
                <c:pt idx="23">
                  <c:v>1.4999999999999736E-3</c:v>
                </c:pt>
                <c:pt idx="24">
                  <c:v>9.9999999999997313E-4</c:v>
                </c:pt>
                <c:pt idx="25">
                  <c:v>9.9999999999997313E-4</c:v>
                </c:pt>
                <c:pt idx="26">
                  <c:v>1.4999999999999736E-3</c:v>
                </c:pt>
                <c:pt idx="27">
                  <c:v>1.4999999999999736E-3</c:v>
                </c:pt>
                <c:pt idx="28">
                  <c:v>5.0000000000000044E-4</c:v>
                </c:pt>
                <c:pt idx="29">
                  <c:v>1.4999999999999736E-3</c:v>
                </c:pt>
                <c:pt idx="30">
                  <c:v>5.0000000000000044E-4</c:v>
                </c:pt>
                <c:pt idx="31">
                  <c:v>1.4999999999999736E-3</c:v>
                </c:pt>
                <c:pt idx="32">
                  <c:v>1.4999999999999736E-3</c:v>
                </c:pt>
                <c:pt idx="33">
                  <c:v>1.4999999999999736E-3</c:v>
                </c:pt>
                <c:pt idx="34">
                  <c:v>5.0000000000000044E-4</c:v>
                </c:pt>
                <c:pt idx="35">
                  <c:v>1.4999999999999736E-3</c:v>
                </c:pt>
                <c:pt idx="36">
                  <c:v>1.4999999999999736E-3</c:v>
                </c:pt>
                <c:pt idx="37">
                  <c:v>1.4999999999999736E-3</c:v>
                </c:pt>
                <c:pt idx="38">
                  <c:v>5.0000000000000044E-4</c:v>
                </c:pt>
                <c:pt idx="39">
                  <c:v>1.4999999999999736E-3</c:v>
                </c:pt>
                <c:pt idx="40">
                  <c:v>5.0000000000000044E-4</c:v>
                </c:pt>
                <c:pt idx="41">
                  <c:v>1.4999999999999736E-3</c:v>
                </c:pt>
                <c:pt idx="42">
                  <c:v>5.0000000000000044E-4</c:v>
                </c:pt>
                <c:pt idx="43">
                  <c:v>1.4999999999999736E-3</c:v>
                </c:pt>
                <c:pt idx="44">
                  <c:v>1.4999999999999736E-3</c:v>
                </c:pt>
                <c:pt idx="45">
                  <c:v>5.0000000000000044E-4</c:v>
                </c:pt>
                <c:pt idx="46">
                  <c:v>5.0000000000000044E-4</c:v>
                </c:pt>
                <c:pt idx="47">
                  <c:v>5.0000000000000044E-4</c:v>
                </c:pt>
                <c:pt idx="48">
                  <c:v>1.0000000000000009E-3</c:v>
                </c:pt>
                <c:pt idx="49">
                  <c:v>5.0000000000000044E-4</c:v>
                </c:pt>
                <c:pt idx="50">
                  <c:v>1.0000000000000009E-3</c:v>
                </c:pt>
                <c:pt idx="51">
                  <c:v>5.0000000000000044E-4</c:v>
                </c:pt>
                <c:pt idx="52">
                  <c:v>5.0000000000000044E-4</c:v>
                </c:pt>
                <c:pt idx="53">
                  <c:v>5.0000000000000044E-4</c:v>
                </c:pt>
                <c:pt idx="54">
                  <c:v>1.5000000000000013E-3</c:v>
                </c:pt>
                <c:pt idx="55">
                  <c:v>5.0000000000000044E-4</c:v>
                </c:pt>
                <c:pt idx="56">
                  <c:v>1.5000000000000013E-3</c:v>
                </c:pt>
                <c:pt idx="57">
                  <c:v>1.5000000000000013E-3</c:v>
                </c:pt>
                <c:pt idx="58">
                  <c:v>1.5000000000000013E-3</c:v>
                </c:pt>
                <c:pt idx="59">
                  <c:v>1.5000000000000013E-3</c:v>
                </c:pt>
                <c:pt idx="60">
                  <c:v>1.5000000000000013E-3</c:v>
                </c:pt>
                <c:pt idx="61">
                  <c:v>1.5000000000000013E-3</c:v>
                </c:pt>
                <c:pt idx="62">
                  <c:v>1.5000000000000013E-3</c:v>
                </c:pt>
                <c:pt idx="63">
                  <c:v>1.0000000000000009E-3</c:v>
                </c:pt>
                <c:pt idx="64">
                  <c:v>1.999999999999974E-3</c:v>
                </c:pt>
                <c:pt idx="65">
                  <c:v>1.5000000000000013E-3</c:v>
                </c:pt>
                <c:pt idx="66">
                  <c:v>1.5000000000000013E-3</c:v>
                </c:pt>
                <c:pt idx="67">
                  <c:v>2.4999999999999745E-3</c:v>
                </c:pt>
                <c:pt idx="68">
                  <c:v>1.0000000000000009E-3</c:v>
                </c:pt>
                <c:pt idx="69">
                  <c:v>1.0000000000000009E-3</c:v>
                </c:pt>
                <c:pt idx="70">
                  <c:v>1.999999999999974E-3</c:v>
                </c:pt>
                <c:pt idx="71">
                  <c:v>1.5000000000000013E-3</c:v>
                </c:pt>
                <c:pt idx="72">
                  <c:v>1.0000000000000009E-3</c:v>
                </c:pt>
                <c:pt idx="73">
                  <c:v>1.5000000000000013E-3</c:v>
                </c:pt>
                <c:pt idx="74">
                  <c:v>1.0000000000000009E-3</c:v>
                </c:pt>
                <c:pt idx="75">
                  <c:v>1.5000000000000013E-3</c:v>
                </c:pt>
                <c:pt idx="76">
                  <c:v>1.5000000000000013E-3</c:v>
                </c:pt>
                <c:pt idx="77">
                  <c:v>1.5000000000000013E-3</c:v>
                </c:pt>
                <c:pt idx="78">
                  <c:v>1.999999999999974E-3</c:v>
                </c:pt>
                <c:pt idx="79">
                  <c:v>1.5000000000000013E-3</c:v>
                </c:pt>
                <c:pt idx="80">
                  <c:v>1.0000000000000009E-3</c:v>
                </c:pt>
                <c:pt idx="81">
                  <c:v>1.5000000000000013E-3</c:v>
                </c:pt>
                <c:pt idx="82">
                  <c:v>1.5000000000000013E-3</c:v>
                </c:pt>
                <c:pt idx="83">
                  <c:v>1.5000000000000013E-3</c:v>
                </c:pt>
                <c:pt idx="84">
                  <c:v>2.4999999999999745E-3</c:v>
                </c:pt>
                <c:pt idx="85">
                  <c:v>1.5000000000000013E-3</c:v>
                </c:pt>
                <c:pt idx="86">
                  <c:v>1.5000000000000013E-3</c:v>
                </c:pt>
                <c:pt idx="87">
                  <c:v>2.4999999999999745E-3</c:v>
                </c:pt>
                <c:pt idx="88">
                  <c:v>1.5000000000000013E-3</c:v>
                </c:pt>
                <c:pt idx="89">
                  <c:v>1.5000000000000013E-3</c:v>
                </c:pt>
                <c:pt idx="90">
                  <c:v>1.999999999999974E-3</c:v>
                </c:pt>
                <c:pt idx="91">
                  <c:v>1.5000000000000013E-3</c:v>
                </c:pt>
                <c:pt idx="92">
                  <c:v>1.0000000000000009E-3</c:v>
                </c:pt>
                <c:pt idx="93">
                  <c:v>1.5000000000000013E-3</c:v>
                </c:pt>
                <c:pt idx="94">
                  <c:v>1.5000000000000013E-3</c:v>
                </c:pt>
                <c:pt idx="95">
                  <c:v>1.5000000000000013E-3</c:v>
                </c:pt>
                <c:pt idx="96">
                  <c:v>1.5000000000000013E-3</c:v>
                </c:pt>
                <c:pt idx="97">
                  <c:v>1.5000000000000013E-3</c:v>
                </c:pt>
                <c:pt idx="98">
                  <c:v>1.5000000000000013E-3</c:v>
                </c:pt>
                <c:pt idx="99">
                  <c:v>1.5000000000000013E-3</c:v>
                </c:pt>
                <c:pt idx="100">
                  <c:v>1.5000000000000013E-3</c:v>
                </c:pt>
                <c:pt idx="101">
                  <c:v>1.5000000000000013E-3</c:v>
                </c:pt>
                <c:pt idx="102">
                  <c:v>2.4999999999999745E-3</c:v>
                </c:pt>
                <c:pt idx="103">
                  <c:v>2.4999999999999745E-3</c:v>
                </c:pt>
                <c:pt idx="104">
                  <c:v>1.5000000000000013E-3</c:v>
                </c:pt>
                <c:pt idx="105">
                  <c:v>1.5000000000000013E-3</c:v>
                </c:pt>
                <c:pt idx="106">
                  <c:v>1.5000000000000013E-3</c:v>
                </c:pt>
                <c:pt idx="107">
                  <c:v>1.5000000000000013E-3</c:v>
                </c:pt>
                <c:pt idx="108">
                  <c:v>1.5000000000000013E-3</c:v>
                </c:pt>
                <c:pt idx="109">
                  <c:v>2.4999999999999745E-3</c:v>
                </c:pt>
                <c:pt idx="110">
                  <c:v>2.4999999999999745E-3</c:v>
                </c:pt>
                <c:pt idx="111">
                  <c:v>2.4999999999999745E-3</c:v>
                </c:pt>
                <c:pt idx="112">
                  <c:v>2.4999999999999745E-3</c:v>
                </c:pt>
                <c:pt idx="113">
                  <c:v>2.4999999999999745E-3</c:v>
                </c:pt>
                <c:pt idx="114">
                  <c:v>2.4999999999999745E-3</c:v>
                </c:pt>
                <c:pt idx="115">
                  <c:v>1.5000000000000013E-3</c:v>
                </c:pt>
                <c:pt idx="116">
                  <c:v>1.5000000000000013E-3</c:v>
                </c:pt>
                <c:pt idx="117">
                  <c:v>1.5000000000000013E-3</c:v>
                </c:pt>
                <c:pt idx="118">
                  <c:v>1.5000000000000013E-3</c:v>
                </c:pt>
                <c:pt idx="119">
                  <c:v>1.5000000000000013E-3</c:v>
                </c:pt>
                <c:pt idx="120">
                  <c:v>1.5000000000000013E-3</c:v>
                </c:pt>
                <c:pt idx="121">
                  <c:v>1.5000000000000013E-3</c:v>
                </c:pt>
                <c:pt idx="122">
                  <c:v>1.5000000000000013E-3</c:v>
                </c:pt>
                <c:pt idx="123">
                  <c:v>2.4999999999999745E-3</c:v>
                </c:pt>
                <c:pt idx="124">
                  <c:v>1.5000000000000013E-3</c:v>
                </c:pt>
                <c:pt idx="125">
                  <c:v>1.5000000000000013E-3</c:v>
                </c:pt>
                <c:pt idx="126">
                  <c:v>1.5000000000000013E-3</c:v>
                </c:pt>
                <c:pt idx="127">
                  <c:v>1.5000000000000013E-3</c:v>
                </c:pt>
                <c:pt idx="128">
                  <c:v>1.5000000000000013E-3</c:v>
                </c:pt>
                <c:pt idx="129">
                  <c:v>1.5000000000000013E-3</c:v>
                </c:pt>
                <c:pt idx="130">
                  <c:v>1.5000000000000013E-3</c:v>
                </c:pt>
                <c:pt idx="131">
                  <c:v>1.5000000000000013E-3</c:v>
                </c:pt>
                <c:pt idx="132">
                  <c:v>2.4999999999999745E-3</c:v>
                </c:pt>
                <c:pt idx="133">
                  <c:v>1.5000000000000013E-3</c:v>
                </c:pt>
                <c:pt idx="134">
                  <c:v>1.5000000000000013E-3</c:v>
                </c:pt>
                <c:pt idx="135">
                  <c:v>1.5000000000000013E-3</c:v>
                </c:pt>
                <c:pt idx="136">
                  <c:v>1.5000000000000013E-3</c:v>
                </c:pt>
                <c:pt idx="137">
                  <c:v>1.5000000000000013E-3</c:v>
                </c:pt>
                <c:pt idx="138">
                  <c:v>1.5000000000000013E-3</c:v>
                </c:pt>
                <c:pt idx="139">
                  <c:v>1.5000000000000013E-3</c:v>
                </c:pt>
                <c:pt idx="140">
                  <c:v>1.5000000000000013E-3</c:v>
                </c:pt>
                <c:pt idx="141">
                  <c:v>1.5000000000000013E-3</c:v>
                </c:pt>
                <c:pt idx="142">
                  <c:v>1.5000000000000013E-3</c:v>
                </c:pt>
                <c:pt idx="143">
                  <c:v>1.5000000000000013E-3</c:v>
                </c:pt>
                <c:pt idx="144">
                  <c:v>1.5000000000000013E-3</c:v>
                </c:pt>
                <c:pt idx="145">
                  <c:v>5.0000000000000044E-4</c:v>
                </c:pt>
                <c:pt idx="146">
                  <c:v>1.5000000000000013E-3</c:v>
                </c:pt>
                <c:pt idx="147">
                  <c:v>1.5000000000000013E-3</c:v>
                </c:pt>
                <c:pt idx="148">
                  <c:v>1.5000000000000013E-3</c:v>
                </c:pt>
                <c:pt idx="149">
                  <c:v>1.5000000000000013E-3</c:v>
                </c:pt>
                <c:pt idx="150">
                  <c:v>5.0000000000000044E-4</c:v>
                </c:pt>
                <c:pt idx="151">
                  <c:v>1.5000000000000013E-3</c:v>
                </c:pt>
                <c:pt idx="152">
                  <c:v>1.5000000000000013E-3</c:v>
                </c:pt>
                <c:pt idx="153">
                  <c:v>1.5000000000000013E-3</c:v>
                </c:pt>
                <c:pt idx="154">
                  <c:v>1.5000000000000013E-3</c:v>
                </c:pt>
                <c:pt idx="155">
                  <c:v>5.0000000000000044E-4</c:v>
                </c:pt>
                <c:pt idx="156">
                  <c:v>5.0000000000000044E-4</c:v>
                </c:pt>
                <c:pt idx="157">
                  <c:v>1.5000000000000013E-3</c:v>
                </c:pt>
                <c:pt idx="158">
                  <c:v>1.5000000000000013E-3</c:v>
                </c:pt>
                <c:pt idx="159">
                  <c:v>1.5000000000000013E-3</c:v>
                </c:pt>
                <c:pt idx="160">
                  <c:v>5.0000000000000044E-4</c:v>
                </c:pt>
                <c:pt idx="161">
                  <c:v>1.5000000000000013E-3</c:v>
                </c:pt>
              </c:numCache>
            </c:numRef>
          </c:yVal>
          <c:smooth val="0"/>
        </c:ser>
        <c:ser>
          <c:idx val="16"/>
          <c:order val="16"/>
          <c:tx>
            <c:strRef>
              <c:f>'vit data'!$EN$4</c:f>
              <c:strCache>
                <c:ptCount val="1"/>
                <c:pt idx="0">
                  <c:v>folate + pABA</c:v>
                </c:pt>
              </c:strCache>
            </c:strRef>
          </c:tx>
          <c:spPr>
            <a:ln w="19050" cap="rnd">
              <a:solidFill>
                <a:srgbClr val="0000CC"/>
              </a:solidFill>
              <a:round/>
            </a:ln>
            <a:effectLst/>
          </c:spPr>
          <c:marker>
            <c:symbol val="none"/>
          </c:marker>
          <c:xVal>
            <c:numRef>
              <c:f>'vit data'!$DW$5:$DW$221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data'!$EN$5:$EN$221</c:f>
              <c:numCache>
                <c:formatCode>General</c:formatCode>
                <c:ptCount val="217"/>
                <c:pt idx="0">
                  <c:v>-2.0000000000000018E-3</c:v>
                </c:pt>
                <c:pt idx="1">
                  <c:v>-3.0000000000000027E-3</c:v>
                </c:pt>
                <c:pt idx="2">
                  <c:v>-3.5000000000000031E-3</c:v>
                </c:pt>
                <c:pt idx="3">
                  <c:v>-2.5000000000000022E-3</c:v>
                </c:pt>
                <c:pt idx="4">
                  <c:v>-2.0000000000000018E-3</c:v>
                </c:pt>
                <c:pt idx="5">
                  <c:v>-2.5000000000000022E-3</c:v>
                </c:pt>
                <c:pt idx="6">
                  <c:v>-2.5000000000000022E-3</c:v>
                </c:pt>
                <c:pt idx="7">
                  <c:v>-2.9999999999999749E-3</c:v>
                </c:pt>
                <c:pt idx="8">
                  <c:v>-2.4999999999999745E-3</c:v>
                </c:pt>
                <c:pt idx="9">
                  <c:v>-1.5000000000000013E-3</c:v>
                </c:pt>
                <c:pt idx="10">
                  <c:v>-2.4999999999999745E-3</c:v>
                </c:pt>
                <c:pt idx="11">
                  <c:v>-1.999999999999974E-3</c:v>
                </c:pt>
                <c:pt idx="12">
                  <c:v>-1.4999999999999736E-3</c:v>
                </c:pt>
                <c:pt idx="13">
                  <c:v>-1.999999999999974E-3</c:v>
                </c:pt>
                <c:pt idx="14">
                  <c:v>-1.4999999999999736E-3</c:v>
                </c:pt>
                <c:pt idx="15">
                  <c:v>-2.4999999999999745E-3</c:v>
                </c:pt>
                <c:pt idx="16">
                  <c:v>-9.9999999999997313E-4</c:v>
                </c:pt>
                <c:pt idx="17">
                  <c:v>-9.9999999999997313E-4</c:v>
                </c:pt>
                <c:pt idx="18">
                  <c:v>-1.999999999999974E-3</c:v>
                </c:pt>
                <c:pt idx="19">
                  <c:v>-1.999999999999974E-3</c:v>
                </c:pt>
                <c:pt idx="20">
                  <c:v>-1.5000000000000013E-3</c:v>
                </c:pt>
                <c:pt idx="21">
                  <c:v>-1.999999999999974E-3</c:v>
                </c:pt>
                <c:pt idx="22">
                  <c:v>-9.9999999999997313E-4</c:v>
                </c:pt>
                <c:pt idx="23">
                  <c:v>-1.5000000000000013E-3</c:v>
                </c:pt>
                <c:pt idx="24">
                  <c:v>-1.5000000000000013E-3</c:v>
                </c:pt>
                <c:pt idx="25">
                  <c:v>-1.999999999999974E-3</c:v>
                </c:pt>
                <c:pt idx="26">
                  <c:v>-1.5000000000000013E-3</c:v>
                </c:pt>
                <c:pt idx="27">
                  <c:v>-1.5000000000000013E-3</c:v>
                </c:pt>
                <c:pt idx="28">
                  <c:v>-1.5000000000000013E-3</c:v>
                </c:pt>
                <c:pt idx="29">
                  <c:v>-1.5000000000000013E-3</c:v>
                </c:pt>
                <c:pt idx="30">
                  <c:v>-1.5000000000000013E-3</c:v>
                </c:pt>
                <c:pt idx="31">
                  <c:v>-1.0000000000000009E-3</c:v>
                </c:pt>
                <c:pt idx="32">
                  <c:v>-1.5000000000000013E-3</c:v>
                </c:pt>
                <c:pt idx="33">
                  <c:v>-1.0000000000000009E-3</c:v>
                </c:pt>
                <c:pt idx="34">
                  <c:v>-1.0000000000000009E-3</c:v>
                </c:pt>
                <c:pt idx="35">
                  <c:v>-1.0000000000000009E-3</c:v>
                </c:pt>
                <c:pt idx="36">
                  <c:v>-1.0000000000000009E-3</c:v>
                </c:pt>
                <c:pt idx="37">
                  <c:v>-1.0000000000000009E-3</c:v>
                </c:pt>
                <c:pt idx="38">
                  <c:v>-1.0000000000000009E-3</c:v>
                </c:pt>
                <c:pt idx="39">
                  <c:v>0</c:v>
                </c:pt>
                <c:pt idx="40">
                  <c:v>-1.0000000000000009E-3</c:v>
                </c:pt>
                <c:pt idx="41">
                  <c:v>-1.0000000000000009E-3</c:v>
                </c:pt>
                <c:pt idx="42">
                  <c:v>-1.0000000000000009E-3</c:v>
                </c:pt>
                <c:pt idx="43">
                  <c:v>-1.0000000000000009E-3</c:v>
                </c:pt>
                <c:pt idx="44">
                  <c:v>-1.0000000000000009E-3</c:v>
                </c:pt>
                <c:pt idx="45">
                  <c:v>-1.0000000000000009E-3</c:v>
                </c:pt>
                <c:pt idx="46">
                  <c:v>-1.0000000000000009E-3</c:v>
                </c:pt>
                <c:pt idx="47">
                  <c:v>-1.0000000000000009E-3</c:v>
                </c:pt>
                <c:pt idx="48">
                  <c:v>-1.0000000000000009E-3</c:v>
                </c:pt>
                <c:pt idx="49">
                  <c:v>-1.0000000000000009E-3</c:v>
                </c:pt>
                <c:pt idx="50">
                  <c:v>-1.0000000000000009E-3</c:v>
                </c:pt>
                <c:pt idx="51">
                  <c:v>-5.0000000000000044E-4</c:v>
                </c:pt>
                <c:pt idx="52">
                  <c:v>-1.0000000000000009E-3</c:v>
                </c:pt>
                <c:pt idx="53">
                  <c:v>-1.0000000000000009E-3</c:v>
                </c:pt>
                <c:pt idx="54">
                  <c:v>-5.0000000000000044E-4</c:v>
                </c:pt>
                <c:pt idx="55">
                  <c:v>-5.0000000000000044E-4</c:v>
                </c:pt>
                <c:pt idx="56">
                  <c:v>0</c:v>
                </c:pt>
                <c:pt idx="57">
                  <c:v>0</c:v>
                </c:pt>
                <c:pt idx="58">
                  <c:v>-1.0000000000000009E-3</c:v>
                </c:pt>
                <c:pt idx="59">
                  <c:v>0</c:v>
                </c:pt>
                <c:pt idx="60">
                  <c:v>0</c:v>
                </c:pt>
                <c:pt idx="61">
                  <c:v>-5.0000000000000044E-4</c:v>
                </c:pt>
                <c:pt idx="62">
                  <c:v>-5.0000000000000044E-4</c:v>
                </c:pt>
                <c:pt idx="63">
                  <c:v>-5.0000000000000044E-4</c:v>
                </c:pt>
                <c:pt idx="64">
                  <c:v>-5.0000000000000044E-4</c:v>
                </c:pt>
                <c:pt idx="65">
                  <c:v>-5.0000000000000044E-4</c:v>
                </c:pt>
                <c:pt idx="66">
                  <c:v>-5.0000000000000044E-4</c:v>
                </c:pt>
                <c:pt idx="67">
                  <c:v>-5.0000000000000044E-4</c:v>
                </c:pt>
                <c:pt idx="68">
                  <c:v>-1.0000000000000009E-3</c:v>
                </c:pt>
                <c:pt idx="69">
                  <c:v>-1.0000000000000009E-3</c:v>
                </c:pt>
                <c:pt idx="70">
                  <c:v>-5.0000000000000044E-4</c:v>
                </c:pt>
                <c:pt idx="71">
                  <c:v>-5.0000000000000044E-4</c:v>
                </c:pt>
                <c:pt idx="72">
                  <c:v>0</c:v>
                </c:pt>
                <c:pt idx="73">
                  <c:v>-1.0000000000000009E-3</c:v>
                </c:pt>
                <c:pt idx="74">
                  <c:v>-5.0000000000000044E-4</c:v>
                </c:pt>
                <c:pt idx="75">
                  <c:v>-5.0000000000000044E-4</c:v>
                </c:pt>
                <c:pt idx="76">
                  <c:v>-5.0000000000000044E-4</c:v>
                </c:pt>
                <c:pt idx="77">
                  <c:v>0</c:v>
                </c:pt>
                <c:pt idx="78">
                  <c:v>-1.0000000000000009E-3</c:v>
                </c:pt>
                <c:pt idx="79">
                  <c:v>-1.0000000000000009E-3</c:v>
                </c:pt>
                <c:pt idx="80">
                  <c:v>-5.0000000000000044E-4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-5.0000000000000044E-4</c:v>
                </c:pt>
                <c:pt idx="88">
                  <c:v>-5.0000000000000044E-4</c:v>
                </c:pt>
                <c:pt idx="89">
                  <c:v>-5.0000000000000044E-4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-5.0000000000000044E-4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-5.0000000000000044E-4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-5.0000000000000044E-4</c:v>
                </c:pt>
                <c:pt idx="115">
                  <c:v>-5.0000000000000044E-4</c:v>
                </c:pt>
                <c:pt idx="116">
                  <c:v>0</c:v>
                </c:pt>
                <c:pt idx="117">
                  <c:v>-5.0000000000000044E-4</c:v>
                </c:pt>
                <c:pt idx="118">
                  <c:v>0</c:v>
                </c:pt>
                <c:pt idx="119">
                  <c:v>-5.0000000000000044E-4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-1.0000000000000009E-3</c:v>
                </c:pt>
                <c:pt idx="125">
                  <c:v>-5.0000000000000044E-4</c:v>
                </c:pt>
                <c:pt idx="126">
                  <c:v>-5.0000000000000044E-4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-5.0000000000000044E-4</c:v>
                </c:pt>
                <c:pt idx="131">
                  <c:v>0</c:v>
                </c:pt>
                <c:pt idx="132">
                  <c:v>5.0000000000000044E-4</c:v>
                </c:pt>
                <c:pt idx="133">
                  <c:v>5.0000000000000044E-4</c:v>
                </c:pt>
                <c:pt idx="134">
                  <c:v>0</c:v>
                </c:pt>
                <c:pt idx="135">
                  <c:v>1.0000000000000009E-3</c:v>
                </c:pt>
                <c:pt idx="136">
                  <c:v>5.0000000000000044E-4</c:v>
                </c:pt>
                <c:pt idx="137">
                  <c:v>1.0000000000000009E-3</c:v>
                </c:pt>
                <c:pt idx="138">
                  <c:v>1.0000000000000009E-3</c:v>
                </c:pt>
                <c:pt idx="139">
                  <c:v>1.0000000000000009E-3</c:v>
                </c:pt>
                <c:pt idx="140">
                  <c:v>1.0000000000000009E-3</c:v>
                </c:pt>
                <c:pt idx="141">
                  <c:v>5.0000000000000044E-4</c:v>
                </c:pt>
                <c:pt idx="142">
                  <c:v>1.0000000000000009E-3</c:v>
                </c:pt>
                <c:pt idx="143">
                  <c:v>1.0000000000000009E-3</c:v>
                </c:pt>
                <c:pt idx="144">
                  <c:v>1.0000000000000009E-3</c:v>
                </c:pt>
                <c:pt idx="145">
                  <c:v>1.0000000000000009E-3</c:v>
                </c:pt>
                <c:pt idx="146">
                  <c:v>1.0000000000000009E-3</c:v>
                </c:pt>
                <c:pt idx="147">
                  <c:v>1.0000000000000009E-3</c:v>
                </c:pt>
                <c:pt idx="148">
                  <c:v>1.0000000000000009E-3</c:v>
                </c:pt>
                <c:pt idx="149">
                  <c:v>1.0000000000000009E-3</c:v>
                </c:pt>
                <c:pt idx="150">
                  <c:v>1.0000000000000009E-3</c:v>
                </c:pt>
                <c:pt idx="151">
                  <c:v>1.0000000000000009E-3</c:v>
                </c:pt>
                <c:pt idx="152">
                  <c:v>1.0000000000000009E-3</c:v>
                </c:pt>
                <c:pt idx="153">
                  <c:v>1.0000000000000009E-3</c:v>
                </c:pt>
                <c:pt idx="154">
                  <c:v>1.0000000000000009E-3</c:v>
                </c:pt>
                <c:pt idx="155">
                  <c:v>1.0000000000000009E-3</c:v>
                </c:pt>
                <c:pt idx="156">
                  <c:v>1.0000000000000009E-3</c:v>
                </c:pt>
                <c:pt idx="157">
                  <c:v>1.0000000000000009E-3</c:v>
                </c:pt>
                <c:pt idx="158">
                  <c:v>1.0000000000000009E-3</c:v>
                </c:pt>
                <c:pt idx="159">
                  <c:v>1.0000000000000009E-3</c:v>
                </c:pt>
                <c:pt idx="160">
                  <c:v>1.0000000000000009E-3</c:v>
                </c:pt>
                <c:pt idx="161">
                  <c:v>1.0000000000000009E-3</c:v>
                </c:pt>
              </c:numCache>
            </c:numRef>
          </c:yVal>
          <c:smooth val="0"/>
        </c:ser>
        <c:ser>
          <c:idx val="17"/>
          <c:order val="17"/>
          <c:tx>
            <c:strRef>
              <c:f>'vit data'!$EO$4</c:f>
              <c:strCache>
                <c:ptCount val="1"/>
                <c:pt idx="0">
                  <c:v>niacin</c:v>
                </c:pt>
              </c:strCache>
            </c:strRef>
          </c:tx>
          <c:spPr>
            <a:ln w="19050" cap="rnd">
              <a:solidFill>
                <a:srgbClr val="996633"/>
              </a:solidFill>
              <a:round/>
            </a:ln>
            <a:effectLst/>
          </c:spPr>
          <c:marker>
            <c:symbol val="none"/>
          </c:marker>
          <c:xVal>
            <c:numRef>
              <c:f>'vit data'!$DW$5:$DW$221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data'!$EO$5:$EO$221</c:f>
              <c:numCache>
                <c:formatCode>General</c:formatCode>
                <c:ptCount val="217"/>
                <c:pt idx="0">
                  <c:v>-1.0000000000000009E-2</c:v>
                </c:pt>
                <c:pt idx="1">
                  <c:v>-7.5000000000000067E-3</c:v>
                </c:pt>
                <c:pt idx="2">
                  <c:v>-8.0000000000000071E-3</c:v>
                </c:pt>
                <c:pt idx="3">
                  <c:v>-6.0000000000000053E-3</c:v>
                </c:pt>
                <c:pt idx="4">
                  <c:v>-5.0000000000000044E-3</c:v>
                </c:pt>
                <c:pt idx="5">
                  <c:v>-5.0000000000000044E-3</c:v>
                </c:pt>
                <c:pt idx="6">
                  <c:v>-4.0000000000000036E-3</c:v>
                </c:pt>
                <c:pt idx="7">
                  <c:v>-3.0000000000000027E-3</c:v>
                </c:pt>
                <c:pt idx="8">
                  <c:v>-2.5000000000000022E-3</c:v>
                </c:pt>
                <c:pt idx="9">
                  <c:v>-2.5000000000000022E-3</c:v>
                </c:pt>
                <c:pt idx="10">
                  <c:v>-1.0000000000000009E-3</c:v>
                </c:pt>
                <c:pt idx="11">
                  <c:v>-1.5000000000000013E-3</c:v>
                </c:pt>
                <c:pt idx="12">
                  <c:v>-1.0000000000000009E-3</c:v>
                </c:pt>
                <c:pt idx="13">
                  <c:v>0</c:v>
                </c:pt>
                <c:pt idx="14">
                  <c:v>5.0000000000000044E-4</c:v>
                </c:pt>
                <c:pt idx="15">
                  <c:v>5.0000000000000044E-4</c:v>
                </c:pt>
                <c:pt idx="16">
                  <c:v>1.0000000000000009E-3</c:v>
                </c:pt>
                <c:pt idx="17">
                  <c:v>1.5000000000000013E-3</c:v>
                </c:pt>
                <c:pt idx="18">
                  <c:v>2.0000000000000018E-3</c:v>
                </c:pt>
                <c:pt idx="19">
                  <c:v>2.0000000000000018E-3</c:v>
                </c:pt>
                <c:pt idx="20">
                  <c:v>2.5000000000000022E-3</c:v>
                </c:pt>
                <c:pt idx="21">
                  <c:v>2.5000000000000022E-3</c:v>
                </c:pt>
                <c:pt idx="22">
                  <c:v>2.5000000000000022E-3</c:v>
                </c:pt>
                <c:pt idx="23">
                  <c:v>4.0000000000000036E-3</c:v>
                </c:pt>
                <c:pt idx="24">
                  <c:v>4.500000000000004E-3</c:v>
                </c:pt>
                <c:pt idx="25">
                  <c:v>4.500000000000004E-3</c:v>
                </c:pt>
                <c:pt idx="26">
                  <c:v>4.500000000000004E-3</c:v>
                </c:pt>
                <c:pt idx="27">
                  <c:v>5.5000000000000049E-3</c:v>
                </c:pt>
                <c:pt idx="28">
                  <c:v>6.0000000000000053E-3</c:v>
                </c:pt>
                <c:pt idx="29">
                  <c:v>7.0000000000000062E-3</c:v>
                </c:pt>
                <c:pt idx="30">
                  <c:v>7.0000000000000062E-3</c:v>
                </c:pt>
                <c:pt idx="31">
                  <c:v>8.0000000000000071E-3</c:v>
                </c:pt>
                <c:pt idx="32">
                  <c:v>9.5000000000000084E-3</c:v>
                </c:pt>
                <c:pt idx="33">
                  <c:v>1.0500000000000009E-2</c:v>
                </c:pt>
                <c:pt idx="34">
                  <c:v>1.150000000000001E-2</c:v>
                </c:pt>
                <c:pt idx="35">
                  <c:v>1.2500000000000011E-2</c:v>
                </c:pt>
                <c:pt idx="36">
                  <c:v>1.4500000000000013E-2</c:v>
                </c:pt>
                <c:pt idx="37">
                  <c:v>1.6500000000000015E-2</c:v>
                </c:pt>
                <c:pt idx="38">
                  <c:v>1.9000000000000017E-2</c:v>
                </c:pt>
                <c:pt idx="39">
                  <c:v>2.1000000000000019E-2</c:v>
                </c:pt>
                <c:pt idx="40">
                  <c:v>2.300000000000002E-2</c:v>
                </c:pt>
                <c:pt idx="41">
                  <c:v>2.6000000000000023E-2</c:v>
                </c:pt>
                <c:pt idx="42">
                  <c:v>2.9499999999999998E-2</c:v>
                </c:pt>
                <c:pt idx="43">
                  <c:v>3.2499999999999973E-2</c:v>
                </c:pt>
                <c:pt idx="44">
                  <c:v>3.6499999999999977E-2</c:v>
                </c:pt>
                <c:pt idx="45">
                  <c:v>3.949999999999998E-2</c:v>
                </c:pt>
                <c:pt idx="46">
                  <c:v>4.4499999999999984E-2</c:v>
                </c:pt>
                <c:pt idx="47">
                  <c:v>4.9999999999999989E-2</c:v>
                </c:pt>
                <c:pt idx="48">
                  <c:v>5.3499999999999992E-2</c:v>
                </c:pt>
                <c:pt idx="49">
                  <c:v>5.8499999999999996E-2</c:v>
                </c:pt>
                <c:pt idx="50">
                  <c:v>6.4999999999999974E-2</c:v>
                </c:pt>
                <c:pt idx="51">
                  <c:v>7.1999999999999981E-2</c:v>
                </c:pt>
                <c:pt idx="52">
                  <c:v>7.8999999999999987E-2</c:v>
                </c:pt>
                <c:pt idx="53">
                  <c:v>8.6999999999999994E-2</c:v>
                </c:pt>
                <c:pt idx="54">
                  <c:v>9.4E-2</c:v>
                </c:pt>
                <c:pt idx="55">
                  <c:v>0.10399999999999998</c:v>
                </c:pt>
                <c:pt idx="56">
                  <c:v>0.11699999999999999</c:v>
                </c:pt>
                <c:pt idx="57">
                  <c:v>0.13400000000000001</c:v>
                </c:pt>
                <c:pt idx="58">
                  <c:v>0.14899999999999997</c:v>
                </c:pt>
                <c:pt idx="59">
                  <c:v>0.16399999999999998</c:v>
                </c:pt>
                <c:pt idx="60">
                  <c:v>0.18099999999999999</c:v>
                </c:pt>
                <c:pt idx="61">
                  <c:v>0.20050000000000001</c:v>
                </c:pt>
                <c:pt idx="62">
                  <c:v>0.21799999999999997</c:v>
                </c:pt>
                <c:pt idx="63">
                  <c:v>0.24099999999999999</c:v>
                </c:pt>
                <c:pt idx="64">
                  <c:v>0.26300000000000001</c:v>
                </c:pt>
                <c:pt idx="65">
                  <c:v>0.28599999999999998</c:v>
                </c:pt>
                <c:pt idx="66">
                  <c:v>0.3115</c:v>
                </c:pt>
                <c:pt idx="67">
                  <c:v>0.34049999999999997</c:v>
                </c:pt>
                <c:pt idx="68">
                  <c:v>0.36849999999999999</c:v>
                </c:pt>
                <c:pt idx="69">
                  <c:v>0.38700000000000001</c:v>
                </c:pt>
                <c:pt idx="70">
                  <c:v>0.41750000000000004</c:v>
                </c:pt>
                <c:pt idx="71">
                  <c:v>0.45049999999999996</c:v>
                </c:pt>
                <c:pt idx="72">
                  <c:v>0.46749999999999997</c:v>
                </c:pt>
                <c:pt idx="73">
                  <c:v>0.49349999999999999</c:v>
                </c:pt>
                <c:pt idx="74">
                  <c:v>0.52150000000000007</c:v>
                </c:pt>
                <c:pt idx="75">
                  <c:v>0.55249999999999999</c:v>
                </c:pt>
                <c:pt idx="76">
                  <c:v>0.58349999999999991</c:v>
                </c:pt>
                <c:pt idx="77">
                  <c:v>0.59349999999999992</c:v>
                </c:pt>
                <c:pt idx="78">
                  <c:v>0.59650000000000003</c:v>
                </c:pt>
                <c:pt idx="79">
                  <c:v>0.60349999999999993</c:v>
                </c:pt>
                <c:pt idx="80">
                  <c:v>0.60850000000000004</c:v>
                </c:pt>
                <c:pt idx="81">
                  <c:v>0.61349999999999993</c:v>
                </c:pt>
                <c:pt idx="82">
                  <c:v>0.62050000000000005</c:v>
                </c:pt>
                <c:pt idx="83">
                  <c:v>0.63450000000000006</c:v>
                </c:pt>
                <c:pt idx="84">
                  <c:v>0.64549999999999996</c:v>
                </c:pt>
                <c:pt idx="85">
                  <c:v>0.65549999999999997</c:v>
                </c:pt>
                <c:pt idx="86">
                  <c:v>0.66050000000000009</c:v>
                </c:pt>
                <c:pt idx="87">
                  <c:v>0.66749999999999998</c:v>
                </c:pt>
                <c:pt idx="88">
                  <c:v>0.67549999999999999</c:v>
                </c:pt>
                <c:pt idx="89">
                  <c:v>0.68149999999999999</c:v>
                </c:pt>
                <c:pt idx="90">
                  <c:v>0.68849999999999989</c:v>
                </c:pt>
                <c:pt idx="91">
                  <c:v>0.69350000000000001</c:v>
                </c:pt>
                <c:pt idx="92">
                  <c:v>0.7024999999999999</c:v>
                </c:pt>
                <c:pt idx="93">
                  <c:v>0.70750000000000002</c:v>
                </c:pt>
                <c:pt idx="94">
                  <c:v>0.71350000000000002</c:v>
                </c:pt>
                <c:pt idx="95">
                  <c:v>0.71849999999999992</c:v>
                </c:pt>
                <c:pt idx="96">
                  <c:v>0.72150000000000003</c:v>
                </c:pt>
                <c:pt idx="97">
                  <c:v>0.73</c:v>
                </c:pt>
                <c:pt idx="98">
                  <c:v>0.73249999999999993</c:v>
                </c:pt>
                <c:pt idx="99">
                  <c:v>0.74550000000000005</c:v>
                </c:pt>
                <c:pt idx="100">
                  <c:v>0.75800000000000001</c:v>
                </c:pt>
                <c:pt idx="101">
                  <c:v>0.75049999999999994</c:v>
                </c:pt>
                <c:pt idx="102">
                  <c:v>0.73699999999999999</c:v>
                </c:pt>
                <c:pt idx="103">
                  <c:v>0.72350000000000003</c:v>
                </c:pt>
                <c:pt idx="104">
                  <c:v>0.71049999999999991</c:v>
                </c:pt>
                <c:pt idx="105">
                  <c:v>0.71249999999999991</c:v>
                </c:pt>
                <c:pt idx="106">
                  <c:v>0.71550000000000002</c:v>
                </c:pt>
                <c:pt idx="107">
                  <c:v>0.71950000000000003</c:v>
                </c:pt>
                <c:pt idx="108">
                  <c:v>0.71649999999999991</c:v>
                </c:pt>
                <c:pt idx="109">
                  <c:v>0.71750000000000003</c:v>
                </c:pt>
                <c:pt idx="110">
                  <c:v>0.71649999999999991</c:v>
                </c:pt>
                <c:pt idx="111">
                  <c:v>0.71750000000000003</c:v>
                </c:pt>
                <c:pt idx="112">
                  <c:v>0.71750000000000003</c:v>
                </c:pt>
                <c:pt idx="113">
                  <c:v>0.72</c:v>
                </c:pt>
                <c:pt idx="114">
                  <c:v>0.72150000000000003</c:v>
                </c:pt>
                <c:pt idx="115">
                  <c:v>0.72150000000000003</c:v>
                </c:pt>
                <c:pt idx="116">
                  <c:v>0.72049999999999992</c:v>
                </c:pt>
                <c:pt idx="117">
                  <c:v>0.72449999999999992</c:v>
                </c:pt>
                <c:pt idx="118">
                  <c:v>0.72950000000000004</c:v>
                </c:pt>
                <c:pt idx="119">
                  <c:v>0.73049999999999993</c:v>
                </c:pt>
                <c:pt idx="120">
                  <c:v>0.73249999999999993</c:v>
                </c:pt>
                <c:pt idx="121">
                  <c:v>0.74049999999999994</c:v>
                </c:pt>
                <c:pt idx="122">
                  <c:v>0.74449999999999994</c:v>
                </c:pt>
                <c:pt idx="123">
                  <c:v>0.75049999999999994</c:v>
                </c:pt>
                <c:pt idx="124">
                  <c:v>0.75750000000000006</c:v>
                </c:pt>
                <c:pt idx="125">
                  <c:v>0.76350000000000007</c:v>
                </c:pt>
                <c:pt idx="126">
                  <c:v>0.76950000000000007</c:v>
                </c:pt>
                <c:pt idx="127">
                  <c:v>0.77550000000000008</c:v>
                </c:pt>
                <c:pt idx="128">
                  <c:v>0.78449999999999998</c:v>
                </c:pt>
                <c:pt idx="129">
                  <c:v>0.79449999999999998</c:v>
                </c:pt>
                <c:pt idx="130">
                  <c:v>0.80049999999999999</c:v>
                </c:pt>
                <c:pt idx="131">
                  <c:v>0.8105</c:v>
                </c:pt>
                <c:pt idx="132">
                  <c:v>0.81749999999999989</c:v>
                </c:pt>
                <c:pt idx="133">
                  <c:v>0.82650000000000001</c:v>
                </c:pt>
                <c:pt idx="134">
                  <c:v>0.83349999999999991</c:v>
                </c:pt>
                <c:pt idx="135">
                  <c:v>0.83850000000000002</c:v>
                </c:pt>
                <c:pt idx="136">
                  <c:v>0.84749999999999992</c:v>
                </c:pt>
                <c:pt idx="137">
                  <c:v>0.85450000000000004</c:v>
                </c:pt>
                <c:pt idx="138">
                  <c:v>0.85850000000000004</c:v>
                </c:pt>
                <c:pt idx="139">
                  <c:v>0.86749999999999994</c:v>
                </c:pt>
                <c:pt idx="140">
                  <c:v>0.87450000000000006</c:v>
                </c:pt>
                <c:pt idx="141">
                  <c:v>0.87999999999999989</c:v>
                </c:pt>
                <c:pt idx="142">
                  <c:v>0.88349999999999995</c:v>
                </c:pt>
                <c:pt idx="143">
                  <c:v>0.88949999999999996</c:v>
                </c:pt>
                <c:pt idx="144">
                  <c:v>0.89599999999999991</c:v>
                </c:pt>
                <c:pt idx="145">
                  <c:v>0.89999999999999991</c:v>
                </c:pt>
                <c:pt idx="146">
                  <c:v>0.90149999999999997</c:v>
                </c:pt>
                <c:pt idx="147">
                  <c:v>0.90949999999999998</c:v>
                </c:pt>
                <c:pt idx="148">
                  <c:v>0.91500000000000004</c:v>
                </c:pt>
                <c:pt idx="149">
                  <c:v>0.91749999999999998</c:v>
                </c:pt>
                <c:pt idx="150">
                  <c:v>0.92149999999999999</c:v>
                </c:pt>
                <c:pt idx="151">
                  <c:v>0.92449999999999988</c:v>
                </c:pt>
                <c:pt idx="152">
                  <c:v>0.92700000000000005</c:v>
                </c:pt>
                <c:pt idx="153">
                  <c:v>0.92949999999999999</c:v>
                </c:pt>
                <c:pt idx="154">
                  <c:v>0.93100000000000005</c:v>
                </c:pt>
                <c:pt idx="155">
                  <c:v>0.93199999999999994</c:v>
                </c:pt>
                <c:pt idx="156">
                  <c:v>0.93449999999999989</c:v>
                </c:pt>
                <c:pt idx="157">
                  <c:v>0.94350000000000001</c:v>
                </c:pt>
                <c:pt idx="158">
                  <c:v>0.93900000000000006</c:v>
                </c:pt>
                <c:pt idx="159">
                  <c:v>0.93500000000000005</c:v>
                </c:pt>
                <c:pt idx="160">
                  <c:v>0.93599999999999994</c:v>
                </c:pt>
                <c:pt idx="161">
                  <c:v>0.93399999999999994</c:v>
                </c:pt>
              </c:numCache>
            </c:numRef>
          </c:yVal>
          <c:smooth val="0"/>
        </c:ser>
        <c:ser>
          <c:idx val="18"/>
          <c:order val="18"/>
          <c:tx>
            <c:strRef>
              <c:f>'vit data'!$EP$4</c:f>
              <c:strCache>
                <c:ptCount val="1"/>
                <c:pt idx="0">
                  <c:v>pantothenate</c:v>
                </c:pt>
              </c:strCache>
            </c:strRef>
          </c:tx>
          <c:spPr>
            <a:ln w="19050" cap="rnd">
              <a:solidFill>
                <a:srgbClr val="008080"/>
              </a:solidFill>
              <a:round/>
            </a:ln>
            <a:effectLst/>
          </c:spPr>
          <c:marker>
            <c:symbol val="none"/>
          </c:marker>
          <c:xVal>
            <c:numRef>
              <c:f>'vit data'!$DW$5:$DW$221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data'!$EP$5:$EP$221</c:f>
              <c:numCache>
                <c:formatCode>General</c:formatCode>
                <c:ptCount val="217"/>
                <c:pt idx="0">
                  <c:v>1.6999999999999987E-2</c:v>
                </c:pt>
                <c:pt idx="1">
                  <c:v>1.7499999999999988E-2</c:v>
                </c:pt>
                <c:pt idx="2">
                  <c:v>1.8499999999999989E-2</c:v>
                </c:pt>
                <c:pt idx="3">
                  <c:v>1.6499999999999987E-2</c:v>
                </c:pt>
                <c:pt idx="4">
                  <c:v>1.5499999999999986E-2</c:v>
                </c:pt>
                <c:pt idx="5">
                  <c:v>1.5999999999999986E-2</c:v>
                </c:pt>
                <c:pt idx="6">
                  <c:v>1.5499999999999986E-2</c:v>
                </c:pt>
                <c:pt idx="7">
                  <c:v>1.3999999999999985E-2</c:v>
                </c:pt>
                <c:pt idx="8">
                  <c:v>1.2999999999999984E-2</c:v>
                </c:pt>
                <c:pt idx="9">
                  <c:v>1.3499999999999984E-2</c:v>
                </c:pt>
                <c:pt idx="10">
                  <c:v>1.2499999999999983E-2</c:v>
                </c:pt>
                <c:pt idx="11">
                  <c:v>1.2499999999999983E-2</c:v>
                </c:pt>
                <c:pt idx="12">
                  <c:v>1.2499999999999983E-2</c:v>
                </c:pt>
                <c:pt idx="13">
                  <c:v>1.2499999999999983E-2</c:v>
                </c:pt>
                <c:pt idx="14">
                  <c:v>1.1999999999999983E-2</c:v>
                </c:pt>
                <c:pt idx="15">
                  <c:v>1.1999999999999983E-2</c:v>
                </c:pt>
                <c:pt idx="16">
                  <c:v>1.1999999999999983E-2</c:v>
                </c:pt>
                <c:pt idx="17">
                  <c:v>1.1999999999999983E-2</c:v>
                </c:pt>
                <c:pt idx="18">
                  <c:v>1.1999999999999983E-2</c:v>
                </c:pt>
                <c:pt idx="19">
                  <c:v>1.3499999999999984E-2</c:v>
                </c:pt>
                <c:pt idx="20">
                  <c:v>1.3499999999999984E-2</c:v>
                </c:pt>
                <c:pt idx="21">
                  <c:v>1.2999999999999984E-2</c:v>
                </c:pt>
                <c:pt idx="22">
                  <c:v>1.3999999999999985E-2</c:v>
                </c:pt>
                <c:pt idx="23">
                  <c:v>1.4999999999999986E-2</c:v>
                </c:pt>
                <c:pt idx="24">
                  <c:v>1.4999999999999986E-2</c:v>
                </c:pt>
                <c:pt idx="25">
                  <c:v>1.6499999999999987E-2</c:v>
                </c:pt>
                <c:pt idx="26">
                  <c:v>1.7499999999999988E-2</c:v>
                </c:pt>
                <c:pt idx="27">
                  <c:v>1.7999999999999988E-2</c:v>
                </c:pt>
                <c:pt idx="28">
                  <c:v>1.999999999999999E-2</c:v>
                </c:pt>
                <c:pt idx="29">
                  <c:v>2.1499999999999991E-2</c:v>
                </c:pt>
                <c:pt idx="30">
                  <c:v>2.3499999999999993E-2</c:v>
                </c:pt>
                <c:pt idx="31">
                  <c:v>2.5999999999999995E-2</c:v>
                </c:pt>
                <c:pt idx="32">
                  <c:v>2.8499999999999998E-2</c:v>
                </c:pt>
                <c:pt idx="33">
                  <c:v>3.1E-2</c:v>
                </c:pt>
                <c:pt idx="34">
                  <c:v>3.4499999999999975E-2</c:v>
                </c:pt>
                <c:pt idx="35">
                  <c:v>3.7999999999999978E-2</c:v>
                </c:pt>
                <c:pt idx="36">
                  <c:v>4.2499999999999982E-2</c:v>
                </c:pt>
                <c:pt idx="37">
                  <c:v>4.6499999999999986E-2</c:v>
                </c:pt>
                <c:pt idx="38">
                  <c:v>5.0499999999999989E-2</c:v>
                </c:pt>
                <c:pt idx="39">
                  <c:v>5.5499999999999994E-2</c:v>
                </c:pt>
                <c:pt idx="40">
                  <c:v>6.1499999999999999E-2</c:v>
                </c:pt>
                <c:pt idx="41">
                  <c:v>6.7499999999999977E-2</c:v>
                </c:pt>
                <c:pt idx="42">
                  <c:v>7.4499999999999983E-2</c:v>
                </c:pt>
                <c:pt idx="43">
                  <c:v>8.199999999999999E-2</c:v>
                </c:pt>
                <c:pt idx="44">
                  <c:v>8.9499999999999996E-2</c:v>
                </c:pt>
                <c:pt idx="45">
                  <c:v>9.8999999999999977E-2</c:v>
                </c:pt>
                <c:pt idx="46">
                  <c:v>0.10899999999999999</c:v>
                </c:pt>
                <c:pt idx="47">
                  <c:v>0.12</c:v>
                </c:pt>
                <c:pt idx="48">
                  <c:v>0.13300000000000001</c:v>
                </c:pt>
                <c:pt idx="49">
                  <c:v>0.14799999999999996</c:v>
                </c:pt>
                <c:pt idx="50">
                  <c:v>0.16349999999999998</c:v>
                </c:pt>
                <c:pt idx="51">
                  <c:v>0.17799999999999999</c:v>
                </c:pt>
                <c:pt idx="52">
                  <c:v>0.19500000000000001</c:v>
                </c:pt>
                <c:pt idx="53">
                  <c:v>0.21199999999999997</c:v>
                </c:pt>
                <c:pt idx="54">
                  <c:v>0.23199999999999998</c:v>
                </c:pt>
                <c:pt idx="55">
                  <c:v>0.255</c:v>
                </c:pt>
                <c:pt idx="56">
                  <c:v>0.27949999999999997</c:v>
                </c:pt>
                <c:pt idx="57">
                  <c:v>0.30199999999999999</c:v>
                </c:pt>
                <c:pt idx="58">
                  <c:v>0.32750000000000001</c:v>
                </c:pt>
                <c:pt idx="59">
                  <c:v>0.35649999999999998</c:v>
                </c:pt>
                <c:pt idx="60">
                  <c:v>0.38150000000000001</c:v>
                </c:pt>
                <c:pt idx="61">
                  <c:v>0.40750000000000003</c:v>
                </c:pt>
                <c:pt idx="62">
                  <c:v>0.42999999999999994</c:v>
                </c:pt>
                <c:pt idx="63">
                  <c:v>0.45349999999999996</c:v>
                </c:pt>
                <c:pt idx="64">
                  <c:v>0.47899999999999998</c:v>
                </c:pt>
                <c:pt idx="65">
                  <c:v>0.503</c:v>
                </c:pt>
                <c:pt idx="66">
                  <c:v>0.52950000000000008</c:v>
                </c:pt>
                <c:pt idx="67">
                  <c:v>0.55649999999999999</c:v>
                </c:pt>
                <c:pt idx="68">
                  <c:v>0.5774999999999999</c:v>
                </c:pt>
                <c:pt idx="69">
                  <c:v>0.58349999999999991</c:v>
                </c:pt>
                <c:pt idx="70">
                  <c:v>0.58949999999999991</c:v>
                </c:pt>
                <c:pt idx="71">
                  <c:v>0.59349999999999992</c:v>
                </c:pt>
                <c:pt idx="72">
                  <c:v>0.59749999999999992</c:v>
                </c:pt>
                <c:pt idx="73">
                  <c:v>0.60650000000000004</c:v>
                </c:pt>
                <c:pt idx="74">
                  <c:v>0.60549999999999993</c:v>
                </c:pt>
                <c:pt idx="75">
                  <c:v>0.61549999999999994</c:v>
                </c:pt>
                <c:pt idx="76">
                  <c:v>0.628</c:v>
                </c:pt>
                <c:pt idx="77">
                  <c:v>0.63749999999999996</c:v>
                </c:pt>
                <c:pt idx="78">
                  <c:v>0.64549999999999996</c:v>
                </c:pt>
                <c:pt idx="79">
                  <c:v>0.65300000000000002</c:v>
                </c:pt>
                <c:pt idx="80">
                  <c:v>0.65949999999999998</c:v>
                </c:pt>
                <c:pt idx="81">
                  <c:v>0.66300000000000003</c:v>
                </c:pt>
                <c:pt idx="82">
                  <c:v>0.66549999999999998</c:v>
                </c:pt>
                <c:pt idx="83">
                  <c:v>0.6725000000000001</c:v>
                </c:pt>
                <c:pt idx="84">
                  <c:v>0.68049999999999988</c:v>
                </c:pt>
                <c:pt idx="85">
                  <c:v>0.6835</c:v>
                </c:pt>
                <c:pt idx="86">
                  <c:v>0.69</c:v>
                </c:pt>
                <c:pt idx="87">
                  <c:v>0.69099999999999995</c:v>
                </c:pt>
                <c:pt idx="88">
                  <c:v>0.69499999999999995</c:v>
                </c:pt>
                <c:pt idx="89">
                  <c:v>0.70099999999999996</c:v>
                </c:pt>
                <c:pt idx="90">
                  <c:v>0.70699999999999996</c:v>
                </c:pt>
                <c:pt idx="91">
                  <c:v>0.71799999999999997</c:v>
                </c:pt>
                <c:pt idx="92">
                  <c:v>0.72699999999999998</c:v>
                </c:pt>
                <c:pt idx="93">
                  <c:v>0.72499999999999998</c:v>
                </c:pt>
                <c:pt idx="94">
                  <c:v>0.71099999999999997</c:v>
                </c:pt>
                <c:pt idx="95">
                  <c:v>0.69499999999999995</c:v>
                </c:pt>
                <c:pt idx="96">
                  <c:v>0.68499999999999994</c:v>
                </c:pt>
                <c:pt idx="97">
                  <c:v>0.68299999999999994</c:v>
                </c:pt>
                <c:pt idx="98">
                  <c:v>0.68599999999999994</c:v>
                </c:pt>
                <c:pt idx="99">
                  <c:v>0.69099999999999995</c:v>
                </c:pt>
                <c:pt idx="100">
                  <c:v>0.69199999999999995</c:v>
                </c:pt>
                <c:pt idx="101">
                  <c:v>0.69299999999999995</c:v>
                </c:pt>
                <c:pt idx="102">
                  <c:v>0.69199999999999995</c:v>
                </c:pt>
                <c:pt idx="103">
                  <c:v>0.69</c:v>
                </c:pt>
                <c:pt idx="104">
                  <c:v>0.69</c:v>
                </c:pt>
                <c:pt idx="105">
                  <c:v>0.69</c:v>
                </c:pt>
                <c:pt idx="106">
                  <c:v>0.69199999999999995</c:v>
                </c:pt>
                <c:pt idx="107">
                  <c:v>0.69199999999999995</c:v>
                </c:pt>
                <c:pt idx="108">
                  <c:v>0.69499999999999995</c:v>
                </c:pt>
                <c:pt idx="109">
                  <c:v>0.69399999999999995</c:v>
                </c:pt>
                <c:pt idx="110">
                  <c:v>0.69799999999999995</c:v>
                </c:pt>
                <c:pt idx="111">
                  <c:v>0.70199999999999996</c:v>
                </c:pt>
                <c:pt idx="112">
                  <c:v>0.70199999999999996</c:v>
                </c:pt>
                <c:pt idx="113">
                  <c:v>0.70499999999999996</c:v>
                </c:pt>
                <c:pt idx="114">
                  <c:v>0.70699999999999996</c:v>
                </c:pt>
                <c:pt idx="115">
                  <c:v>0.71199999999999997</c:v>
                </c:pt>
                <c:pt idx="116">
                  <c:v>0.71799999999999997</c:v>
                </c:pt>
                <c:pt idx="117">
                  <c:v>0.72399999999999998</c:v>
                </c:pt>
                <c:pt idx="118">
                  <c:v>0.73099999999999998</c:v>
                </c:pt>
                <c:pt idx="119">
                  <c:v>0.73499999999999999</c:v>
                </c:pt>
                <c:pt idx="120">
                  <c:v>0.74099999999999999</c:v>
                </c:pt>
                <c:pt idx="121">
                  <c:v>0.75</c:v>
                </c:pt>
                <c:pt idx="122">
                  <c:v>0.75800000000000001</c:v>
                </c:pt>
                <c:pt idx="123">
                  <c:v>0.76500000000000001</c:v>
                </c:pt>
                <c:pt idx="124">
                  <c:v>0.77100000000000002</c:v>
                </c:pt>
                <c:pt idx="125">
                  <c:v>0.77800000000000002</c:v>
                </c:pt>
                <c:pt idx="126">
                  <c:v>0.78500000000000003</c:v>
                </c:pt>
                <c:pt idx="127">
                  <c:v>0.79200000000000004</c:v>
                </c:pt>
                <c:pt idx="128">
                  <c:v>0.79999999999999993</c:v>
                </c:pt>
                <c:pt idx="129">
                  <c:v>0.80899999999999994</c:v>
                </c:pt>
                <c:pt idx="130">
                  <c:v>0.81199999999999994</c:v>
                </c:pt>
                <c:pt idx="131">
                  <c:v>0.82</c:v>
                </c:pt>
                <c:pt idx="132">
                  <c:v>0.82499999999999996</c:v>
                </c:pt>
                <c:pt idx="133">
                  <c:v>0.82899999999999996</c:v>
                </c:pt>
                <c:pt idx="134">
                  <c:v>0.83399999999999996</c:v>
                </c:pt>
                <c:pt idx="135">
                  <c:v>0.84099999999999997</c:v>
                </c:pt>
                <c:pt idx="136">
                  <c:v>0.84549999999999992</c:v>
                </c:pt>
                <c:pt idx="137">
                  <c:v>0.85099999999999998</c:v>
                </c:pt>
                <c:pt idx="138">
                  <c:v>0.85699999999999998</c:v>
                </c:pt>
                <c:pt idx="139">
                  <c:v>0.86199999999999999</c:v>
                </c:pt>
                <c:pt idx="140">
                  <c:v>0.86649999999999983</c:v>
                </c:pt>
                <c:pt idx="141">
                  <c:v>0.87299999999999989</c:v>
                </c:pt>
                <c:pt idx="142">
                  <c:v>0.87049999999999983</c:v>
                </c:pt>
                <c:pt idx="143">
                  <c:v>0.87499999999999989</c:v>
                </c:pt>
                <c:pt idx="144">
                  <c:v>0.878</c:v>
                </c:pt>
                <c:pt idx="145">
                  <c:v>0.88349999999999995</c:v>
                </c:pt>
                <c:pt idx="146">
                  <c:v>0.88800000000000001</c:v>
                </c:pt>
                <c:pt idx="147">
                  <c:v>0.88949999999999996</c:v>
                </c:pt>
                <c:pt idx="148">
                  <c:v>0.89400000000000002</c:v>
                </c:pt>
                <c:pt idx="149">
                  <c:v>0.89549999999999996</c:v>
                </c:pt>
                <c:pt idx="150">
                  <c:v>0.89499999999999991</c:v>
                </c:pt>
                <c:pt idx="151">
                  <c:v>0.8929999999999999</c:v>
                </c:pt>
                <c:pt idx="152">
                  <c:v>0.8929999999999999</c:v>
                </c:pt>
                <c:pt idx="153">
                  <c:v>0.88949999999999996</c:v>
                </c:pt>
                <c:pt idx="154">
                  <c:v>0.88949999999999996</c:v>
                </c:pt>
                <c:pt idx="155">
                  <c:v>0.88549999999999995</c:v>
                </c:pt>
                <c:pt idx="156">
                  <c:v>0.88200000000000001</c:v>
                </c:pt>
                <c:pt idx="157">
                  <c:v>0.878</c:v>
                </c:pt>
                <c:pt idx="158">
                  <c:v>0.87099999999999989</c:v>
                </c:pt>
                <c:pt idx="159">
                  <c:v>0.86149999999999993</c:v>
                </c:pt>
                <c:pt idx="160">
                  <c:v>0.85749999999999993</c:v>
                </c:pt>
                <c:pt idx="161">
                  <c:v>0.85399999999999998</c:v>
                </c:pt>
              </c:numCache>
            </c:numRef>
          </c:yVal>
          <c:smooth val="0"/>
        </c:ser>
        <c:ser>
          <c:idx val="19"/>
          <c:order val="19"/>
          <c:tx>
            <c:strRef>
              <c:f>'vit data'!$EQ$4</c:f>
              <c:strCache>
                <c:ptCount val="1"/>
                <c:pt idx="0">
                  <c:v>pyridoxine</c:v>
                </c:pt>
              </c:strCache>
            </c:strRef>
          </c:tx>
          <c:spPr>
            <a:ln w="19050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xVal>
            <c:numRef>
              <c:f>'vit data'!$DW$5:$DW$221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data'!$EQ$5:$EQ$221</c:f>
              <c:numCache>
                <c:formatCode>General</c:formatCode>
                <c:ptCount val="217"/>
                <c:pt idx="0">
                  <c:v>1.0000000000000009E-2</c:v>
                </c:pt>
                <c:pt idx="1">
                  <c:v>7.0000000000000062E-3</c:v>
                </c:pt>
                <c:pt idx="2">
                  <c:v>8.5000000000000075E-3</c:v>
                </c:pt>
                <c:pt idx="3">
                  <c:v>9.5000000000000084E-3</c:v>
                </c:pt>
                <c:pt idx="4">
                  <c:v>9.5000000000000084E-3</c:v>
                </c:pt>
                <c:pt idx="5">
                  <c:v>1.100000000000001E-2</c:v>
                </c:pt>
                <c:pt idx="6">
                  <c:v>1.100000000000001E-2</c:v>
                </c:pt>
                <c:pt idx="7">
                  <c:v>1.0500000000000009E-2</c:v>
                </c:pt>
                <c:pt idx="8">
                  <c:v>1.150000000000001E-2</c:v>
                </c:pt>
                <c:pt idx="9">
                  <c:v>1.150000000000001E-2</c:v>
                </c:pt>
                <c:pt idx="10">
                  <c:v>1.0500000000000009E-2</c:v>
                </c:pt>
                <c:pt idx="11">
                  <c:v>1.150000000000001E-2</c:v>
                </c:pt>
                <c:pt idx="12">
                  <c:v>1.150000000000001E-2</c:v>
                </c:pt>
                <c:pt idx="13">
                  <c:v>1.150000000000001E-2</c:v>
                </c:pt>
                <c:pt idx="14">
                  <c:v>1.3000000000000012E-2</c:v>
                </c:pt>
                <c:pt idx="15">
                  <c:v>1.3000000000000012E-2</c:v>
                </c:pt>
                <c:pt idx="16">
                  <c:v>1.4000000000000012E-2</c:v>
                </c:pt>
                <c:pt idx="17">
                  <c:v>1.4000000000000012E-2</c:v>
                </c:pt>
                <c:pt idx="18">
                  <c:v>1.5000000000000013E-2</c:v>
                </c:pt>
                <c:pt idx="19">
                  <c:v>1.5000000000000013E-2</c:v>
                </c:pt>
                <c:pt idx="20">
                  <c:v>1.6000000000000014E-2</c:v>
                </c:pt>
                <c:pt idx="21">
                  <c:v>1.7000000000000015E-2</c:v>
                </c:pt>
                <c:pt idx="22">
                  <c:v>1.9000000000000017E-2</c:v>
                </c:pt>
                <c:pt idx="23">
                  <c:v>2.0000000000000018E-2</c:v>
                </c:pt>
                <c:pt idx="24">
                  <c:v>2.200000000000002E-2</c:v>
                </c:pt>
                <c:pt idx="25">
                  <c:v>2.4000000000000021E-2</c:v>
                </c:pt>
                <c:pt idx="26">
                  <c:v>2.7000000000000024E-2</c:v>
                </c:pt>
                <c:pt idx="27">
                  <c:v>3.0000000000000027E-2</c:v>
                </c:pt>
                <c:pt idx="28">
                  <c:v>3.3000000000000002E-2</c:v>
                </c:pt>
                <c:pt idx="29">
                  <c:v>3.7000000000000005E-2</c:v>
                </c:pt>
                <c:pt idx="30">
                  <c:v>4.0000000000000008E-2</c:v>
                </c:pt>
                <c:pt idx="31">
                  <c:v>4.5000000000000012E-2</c:v>
                </c:pt>
                <c:pt idx="32">
                  <c:v>4.9499999999999988E-2</c:v>
                </c:pt>
                <c:pt idx="33">
                  <c:v>5.4499999999999993E-2</c:v>
                </c:pt>
                <c:pt idx="34">
                  <c:v>0.06</c:v>
                </c:pt>
                <c:pt idx="35">
                  <c:v>6.5999999999999975E-2</c:v>
                </c:pt>
                <c:pt idx="36">
                  <c:v>7.1000000000000008E-2</c:v>
                </c:pt>
                <c:pt idx="37">
                  <c:v>7.8999999999999987E-2</c:v>
                </c:pt>
                <c:pt idx="38">
                  <c:v>8.5499999999999993E-2</c:v>
                </c:pt>
                <c:pt idx="39">
                  <c:v>9.4E-2</c:v>
                </c:pt>
                <c:pt idx="40">
                  <c:v>0.10349999999999998</c:v>
                </c:pt>
                <c:pt idx="41">
                  <c:v>0.11449999999999999</c:v>
                </c:pt>
                <c:pt idx="42">
                  <c:v>0.1285</c:v>
                </c:pt>
                <c:pt idx="43">
                  <c:v>0.14249999999999996</c:v>
                </c:pt>
                <c:pt idx="44">
                  <c:v>0.15499999999999997</c:v>
                </c:pt>
                <c:pt idx="45">
                  <c:v>0.16699999999999998</c:v>
                </c:pt>
                <c:pt idx="46">
                  <c:v>0.182</c:v>
                </c:pt>
                <c:pt idx="47">
                  <c:v>0.19800000000000001</c:v>
                </c:pt>
                <c:pt idx="48">
                  <c:v>0.21799999999999997</c:v>
                </c:pt>
                <c:pt idx="49">
                  <c:v>0.23899999999999999</c:v>
                </c:pt>
                <c:pt idx="50">
                  <c:v>0.26200000000000001</c:v>
                </c:pt>
                <c:pt idx="51">
                  <c:v>0.28899999999999998</c:v>
                </c:pt>
                <c:pt idx="52">
                  <c:v>0.315</c:v>
                </c:pt>
                <c:pt idx="53">
                  <c:v>0.33799999999999997</c:v>
                </c:pt>
                <c:pt idx="54">
                  <c:v>0.36599999999999999</c:v>
                </c:pt>
                <c:pt idx="55">
                  <c:v>0.38900000000000001</c:v>
                </c:pt>
                <c:pt idx="56">
                  <c:v>0.41400000000000003</c:v>
                </c:pt>
                <c:pt idx="57">
                  <c:v>0.44399999999999995</c:v>
                </c:pt>
                <c:pt idx="58">
                  <c:v>0.47399999999999998</c:v>
                </c:pt>
                <c:pt idx="59">
                  <c:v>0.49</c:v>
                </c:pt>
                <c:pt idx="60">
                  <c:v>0.51500000000000001</c:v>
                </c:pt>
                <c:pt idx="61">
                  <c:v>0.54100000000000004</c:v>
                </c:pt>
                <c:pt idx="62">
                  <c:v>0.56299999999999994</c:v>
                </c:pt>
                <c:pt idx="63">
                  <c:v>0.58199999999999996</c:v>
                </c:pt>
                <c:pt idx="64">
                  <c:v>0.58499999999999996</c:v>
                </c:pt>
                <c:pt idx="65">
                  <c:v>0.59199999999999997</c:v>
                </c:pt>
                <c:pt idx="66">
                  <c:v>0.59899999999999998</c:v>
                </c:pt>
                <c:pt idx="67">
                  <c:v>0.60199999999999998</c:v>
                </c:pt>
                <c:pt idx="68">
                  <c:v>0.60099999999999998</c:v>
                </c:pt>
                <c:pt idx="69">
                  <c:v>0.60099999999999998</c:v>
                </c:pt>
                <c:pt idx="70">
                  <c:v>0.61399999999999999</c:v>
                </c:pt>
                <c:pt idx="71">
                  <c:v>0.627</c:v>
                </c:pt>
                <c:pt idx="72">
                  <c:v>0.63700000000000001</c:v>
                </c:pt>
                <c:pt idx="73">
                  <c:v>0.64700000000000002</c:v>
                </c:pt>
                <c:pt idx="74">
                  <c:v>0.65300000000000002</c:v>
                </c:pt>
                <c:pt idx="75">
                  <c:v>0.65900000000000003</c:v>
                </c:pt>
                <c:pt idx="76">
                  <c:v>0.66600000000000004</c:v>
                </c:pt>
                <c:pt idx="77">
                  <c:v>0.67100000000000004</c:v>
                </c:pt>
                <c:pt idx="78">
                  <c:v>0.67599999999999993</c:v>
                </c:pt>
                <c:pt idx="79">
                  <c:v>0.68299999999999994</c:v>
                </c:pt>
                <c:pt idx="80">
                  <c:v>0.68799999999999994</c:v>
                </c:pt>
                <c:pt idx="81">
                  <c:v>0.69399999999999995</c:v>
                </c:pt>
                <c:pt idx="82">
                  <c:v>0.70099999999999996</c:v>
                </c:pt>
                <c:pt idx="83">
                  <c:v>0.70599999999999996</c:v>
                </c:pt>
                <c:pt idx="84">
                  <c:v>0.71099999999999997</c:v>
                </c:pt>
                <c:pt idx="85">
                  <c:v>0.71299999999999997</c:v>
                </c:pt>
                <c:pt idx="86">
                  <c:v>0.72399999999999998</c:v>
                </c:pt>
                <c:pt idx="87">
                  <c:v>0.73299999999999998</c:v>
                </c:pt>
                <c:pt idx="88">
                  <c:v>0.73699999999999999</c:v>
                </c:pt>
                <c:pt idx="89">
                  <c:v>0.72199999999999998</c:v>
                </c:pt>
                <c:pt idx="90">
                  <c:v>0.70599999999999996</c:v>
                </c:pt>
                <c:pt idx="91">
                  <c:v>0.69699999999999995</c:v>
                </c:pt>
                <c:pt idx="92">
                  <c:v>0.69099999999999995</c:v>
                </c:pt>
                <c:pt idx="93">
                  <c:v>0.69199999999999995</c:v>
                </c:pt>
                <c:pt idx="94">
                  <c:v>0.7</c:v>
                </c:pt>
                <c:pt idx="95">
                  <c:v>0.70199999999999996</c:v>
                </c:pt>
                <c:pt idx="96">
                  <c:v>0.70099999999999996</c:v>
                </c:pt>
                <c:pt idx="97">
                  <c:v>0.70499999999999996</c:v>
                </c:pt>
                <c:pt idx="98">
                  <c:v>0.70099999999999996</c:v>
                </c:pt>
                <c:pt idx="99">
                  <c:v>0.69899999999999995</c:v>
                </c:pt>
                <c:pt idx="100">
                  <c:v>0.7004999999999999</c:v>
                </c:pt>
                <c:pt idx="101">
                  <c:v>0.69899999999999995</c:v>
                </c:pt>
                <c:pt idx="102">
                  <c:v>0.70199999999999996</c:v>
                </c:pt>
                <c:pt idx="103">
                  <c:v>0.70099999999999996</c:v>
                </c:pt>
                <c:pt idx="104">
                  <c:v>0.70099999999999996</c:v>
                </c:pt>
                <c:pt idx="105">
                  <c:v>0.7024999999999999</c:v>
                </c:pt>
                <c:pt idx="106">
                  <c:v>0.70299999999999996</c:v>
                </c:pt>
                <c:pt idx="107">
                  <c:v>0.70499999999999996</c:v>
                </c:pt>
                <c:pt idx="108">
                  <c:v>0.70699999999999996</c:v>
                </c:pt>
                <c:pt idx="109">
                  <c:v>0.71049999999999991</c:v>
                </c:pt>
                <c:pt idx="110">
                  <c:v>0.71199999999999997</c:v>
                </c:pt>
                <c:pt idx="111">
                  <c:v>0.71950000000000003</c:v>
                </c:pt>
                <c:pt idx="112">
                  <c:v>0.72099999999999997</c:v>
                </c:pt>
                <c:pt idx="113">
                  <c:v>0.72550000000000003</c:v>
                </c:pt>
                <c:pt idx="114">
                  <c:v>0.72899999999999998</c:v>
                </c:pt>
                <c:pt idx="115">
                  <c:v>0.73299999999999998</c:v>
                </c:pt>
                <c:pt idx="116">
                  <c:v>0.73699999999999999</c:v>
                </c:pt>
                <c:pt idx="117">
                  <c:v>0.74449999999999994</c:v>
                </c:pt>
                <c:pt idx="118">
                  <c:v>0.75249999999999995</c:v>
                </c:pt>
                <c:pt idx="119">
                  <c:v>0.76</c:v>
                </c:pt>
                <c:pt idx="120">
                  <c:v>0.76500000000000001</c:v>
                </c:pt>
                <c:pt idx="121">
                  <c:v>0.77350000000000008</c:v>
                </c:pt>
                <c:pt idx="122">
                  <c:v>0.77950000000000008</c:v>
                </c:pt>
                <c:pt idx="123">
                  <c:v>0.78750000000000009</c:v>
                </c:pt>
                <c:pt idx="124">
                  <c:v>0.79300000000000004</c:v>
                </c:pt>
                <c:pt idx="125">
                  <c:v>0.80149999999999988</c:v>
                </c:pt>
                <c:pt idx="126">
                  <c:v>0.80749999999999988</c:v>
                </c:pt>
                <c:pt idx="127">
                  <c:v>0.81349999999999989</c:v>
                </c:pt>
                <c:pt idx="128">
                  <c:v>0.81850000000000001</c:v>
                </c:pt>
                <c:pt idx="129">
                  <c:v>0.8274999999999999</c:v>
                </c:pt>
                <c:pt idx="130">
                  <c:v>0.83050000000000002</c:v>
                </c:pt>
                <c:pt idx="131">
                  <c:v>0.83549999999999991</c:v>
                </c:pt>
                <c:pt idx="132">
                  <c:v>0.84250000000000003</c:v>
                </c:pt>
                <c:pt idx="133">
                  <c:v>0.84650000000000003</c:v>
                </c:pt>
                <c:pt idx="134">
                  <c:v>0.85149999999999992</c:v>
                </c:pt>
                <c:pt idx="135">
                  <c:v>0.85599999999999998</c:v>
                </c:pt>
                <c:pt idx="136">
                  <c:v>0.86499999999999988</c:v>
                </c:pt>
                <c:pt idx="137">
                  <c:v>0.86899999999999988</c:v>
                </c:pt>
                <c:pt idx="138">
                  <c:v>0.87399999999999989</c:v>
                </c:pt>
                <c:pt idx="139">
                  <c:v>0.87749999999999995</c:v>
                </c:pt>
                <c:pt idx="140">
                  <c:v>0.88050000000000006</c:v>
                </c:pt>
                <c:pt idx="141">
                  <c:v>0.88400000000000001</c:v>
                </c:pt>
                <c:pt idx="142">
                  <c:v>0.88349999999999995</c:v>
                </c:pt>
                <c:pt idx="143">
                  <c:v>0.88749999999999996</c:v>
                </c:pt>
                <c:pt idx="144">
                  <c:v>0.88900000000000001</c:v>
                </c:pt>
                <c:pt idx="145">
                  <c:v>0.89300000000000002</c:v>
                </c:pt>
                <c:pt idx="146">
                  <c:v>0.89399999999999991</c:v>
                </c:pt>
                <c:pt idx="147">
                  <c:v>0.89999999999999991</c:v>
                </c:pt>
                <c:pt idx="148">
                  <c:v>0.90250000000000008</c:v>
                </c:pt>
                <c:pt idx="149">
                  <c:v>0.91199999999999992</c:v>
                </c:pt>
                <c:pt idx="150">
                  <c:v>0.90999999999999992</c:v>
                </c:pt>
                <c:pt idx="151">
                  <c:v>0.90300000000000002</c:v>
                </c:pt>
                <c:pt idx="152">
                  <c:v>0.89999999999999991</c:v>
                </c:pt>
                <c:pt idx="153">
                  <c:v>0.89999999999999991</c:v>
                </c:pt>
                <c:pt idx="154">
                  <c:v>0.89900000000000002</c:v>
                </c:pt>
                <c:pt idx="155">
                  <c:v>0.89100000000000001</c:v>
                </c:pt>
                <c:pt idx="156">
                  <c:v>0.88700000000000001</c:v>
                </c:pt>
                <c:pt idx="157">
                  <c:v>0.88100000000000001</c:v>
                </c:pt>
                <c:pt idx="158">
                  <c:v>0.875</c:v>
                </c:pt>
                <c:pt idx="159">
                  <c:v>0.86699999999999999</c:v>
                </c:pt>
                <c:pt idx="160">
                  <c:v>0.86199999999999988</c:v>
                </c:pt>
                <c:pt idx="161">
                  <c:v>0.85599999999999998</c:v>
                </c:pt>
              </c:numCache>
            </c:numRef>
          </c:yVal>
          <c:smooth val="0"/>
        </c:ser>
        <c:ser>
          <c:idx val="20"/>
          <c:order val="20"/>
          <c:tx>
            <c:strRef>
              <c:f>'vit data'!$ER$4</c:f>
              <c:strCache>
                <c:ptCount val="1"/>
                <c:pt idx="0">
                  <c:v>riboflavin</c:v>
                </c:pt>
              </c:strCache>
            </c:strRef>
          </c:tx>
          <c:spPr>
            <a:ln w="1905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xVal>
            <c:numRef>
              <c:f>'vit data'!$DW$5:$DW$221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data'!$ER$5:$ER$221</c:f>
              <c:numCache>
                <c:formatCode>General</c:formatCode>
                <c:ptCount val="217"/>
                <c:pt idx="0">
                  <c:v>-4.0000000000000036E-3</c:v>
                </c:pt>
                <c:pt idx="1">
                  <c:v>-4.500000000000004E-3</c:v>
                </c:pt>
                <c:pt idx="2">
                  <c:v>-3.5000000000000031E-3</c:v>
                </c:pt>
                <c:pt idx="3">
                  <c:v>-3.0000000000000027E-3</c:v>
                </c:pt>
                <c:pt idx="4">
                  <c:v>-3.0000000000000027E-3</c:v>
                </c:pt>
                <c:pt idx="5">
                  <c:v>-2.5000000000000022E-3</c:v>
                </c:pt>
                <c:pt idx="6">
                  <c:v>-2.5000000000000022E-3</c:v>
                </c:pt>
                <c:pt idx="7">
                  <c:v>-2.0000000000000018E-3</c:v>
                </c:pt>
                <c:pt idx="8">
                  <c:v>-1.5000000000000013E-3</c:v>
                </c:pt>
                <c:pt idx="9">
                  <c:v>-1.5000000000000013E-3</c:v>
                </c:pt>
                <c:pt idx="10">
                  <c:v>-2.0000000000000018E-3</c:v>
                </c:pt>
                <c:pt idx="11">
                  <c:v>-1.0000000000000009E-3</c:v>
                </c:pt>
                <c:pt idx="12">
                  <c:v>-1.0000000000000009E-3</c:v>
                </c:pt>
                <c:pt idx="13">
                  <c:v>-5.0000000000000044E-4</c:v>
                </c:pt>
                <c:pt idx="14">
                  <c:v>-5.0000000000000044E-4</c:v>
                </c:pt>
                <c:pt idx="15">
                  <c:v>0</c:v>
                </c:pt>
                <c:pt idx="16">
                  <c:v>5.0000000000000044E-4</c:v>
                </c:pt>
                <c:pt idx="17">
                  <c:v>1.5000000000000013E-3</c:v>
                </c:pt>
                <c:pt idx="18">
                  <c:v>5.0000000000000044E-4</c:v>
                </c:pt>
                <c:pt idx="19">
                  <c:v>1.5000000000000013E-3</c:v>
                </c:pt>
                <c:pt idx="20">
                  <c:v>1.5000000000000013E-3</c:v>
                </c:pt>
                <c:pt idx="21">
                  <c:v>1.5000000000000013E-3</c:v>
                </c:pt>
                <c:pt idx="22">
                  <c:v>2.5000000000000022E-3</c:v>
                </c:pt>
                <c:pt idx="23">
                  <c:v>3.0000000000000027E-3</c:v>
                </c:pt>
                <c:pt idx="24">
                  <c:v>3.5000000000000031E-3</c:v>
                </c:pt>
                <c:pt idx="25">
                  <c:v>4.0000000000000036E-3</c:v>
                </c:pt>
                <c:pt idx="26">
                  <c:v>4.0000000000000036E-3</c:v>
                </c:pt>
                <c:pt idx="27">
                  <c:v>5.0000000000000044E-3</c:v>
                </c:pt>
                <c:pt idx="28">
                  <c:v>5.0000000000000044E-3</c:v>
                </c:pt>
                <c:pt idx="29">
                  <c:v>6.0000000000000053E-3</c:v>
                </c:pt>
                <c:pt idx="30">
                  <c:v>7.5000000000000067E-3</c:v>
                </c:pt>
                <c:pt idx="31">
                  <c:v>8.0000000000000071E-3</c:v>
                </c:pt>
                <c:pt idx="32">
                  <c:v>9.000000000000008E-3</c:v>
                </c:pt>
                <c:pt idx="33">
                  <c:v>1.100000000000001E-2</c:v>
                </c:pt>
                <c:pt idx="34">
                  <c:v>1.3000000000000012E-2</c:v>
                </c:pt>
                <c:pt idx="35">
                  <c:v>1.4000000000000012E-2</c:v>
                </c:pt>
                <c:pt idx="36">
                  <c:v>1.7000000000000015E-2</c:v>
                </c:pt>
                <c:pt idx="37">
                  <c:v>1.8500000000000016E-2</c:v>
                </c:pt>
                <c:pt idx="38">
                  <c:v>2.200000000000002E-2</c:v>
                </c:pt>
                <c:pt idx="39">
                  <c:v>2.4500000000000022E-2</c:v>
                </c:pt>
                <c:pt idx="40">
                  <c:v>2.8000000000000025E-2</c:v>
                </c:pt>
                <c:pt idx="41">
                  <c:v>3.2000000000000001E-2</c:v>
                </c:pt>
                <c:pt idx="42">
                  <c:v>3.6000000000000004E-2</c:v>
                </c:pt>
                <c:pt idx="43">
                  <c:v>4.0000000000000008E-2</c:v>
                </c:pt>
                <c:pt idx="44">
                  <c:v>4.5000000000000012E-2</c:v>
                </c:pt>
                <c:pt idx="45">
                  <c:v>5.1000000000000018E-2</c:v>
                </c:pt>
                <c:pt idx="46">
                  <c:v>5.7000000000000023E-2</c:v>
                </c:pt>
                <c:pt idx="47">
                  <c:v>6.4500000000000002E-2</c:v>
                </c:pt>
                <c:pt idx="48">
                  <c:v>7.2500000000000009E-2</c:v>
                </c:pt>
                <c:pt idx="49">
                  <c:v>8.0500000000000016E-2</c:v>
                </c:pt>
                <c:pt idx="50">
                  <c:v>8.9500000000000024E-2</c:v>
                </c:pt>
                <c:pt idx="51">
                  <c:v>0.10050000000000001</c:v>
                </c:pt>
                <c:pt idx="52">
                  <c:v>0.11350000000000002</c:v>
                </c:pt>
                <c:pt idx="53">
                  <c:v>0.12850000000000003</c:v>
                </c:pt>
                <c:pt idx="54">
                  <c:v>0.14849999999999999</c:v>
                </c:pt>
                <c:pt idx="55">
                  <c:v>0.16850000000000001</c:v>
                </c:pt>
                <c:pt idx="56">
                  <c:v>0.18550000000000003</c:v>
                </c:pt>
                <c:pt idx="57">
                  <c:v>0.20249999999999999</c:v>
                </c:pt>
                <c:pt idx="58">
                  <c:v>0.2215</c:v>
                </c:pt>
                <c:pt idx="59">
                  <c:v>0.24150000000000002</c:v>
                </c:pt>
                <c:pt idx="60">
                  <c:v>0.26250000000000007</c:v>
                </c:pt>
                <c:pt idx="61">
                  <c:v>0.28749999999999998</c:v>
                </c:pt>
                <c:pt idx="62">
                  <c:v>0.3175</c:v>
                </c:pt>
                <c:pt idx="63">
                  <c:v>0.34550000000000003</c:v>
                </c:pt>
                <c:pt idx="64">
                  <c:v>0.37450000000000006</c:v>
                </c:pt>
                <c:pt idx="65">
                  <c:v>0.39450000000000007</c:v>
                </c:pt>
                <c:pt idx="66">
                  <c:v>0.42449999999999999</c:v>
                </c:pt>
                <c:pt idx="67">
                  <c:v>0.45750000000000002</c:v>
                </c:pt>
                <c:pt idx="68">
                  <c:v>0.48150000000000004</c:v>
                </c:pt>
                <c:pt idx="69">
                  <c:v>0.50750000000000006</c:v>
                </c:pt>
                <c:pt idx="70">
                  <c:v>0.53750000000000009</c:v>
                </c:pt>
                <c:pt idx="71">
                  <c:v>0.5645</c:v>
                </c:pt>
                <c:pt idx="72">
                  <c:v>0.58850000000000002</c:v>
                </c:pt>
                <c:pt idx="73">
                  <c:v>0.59250000000000003</c:v>
                </c:pt>
                <c:pt idx="74">
                  <c:v>0.59599999999999997</c:v>
                </c:pt>
                <c:pt idx="75">
                  <c:v>0.60150000000000003</c:v>
                </c:pt>
                <c:pt idx="76">
                  <c:v>0.60550000000000004</c:v>
                </c:pt>
                <c:pt idx="77">
                  <c:v>0.60750000000000004</c:v>
                </c:pt>
                <c:pt idx="78">
                  <c:v>0.61850000000000005</c:v>
                </c:pt>
                <c:pt idx="79">
                  <c:v>0.62650000000000006</c:v>
                </c:pt>
                <c:pt idx="80">
                  <c:v>0.63850000000000007</c:v>
                </c:pt>
                <c:pt idx="81">
                  <c:v>0.64800000000000002</c:v>
                </c:pt>
                <c:pt idx="82">
                  <c:v>0.65450000000000008</c:v>
                </c:pt>
                <c:pt idx="83">
                  <c:v>0.66500000000000004</c:v>
                </c:pt>
                <c:pt idx="84">
                  <c:v>0.66450000000000009</c:v>
                </c:pt>
                <c:pt idx="85">
                  <c:v>0.66900000000000004</c:v>
                </c:pt>
                <c:pt idx="86">
                  <c:v>0.67699999999999994</c:v>
                </c:pt>
                <c:pt idx="87">
                  <c:v>0.67899999999999994</c:v>
                </c:pt>
                <c:pt idx="88">
                  <c:v>0.68399999999999994</c:v>
                </c:pt>
                <c:pt idx="89">
                  <c:v>0.69350000000000001</c:v>
                </c:pt>
                <c:pt idx="90">
                  <c:v>0.6925</c:v>
                </c:pt>
                <c:pt idx="91">
                  <c:v>0.69799999999999995</c:v>
                </c:pt>
                <c:pt idx="92">
                  <c:v>0.70450000000000002</c:v>
                </c:pt>
                <c:pt idx="93">
                  <c:v>0.70599999999999996</c:v>
                </c:pt>
                <c:pt idx="94">
                  <c:v>0.71199999999999997</c:v>
                </c:pt>
                <c:pt idx="95">
                  <c:v>0.72</c:v>
                </c:pt>
                <c:pt idx="96">
                  <c:v>0.73199999999999998</c:v>
                </c:pt>
                <c:pt idx="97">
                  <c:v>0.73750000000000004</c:v>
                </c:pt>
                <c:pt idx="98">
                  <c:v>0.71599999999999997</c:v>
                </c:pt>
                <c:pt idx="99">
                  <c:v>0.70399999999999996</c:v>
                </c:pt>
                <c:pt idx="100">
                  <c:v>0.69099999999999995</c:v>
                </c:pt>
                <c:pt idx="101">
                  <c:v>0.68399999999999994</c:v>
                </c:pt>
                <c:pt idx="102">
                  <c:v>0.69</c:v>
                </c:pt>
                <c:pt idx="103">
                  <c:v>0.6925</c:v>
                </c:pt>
                <c:pt idx="104">
                  <c:v>0.6925</c:v>
                </c:pt>
                <c:pt idx="105">
                  <c:v>0.69399999999999995</c:v>
                </c:pt>
                <c:pt idx="106">
                  <c:v>0.69199999999999995</c:v>
                </c:pt>
                <c:pt idx="107">
                  <c:v>0.6915</c:v>
                </c:pt>
                <c:pt idx="108">
                  <c:v>0.6915</c:v>
                </c:pt>
                <c:pt idx="109">
                  <c:v>0.6905</c:v>
                </c:pt>
                <c:pt idx="110">
                  <c:v>0.69299999999999995</c:v>
                </c:pt>
                <c:pt idx="111">
                  <c:v>0.69399999999999995</c:v>
                </c:pt>
                <c:pt idx="112">
                  <c:v>0.69350000000000001</c:v>
                </c:pt>
                <c:pt idx="113">
                  <c:v>0.69599999999999995</c:v>
                </c:pt>
                <c:pt idx="114">
                  <c:v>0.69699999999999995</c:v>
                </c:pt>
                <c:pt idx="115">
                  <c:v>0.69899999999999995</c:v>
                </c:pt>
                <c:pt idx="116">
                  <c:v>0.70199999999999996</c:v>
                </c:pt>
                <c:pt idx="117">
                  <c:v>0.70799999999999996</c:v>
                </c:pt>
                <c:pt idx="118">
                  <c:v>0.70899999999999996</c:v>
                </c:pt>
                <c:pt idx="119">
                  <c:v>0.71199999999999997</c:v>
                </c:pt>
                <c:pt idx="120">
                  <c:v>0.71699999999999997</c:v>
                </c:pt>
                <c:pt idx="121">
                  <c:v>0.72399999999999998</c:v>
                </c:pt>
                <c:pt idx="122">
                  <c:v>0.72850000000000004</c:v>
                </c:pt>
                <c:pt idx="123">
                  <c:v>0.73299999999999998</c:v>
                </c:pt>
                <c:pt idx="124">
                  <c:v>0.73899999999999999</c:v>
                </c:pt>
                <c:pt idx="125">
                  <c:v>0.749</c:v>
                </c:pt>
                <c:pt idx="126">
                  <c:v>0.754</c:v>
                </c:pt>
                <c:pt idx="127">
                  <c:v>0.75800000000000001</c:v>
                </c:pt>
                <c:pt idx="128">
                  <c:v>0.76700000000000002</c:v>
                </c:pt>
                <c:pt idx="129">
                  <c:v>0.77300000000000002</c:v>
                </c:pt>
                <c:pt idx="130">
                  <c:v>0.78100000000000003</c:v>
                </c:pt>
                <c:pt idx="131">
                  <c:v>0.78550000000000009</c:v>
                </c:pt>
                <c:pt idx="132">
                  <c:v>0.79150000000000009</c:v>
                </c:pt>
                <c:pt idx="133">
                  <c:v>0.79999999999999993</c:v>
                </c:pt>
                <c:pt idx="134">
                  <c:v>0.80599999999999994</c:v>
                </c:pt>
                <c:pt idx="135">
                  <c:v>0.8125</c:v>
                </c:pt>
                <c:pt idx="136">
                  <c:v>0.81699999999999995</c:v>
                </c:pt>
                <c:pt idx="137">
                  <c:v>0.82450000000000001</c:v>
                </c:pt>
                <c:pt idx="138">
                  <c:v>0.82850000000000001</c:v>
                </c:pt>
                <c:pt idx="139">
                  <c:v>0.83199999999999996</c:v>
                </c:pt>
                <c:pt idx="140">
                  <c:v>0.83749999999999991</c:v>
                </c:pt>
                <c:pt idx="141">
                  <c:v>0.84299999999999997</c:v>
                </c:pt>
                <c:pt idx="142">
                  <c:v>0.84749999999999992</c:v>
                </c:pt>
                <c:pt idx="143">
                  <c:v>0.85399999999999998</c:v>
                </c:pt>
                <c:pt idx="144">
                  <c:v>0.85850000000000004</c:v>
                </c:pt>
                <c:pt idx="145">
                  <c:v>0.86549999999999994</c:v>
                </c:pt>
                <c:pt idx="146">
                  <c:v>0.86649999999999983</c:v>
                </c:pt>
                <c:pt idx="147">
                  <c:v>0.87149999999999994</c:v>
                </c:pt>
                <c:pt idx="148">
                  <c:v>0.873</c:v>
                </c:pt>
                <c:pt idx="149">
                  <c:v>0.87649999999999983</c:v>
                </c:pt>
                <c:pt idx="150">
                  <c:v>0.87949999999999995</c:v>
                </c:pt>
                <c:pt idx="151">
                  <c:v>0.88149999999999995</c:v>
                </c:pt>
                <c:pt idx="152">
                  <c:v>0.88449999999999984</c:v>
                </c:pt>
                <c:pt idx="153">
                  <c:v>0.88649999999999984</c:v>
                </c:pt>
                <c:pt idx="154">
                  <c:v>0.89049999999999985</c:v>
                </c:pt>
                <c:pt idx="155">
                  <c:v>0.89649999999999985</c:v>
                </c:pt>
                <c:pt idx="156">
                  <c:v>0.89349999999999996</c:v>
                </c:pt>
                <c:pt idx="157">
                  <c:v>0.88449999999999984</c:v>
                </c:pt>
                <c:pt idx="158">
                  <c:v>0.88349999999999995</c:v>
                </c:pt>
                <c:pt idx="159">
                  <c:v>0.88349999999999995</c:v>
                </c:pt>
                <c:pt idx="160">
                  <c:v>0.87549999999999994</c:v>
                </c:pt>
                <c:pt idx="161">
                  <c:v>0.86749999999999994</c:v>
                </c:pt>
              </c:numCache>
            </c:numRef>
          </c:yVal>
          <c:smooth val="0"/>
        </c:ser>
        <c:ser>
          <c:idx val="21"/>
          <c:order val="21"/>
          <c:tx>
            <c:strRef>
              <c:f>'vit data'!$ES$4</c:f>
              <c:strCache>
                <c:ptCount val="1"/>
                <c:pt idx="0">
                  <c:v>thiamine</c:v>
                </c:pt>
              </c:strCache>
            </c:strRef>
          </c:tx>
          <c:spPr>
            <a:ln w="19050" cap="rnd">
              <a:solidFill>
                <a:srgbClr val="CC00FF"/>
              </a:solidFill>
              <a:round/>
            </a:ln>
            <a:effectLst/>
          </c:spPr>
          <c:marker>
            <c:symbol val="none"/>
          </c:marker>
          <c:xVal>
            <c:numRef>
              <c:f>'vit data'!$DW$5:$DW$221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data'!$ES$5:$ES$221</c:f>
              <c:numCache>
                <c:formatCode>General</c:formatCode>
                <c:ptCount val="217"/>
                <c:pt idx="0">
                  <c:v>7.0000000000000062E-3</c:v>
                </c:pt>
                <c:pt idx="1">
                  <c:v>8.5000000000000075E-3</c:v>
                </c:pt>
                <c:pt idx="2">
                  <c:v>1.0000000000000009E-2</c:v>
                </c:pt>
                <c:pt idx="3">
                  <c:v>1.0500000000000009E-2</c:v>
                </c:pt>
                <c:pt idx="4">
                  <c:v>1.100000000000001E-2</c:v>
                </c:pt>
                <c:pt idx="5">
                  <c:v>1.100000000000001E-2</c:v>
                </c:pt>
                <c:pt idx="6">
                  <c:v>1.0500000000000009E-2</c:v>
                </c:pt>
                <c:pt idx="7">
                  <c:v>1.0000000000000009E-2</c:v>
                </c:pt>
                <c:pt idx="8">
                  <c:v>1.100000000000001E-2</c:v>
                </c:pt>
                <c:pt idx="9">
                  <c:v>1.100000000000001E-2</c:v>
                </c:pt>
                <c:pt idx="10">
                  <c:v>1.100000000000001E-2</c:v>
                </c:pt>
                <c:pt idx="11">
                  <c:v>1.100000000000001E-2</c:v>
                </c:pt>
                <c:pt idx="12">
                  <c:v>1.2500000000000011E-2</c:v>
                </c:pt>
                <c:pt idx="13">
                  <c:v>1.2500000000000011E-2</c:v>
                </c:pt>
                <c:pt idx="14">
                  <c:v>1.3500000000000012E-2</c:v>
                </c:pt>
                <c:pt idx="15">
                  <c:v>1.3000000000000012E-2</c:v>
                </c:pt>
                <c:pt idx="16">
                  <c:v>1.4500000000000013E-2</c:v>
                </c:pt>
                <c:pt idx="17">
                  <c:v>1.4500000000000013E-2</c:v>
                </c:pt>
                <c:pt idx="18">
                  <c:v>1.6000000000000014E-2</c:v>
                </c:pt>
                <c:pt idx="19">
                  <c:v>1.6500000000000015E-2</c:v>
                </c:pt>
                <c:pt idx="20">
                  <c:v>1.8000000000000016E-2</c:v>
                </c:pt>
                <c:pt idx="21">
                  <c:v>1.8500000000000016E-2</c:v>
                </c:pt>
                <c:pt idx="22">
                  <c:v>2.0500000000000018E-2</c:v>
                </c:pt>
                <c:pt idx="23">
                  <c:v>2.300000000000002E-2</c:v>
                </c:pt>
                <c:pt idx="24">
                  <c:v>2.5000000000000022E-2</c:v>
                </c:pt>
                <c:pt idx="25">
                  <c:v>2.6500000000000024E-2</c:v>
                </c:pt>
                <c:pt idx="26">
                  <c:v>0.03</c:v>
                </c:pt>
                <c:pt idx="27">
                  <c:v>3.4000000000000002E-2</c:v>
                </c:pt>
                <c:pt idx="28">
                  <c:v>3.8000000000000006E-2</c:v>
                </c:pt>
                <c:pt idx="29">
                  <c:v>4.200000000000001E-2</c:v>
                </c:pt>
                <c:pt idx="30">
                  <c:v>4.6000000000000013E-2</c:v>
                </c:pt>
                <c:pt idx="31">
                  <c:v>5.1000000000000018E-2</c:v>
                </c:pt>
                <c:pt idx="32">
                  <c:v>5.5000000000000021E-2</c:v>
                </c:pt>
                <c:pt idx="33">
                  <c:v>6.0000000000000026E-2</c:v>
                </c:pt>
                <c:pt idx="34">
                  <c:v>6.6000000000000003E-2</c:v>
                </c:pt>
                <c:pt idx="35">
                  <c:v>7.1500000000000008E-2</c:v>
                </c:pt>
                <c:pt idx="36">
                  <c:v>7.9000000000000015E-2</c:v>
                </c:pt>
                <c:pt idx="37">
                  <c:v>8.6000000000000021E-2</c:v>
                </c:pt>
                <c:pt idx="38">
                  <c:v>9.2999999999999999E-2</c:v>
                </c:pt>
                <c:pt idx="39">
                  <c:v>0.10100000000000001</c:v>
                </c:pt>
                <c:pt idx="40">
                  <c:v>0.11000000000000001</c:v>
                </c:pt>
                <c:pt idx="41">
                  <c:v>0.12000000000000002</c:v>
                </c:pt>
                <c:pt idx="42">
                  <c:v>0.13200000000000003</c:v>
                </c:pt>
                <c:pt idx="43">
                  <c:v>0.14399999999999999</c:v>
                </c:pt>
                <c:pt idx="44">
                  <c:v>0.154</c:v>
                </c:pt>
                <c:pt idx="45">
                  <c:v>0.16600000000000001</c:v>
                </c:pt>
                <c:pt idx="46">
                  <c:v>0.18250000000000002</c:v>
                </c:pt>
                <c:pt idx="47">
                  <c:v>0.20000000000000004</c:v>
                </c:pt>
                <c:pt idx="48">
                  <c:v>0.219</c:v>
                </c:pt>
                <c:pt idx="49">
                  <c:v>0.23900000000000002</c:v>
                </c:pt>
                <c:pt idx="50">
                  <c:v>0.26</c:v>
                </c:pt>
                <c:pt idx="51">
                  <c:v>0.28500000000000003</c:v>
                </c:pt>
                <c:pt idx="52">
                  <c:v>0.31000000000000005</c:v>
                </c:pt>
                <c:pt idx="53">
                  <c:v>0.33799999999999997</c:v>
                </c:pt>
                <c:pt idx="54">
                  <c:v>0.36499999999999999</c:v>
                </c:pt>
                <c:pt idx="55">
                  <c:v>0.39100000000000001</c:v>
                </c:pt>
                <c:pt idx="56">
                  <c:v>0.41900000000000004</c:v>
                </c:pt>
                <c:pt idx="57">
                  <c:v>0.43899999999999995</c:v>
                </c:pt>
                <c:pt idx="58">
                  <c:v>0.47299999999999998</c:v>
                </c:pt>
                <c:pt idx="59">
                  <c:v>0.49399999999999999</c:v>
                </c:pt>
                <c:pt idx="60">
                  <c:v>0.51800000000000002</c:v>
                </c:pt>
                <c:pt idx="61">
                  <c:v>0.54200000000000004</c:v>
                </c:pt>
                <c:pt idx="62">
                  <c:v>0.56299999999999994</c:v>
                </c:pt>
                <c:pt idx="63">
                  <c:v>0.57999999999999996</c:v>
                </c:pt>
                <c:pt idx="64">
                  <c:v>0.58099999999999996</c:v>
                </c:pt>
                <c:pt idx="65">
                  <c:v>0.58799999999999997</c:v>
                </c:pt>
                <c:pt idx="66">
                  <c:v>0.59299999999999997</c:v>
                </c:pt>
                <c:pt idx="67">
                  <c:v>0.59699999999999998</c:v>
                </c:pt>
                <c:pt idx="68">
                  <c:v>0.59799999999999998</c:v>
                </c:pt>
                <c:pt idx="69">
                  <c:v>0.60499999999999998</c:v>
                </c:pt>
                <c:pt idx="70">
                  <c:v>0.61799999999999999</c:v>
                </c:pt>
                <c:pt idx="71">
                  <c:v>0.63</c:v>
                </c:pt>
                <c:pt idx="72">
                  <c:v>0.64</c:v>
                </c:pt>
                <c:pt idx="73">
                  <c:v>0.64900000000000002</c:v>
                </c:pt>
                <c:pt idx="74">
                  <c:v>0.65900000000000003</c:v>
                </c:pt>
                <c:pt idx="75">
                  <c:v>0.66700000000000004</c:v>
                </c:pt>
                <c:pt idx="76">
                  <c:v>0.67399999999999993</c:v>
                </c:pt>
                <c:pt idx="77">
                  <c:v>0.67999999999999994</c:v>
                </c:pt>
                <c:pt idx="78">
                  <c:v>0.68299999999999994</c:v>
                </c:pt>
                <c:pt idx="79">
                  <c:v>0.68699999999999994</c:v>
                </c:pt>
                <c:pt idx="80">
                  <c:v>0.69</c:v>
                </c:pt>
                <c:pt idx="81">
                  <c:v>0.69299999999999995</c:v>
                </c:pt>
                <c:pt idx="82">
                  <c:v>0.69899999999999995</c:v>
                </c:pt>
                <c:pt idx="83">
                  <c:v>0.70499999999999996</c:v>
                </c:pt>
                <c:pt idx="84">
                  <c:v>0.71299999999999997</c:v>
                </c:pt>
                <c:pt idx="85">
                  <c:v>0.71299999999999997</c:v>
                </c:pt>
                <c:pt idx="86">
                  <c:v>0.72799999999999998</c:v>
                </c:pt>
                <c:pt idx="87">
                  <c:v>0.73399999999999999</c:v>
                </c:pt>
                <c:pt idx="88">
                  <c:v>0.73</c:v>
                </c:pt>
                <c:pt idx="89">
                  <c:v>0.71599999999999997</c:v>
                </c:pt>
                <c:pt idx="90">
                  <c:v>0.70499999999999996</c:v>
                </c:pt>
                <c:pt idx="91">
                  <c:v>0.69499999999999995</c:v>
                </c:pt>
                <c:pt idx="92">
                  <c:v>0.69199999999999995</c:v>
                </c:pt>
                <c:pt idx="93">
                  <c:v>0.69399999999999995</c:v>
                </c:pt>
                <c:pt idx="94">
                  <c:v>0.7</c:v>
                </c:pt>
                <c:pt idx="95">
                  <c:v>0.7</c:v>
                </c:pt>
                <c:pt idx="96">
                  <c:v>0.69899999999999995</c:v>
                </c:pt>
                <c:pt idx="97">
                  <c:v>0.70150000000000001</c:v>
                </c:pt>
                <c:pt idx="98">
                  <c:v>0.69750000000000001</c:v>
                </c:pt>
                <c:pt idx="99">
                  <c:v>0.69599999999999995</c:v>
                </c:pt>
                <c:pt idx="100">
                  <c:v>0.69699999999999995</c:v>
                </c:pt>
                <c:pt idx="101">
                  <c:v>0.69499999999999995</c:v>
                </c:pt>
                <c:pt idx="102">
                  <c:v>0.69950000000000001</c:v>
                </c:pt>
                <c:pt idx="103">
                  <c:v>0.69699999999999995</c:v>
                </c:pt>
                <c:pt idx="104">
                  <c:v>0.69850000000000001</c:v>
                </c:pt>
                <c:pt idx="105">
                  <c:v>0.70099999999999996</c:v>
                </c:pt>
                <c:pt idx="106">
                  <c:v>0.70150000000000001</c:v>
                </c:pt>
                <c:pt idx="107">
                  <c:v>0.70550000000000002</c:v>
                </c:pt>
                <c:pt idx="108">
                  <c:v>0.70750000000000002</c:v>
                </c:pt>
                <c:pt idx="109">
                  <c:v>0.70750000000000002</c:v>
                </c:pt>
                <c:pt idx="110">
                  <c:v>0.71050000000000002</c:v>
                </c:pt>
                <c:pt idx="111">
                  <c:v>0.71799999999999997</c:v>
                </c:pt>
                <c:pt idx="112">
                  <c:v>0.72250000000000003</c:v>
                </c:pt>
                <c:pt idx="113">
                  <c:v>0.72650000000000003</c:v>
                </c:pt>
                <c:pt idx="114">
                  <c:v>0.73250000000000004</c:v>
                </c:pt>
                <c:pt idx="115">
                  <c:v>0.73450000000000004</c:v>
                </c:pt>
                <c:pt idx="116">
                  <c:v>0.74250000000000005</c:v>
                </c:pt>
                <c:pt idx="117">
                  <c:v>0.74950000000000006</c:v>
                </c:pt>
                <c:pt idx="118">
                  <c:v>0.75900000000000001</c:v>
                </c:pt>
                <c:pt idx="119">
                  <c:v>0.76450000000000007</c:v>
                </c:pt>
                <c:pt idx="120">
                  <c:v>0.77150000000000007</c:v>
                </c:pt>
                <c:pt idx="121">
                  <c:v>0.78</c:v>
                </c:pt>
                <c:pt idx="122">
                  <c:v>0.78700000000000003</c:v>
                </c:pt>
                <c:pt idx="123">
                  <c:v>0.79400000000000004</c:v>
                </c:pt>
                <c:pt idx="124">
                  <c:v>0.79949999999999999</c:v>
                </c:pt>
                <c:pt idx="125">
                  <c:v>0.80799999999999994</c:v>
                </c:pt>
                <c:pt idx="126">
                  <c:v>0.8095</c:v>
                </c:pt>
                <c:pt idx="127">
                  <c:v>0.81549999999999989</c:v>
                </c:pt>
                <c:pt idx="128">
                  <c:v>0.82</c:v>
                </c:pt>
                <c:pt idx="129">
                  <c:v>0.82899999999999996</c:v>
                </c:pt>
                <c:pt idx="130">
                  <c:v>0.83199999999999996</c:v>
                </c:pt>
                <c:pt idx="131">
                  <c:v>0.83699999999999997</c:v>
                </c:pt>
                <c:pt idx="132">
                  <c:v>0.84050000000000002</c:v>
                </c:pt>
                <c:pt idx="133">
                  <c:v>0.84750000000000003</c:v>
                </c:pt>
                <c:pt idx="134">
                  <c:v>0.85399999999999998</c:v>
                </c:pt>
                <c:pt idx="135">
                  <c:v>0.85699999999999998</c:v>
                </c:pt>
                <c:pt idx="136">
                  <c:v>0.86049999999999993</c:v>
                </c:pt>
                <c:pt idx="137">
                  <c:v>0.86399999999999999</c:v>
                </c:pt>
                <c:pt idx="138">
                  <c:v>0.86850000000000005</c:v>
                </c:pt>
                <c:pt idx="139">
                  <c:v>0.872</c:v>
                </c:pt>
                <c:pt idx="140">
                  <c:v>0.87499999999999989</c:v>
                </c:pt>
                <c:pt idx="141">
                  <c:v>0.87849999999999995</c:v>
                </c:pt>
                <c:pt idx="142">
                  <c:v>0.88099999999999989</c:v>
                </c:pt>
                <c:pt idx="143">
                  <c:v>0.88400000000000001</c:v>
                </c:pt>
                <c:pt idx="144">
                  <c:v>0.88650000000000007</c:v>
                </c:pt>
                <c:pt idx="145">
                  <c:v>0.89149999999999996</c:v>
                </c:pt>
                <c:pt idx="146">
                  <c:v>0.89549999999999996</c:v>
                </c:pt>
                <c:pt idx="147">
                  <c:v>0.89800000000000002</c:v>
                </c:pt>
                <c:pt idx="148">
                  <c:v>0.90450000000000008</c:v>
                </c:pt>
                <c:pt idx="149">
                  <c:v>0.90949999999999998</c:v>
                </c:pt>
                <c:pt idx="150">
                  <c:v>0.90349999999999997</c:v>
                </c:pt>
                <c:pt idx="151">
                  <c:v>0.89650000000000007</c:v>
                </c:pt>
                <c:pt idx="152">
                  <c:v>0.89549999999999996</c:v>
                </c:pt>
                <c:pt idx="153">
                  <c:v>0.89200000000000002</c:v>
                </c:pt>
                <c:pt idx="154">
                  <c:v>0.88850000000000007</c:v>
                </c:pt>
                <c:pt idx="155">
                  <c:v>0.87899999999999989</c:v>
                </c:pt>
                <c:pt idx="156">
                  <c:v>0.874</c:v>
                </c:pt>
                <c:pt idx="157">
                  <c:v>0.86850000000000005</c:v>
                </c:pt>
                <c:pt idx="158">
                  <c:v>0.86349999999999993</c:v>
                </c:pt>
                <c:pt idx="159">
                  <c:v>0.85549999999999993</c:v>
                </c:pt>
                <c:pt idx="160">
                  <c:v>0.85149999999999992</c:v>
                </c:pt>
                <c:pt idx="161">
                  <c:v>0.84799999999999998</c:v>
                </c:pt>
              </c:numCache>
            </c:numRef>
          </c:yVal>
          <c:smooth val="0"/>
        </c:ser>
        <c:ser>
          <c:idx val="22"/>
          <c:order val="22"/>
          <c:tx>
            <c:strRef>
              <c:f>'vit data'!$ET$4</c:f>
              <c:strCache>
                <c:ptCount val="1"/>
                <c:pt idx="0">
                  <c:v>menaquinone</c:v>
                </c:pt>
              </c:strCache>
            </c:strRef>
          </c:tx>
          <c:spPr>
            <a:ln w="1905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xVal>
            <c:numRef>
              <c:f>'vit data'!$DW$5:$DW$221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data'!$ET$5:$ET$221</c:f>
              <c:numCache>
                <c:formatCode>General</c:formatCode>
                <c:ptCount val="217"/>
                <c:pt idx="0">
                  <c:v>0</c:v>
                </c:pt>
                <c:pt idx="1">
                  <c:v>3.0000000000000027E-3</c:v>
                </c:pt>
                <c:pt idx="2">
                  <c:v>2.0000000000000018E-3</c:v>
                </c:pt>
                <c:pt idx="3">
                  <c:v>2.5000000000000022E-3</c:v>
                </c:pt>
                <c:pt idx="4">
                  <c:v>1.5000000000000013E-3</c:v>
                </c:pt>
                <c:pt idx="5">
                  <c:v>2.0000000000000018E-3</c:v>
                </c:pt>
                <c:pt idx="6">
                  <c:v>1.5000000000000013E-3</c:v>
                </c:pt>
                <c:pt idx="7">
                  <c:v>2.0000000000000018E-3</c:v>
                </c:pt>
                <c:pt idx="8">
                  <c:v>2.5000000000000022E-3</c:v>
                </c:pt>
                <c:pt idx="9">
                  <c:v>3.0000000000000027E-3</c:v>
                </c:pt>
                <c:pt idx="10">
                  <c:v>2.0000000000000018E-3</c:v>
                </c:pt>
                <c:pt idx="11">
                  <c:v>3.0000000000000027E-3</c:v>
                </c:pt>
                <c:pt idx="12">
                  <c:v>3.5000000000000031E-3</c:v>
                </c:pt>
                <c:pt idx="13">
                  <c:v>3.5000000000000031E-3</c:v>
                </c:pt>
                <c:pt idx="14">
                  <c:v>4.0000000000000036E-3</c:v>
                </c:pt>
                <c:pt idx="15">
                  <c:v>5.0000000000000044E-3</c:v>
                </c:pt>
                <c:pt idx="16">
                  <c:v>6.5000000000000058E-3</c:v>
                </c:pt>
                <c:pt idx="17">
                  <c:v>5.5000000000000049E-3</c:v>
                </c:pt>
                <c:pt idx="18">
                  <c:v>6.0000000000000053E-3</c:v>
                </c:pt>
                <c:pt idx="19">
                  <c:v>6.0000000000000053E-3</c:v>
                </c:pt>
                <c:pt idx="20">
                  <c:v>7.5000000000000067E-3</c:v>
                </c:pt>
                <c:pt idx="21">
                  <c:v>6.5000000000000058E-3</c:v>
                </c:pt>
                <c:pt idx="22">
                  <c:v>9.000000000000008E-3</c:v>
                </c:pt>
                <c:pt idx="23">
                  <c:v>1.0000000000000009E-2</c:v>
                </c:pt>
                <c:pt idx="24">
                  <c:v>1.100000000000001E-2</c:v>
                </c:pt>
                <c:pt idx="25">
                  <c:v>1.2000000000000011E-2</c:v>
                </c:pt>
                <c:pt idx="26">
                  <c:v>1.4000000000000012E-2</c:v>
                </c:pt>
                <c:pt idx="27">
                  <c:v>1.5000000000000013E-2</c:v>
                </c:pt>
                <c:pt idx="28">
                  <c:v>1.7000000000000015E-2</c:v>
                </c:pt>
                <c:pt idx="29">
                  <c:v>2.0000000000000018E-2</c:v>
                </c:pt>
                <c:pt idx="30">
                  <c:v>2.200000000000002E-2</c:v>
                </c:pt>
                <c:pt idx="31">
                  <c:v>2.5000000000000022E-2</c:v>
                </c:pt>
                <c:pt idx="32">
                  <c:v>2.8499999999999998E-2</c:v>
                </c:pt>
                <c:pt idx="33">
                  <c:v>3.2000000000000001E-2</c:v>
                </c:pt>
                <c:pt idx="34">
                  <c:v>3.5500000000000004E-2</c:v>
                </c:pt>
                <c:pt idx="35">
                  <c:v>4.0000000000000008E-2</c:v>
                </c:pt>
                <c:pt idx="36">
                  <c:v>4.6000000000000013E-2</c:v>
                </c:pt>
                <c:pt idx="37">
                  <c:v>5.0500000000000017E-2</c:v>
                </c:pt>
                <c:pt idx="38">
                  <c:v>5.6500000000000022E-2</c:v>
                </c:pt>
                <c:pt idx="39">
                  <c:v>6.3E-2</c:v>
                </c:pt>
                <c:pt idx="40">
                  <c:v>6.9500000000000006E-2</c:v>
                </c:pt>
                <c:pt idx="41">
                  <c:v>7.7000000000000013E-2</c:v>
                </c:pt>
                <c:pt idx="42">
                  <c:v>8.550000000000002E-2</c:v>
                </c:pt>
                <c:pt idx="43">
                  <c:v>9.4500000000000001E-2</c:v>
                </c:pt>
                <c:pt idx="44">
                  <c:v>0.10600000000000001</c:v>
                </c:pt>
                <c:pt idx="45">
                  <c:v>0.11800000000000002</c:v>
                </c:pt>
                <c:pt idx="46">
                  <c:v>0.13400000000000004</c:v>
                </c:pt>
                <c:pt idx="47">
                  <c:v>0.14699999999999999</c:v>
                </c:pt>
                <c:pt idx="48">
                  <c:v>0.1595</c:v>
                </c:pt>
                <c:pt idx="49">
                  <c:v>0.17450000000000002</c:v>
                </c:pt>
                <c:pt idx="50">
                  <c:v>0.19400000000000003</c:v>
                </c:pt>
                <c:pt idx="51">
                  <c:v>0.2145</c:v>
                </c:pt>
                <c:pt idx="52">
                  <c:v>0.23900000000000002</c:v>
                </c:pt>
                <c:pt idx="53">
                  <c:v>0.26150000000000007</c:v>
                </c:pt>
                <c:pt idx="54">
                  <c:v>0.28649999999999998</c:v>
                </c:pt>
                <c:pt idx="55">
                  <c:v>0.31400000000000006</c:v>
                </c:pt>
                <c:pt idx="56">
                  <c:v>0.34299999999999997</c:v>
                </c:pt>
                <c:pt idx="57">
                  <c:v>0.36899999999999999</c:v>
                </c:pt>
                <c:pt idx="58">
                  <c:v>0.40100000000000002</c:v>
                </c:pt>
                <c:pt idx="59">
                  <c:v>0.42199999999999993</c:v>
                </c:pt>
                <c:pt idx="60">
                  <c:v>0.44699999999999995</c:v>
                </c:pt>
                <c:pt idx="61">
                  <c:v>0.47499999999999998</c:v>
                </c:pt>
                <c:pt idx="62">
                  <c:v>0.499</c:v>
                </c:pt>
                <c:pt idx="63">
                  <c:v>0.52350000000000008</c:v>
                </c:pt>
                <c:pt idx="64">
                  <c:v>0.55399999999999994</c:v>
                </c:pt>
                <c:pt idx="65">
                  <c:v>0.5665</c:v>
                </c:pt>
                <c:pt idx="66">
                  <c:v>0.57399999999999995</c:v>
                </c:pt>
                <c:pt idx="67">
                  <c:v>0.57999999999999996</c:v>
                </c:pt>
                <c:pt idx="68">
                  <c:v>0.58399999999999996</c:v>
                </c:pt>
                <c:pt idx="69">
                  <c:v>0.58850000000000002</c:v>
                </c:pt>
                <c:pt idx="70">
                  <c:v>0.59150000000000003</c:v>
                </c:pt>
                <c:pt idx="71">
                  <c:v>0.60099999999999998</c:v>
                </c:pt>
                <c:pt idx="72">
                  <c:v>0.61699999999999999</c:v>
                </c:pt>
                <c:pt idx="73">
                  <c:v>0.63200000000000001</c:v>
                </c:pt>
                <c:pt idx="74">
                  <c:v>0.64200000000000002</c:v>
                </c:pt>
                <c:pt idx="75">
                  <c:v>0.64700000000000002</c:v>
                </c:pt>
                <c:pt idx="76">
                  <c:v>0.65500000000000003</c:v>
                </c:pt>
                <c:pt idx="77">
                  <c:v>0.66350000000000009</c:v>
                </c:pt>
                <c:pt idx="78">
                  <c:v>0.67099999999999993</c:v>
                </c:pt>
                <c:pt idx="79">
                  <c:v>0.67499999999999993</c:v>
                </c:pt>
                <c:pt idx="80">
                  <c:v>0.67699999999999994</c:v>
                </c:pt>
                <c:pt idx="81">
                  <c:v>0.67999999999999994</c:v>
                </c:pt>
                <c:pt idx="82">
                  <c:v>0.68599999999999994</c:v>
                </c:pt>
                <c:pt idx="83">
                  <c:v>0.69499999999999995</c:v>
                </c:pt>
                <c:pt idx="84">
                  <c:v>0.70050000000000001</c:v>
                </c:pt>
                <c:pt idx="85">
                  <c:v>0.70899999999999996</c:v>
                </c:pt>
                <c:pt idx="86">
                  <c:v>0.71199999999999997</c:v>
                </c:pt>
                <c:pt idx="87">
                  <c:v>0.71350000000000002</c:v>
                </c:pt>
                <c:pt idx="88">
                  <c:v>0.73299999999999998</c:v>
                </c:pt>
                <c:pt idx="89">
                  <c:v>0.73450000000000004</c:v>
                </c:pt>
                <c:pt idx="90">
                  <c:v>0.72199999999999998</c:v>
                </c:pt>
                <c:pt idx="91">
                  <c:v>0.70699999999999996</c:v>
                </c:pt>
                <c:pt idx="92">
                  <c:v>0.69199999999999995</c:v>
                </c:pt>
                <c:pt idx="93">
                  <c:v>0.6875</c:v>
                </c:pt>
                <c:pt idx="94">
                  <c:v>0.69199999999999995</c:v>
                </c:pt>
                <c:pt idx="95">
                  <c:v>0.69599999999999995</c:v>
                </c:pt>
                <c:pt idx="96">
                  <c:v>0.7</c:v>
                </c:pt>
                <c:pt idx="97">
                  <c:v>0.70099999999999996</c:v>
                </c:pt>
                <c:pt idx="98">
                  <c:v>0.69699999999999995</c:v>
                </c:pt>
                <c:pt idx="99">
                  <c:v>0.69599999999999995</c:v>
                </c:pt>
                <c:pt idx="100">
                  <c:v>0.69699999999999995</c:v>
                </c:pt>
                <c:pt idx="101">
                  <c:v>0.69499999999999995</c:v>
                </c:pt>
                <c:pt idx="102">
                  <c:v>0.7</c:v>
                </c:pt>
                <c:pt idx="103">
                  <c:v>0.69899999999999995</c:v>
                </c:pt>
                <c:pt idx="104">
                  <c:v>0.70299999999999996</c:v>
                </c:pt>
                <c:pt idx="105">
                  <c:v>0.70199999999999996</c:v>
                </c:pt>
                <c:pt idx="106">
                  <c:v>0.70399999999999996</c:v>
                </c:pt>
                <c:pt idx="107">
                  <c:v>0.71</c:v>
                </c:pt>
                <c:pt idx="108">
                  <c:v>0.71199999999999997</c:v>
                </c:pt>
                <c:pt idx="109">
                  <c:v>0.71699999999999997</c:v>
                </c:pt>
                <c:pt idx="110">
                  <c:v>0.72499999999999998</c:v>
                </c:pt>
                <c:pt idx="111">
                  <c:v>0.73199999999999998</c:v>
                </c:pt>
                <c:pt idx="112">
                  <c:v>0.73399999999999999</c:v>
                </c:pt>
                <c:pt idx="113">
                  <c:v>0.74250000000000005</c:v>
                </c:pt>
                <c:pt idx="114">
                  <c:v>0.74550000000000005</c:v>
                </c:pt>
                <c:pt idx="115">
                  <c:v>0.752</c:v>
                </c:pt>
                <c:pt idx="116">
                  <c:v>0.76100000000000001</c:v>
                </c:pt>
                <c:pt idx="117">
                  <c:v>0.77100000000000002</c:v>
                </c:pt>
                <c:pt idx="118">
                  <c:v>0.77900000000000003</c:v>
                </c:pt>
                <c:pt idx="119">
                  <c:v>0.78400000000000003</c:v>
                </c:pt>
                <c:pt idx="120">
                  <c:v>0.79599999999999993</c:v>
                </c:pt>
                <c:pt idx="121">
                  <c:v>0.80549999999999999</c:v>
                </c:pt>
                <c:pt idx="122">
                  <c:v>0.8135</c:v>
                </c:pt>
                <c:pt idx="123">
                  <c:v>0.82199999999999995</c:v>
                </c:pt>
                <c:pt idx="124">
                  <c:v>0.82899999999999996</c:v>
                </c:pt>
                <c:pt idx="125">
                  <c:v>0.83799999999999997</c:v>
                </c:pt>
                <c:pt idx="126">
                  <c:v>0.84399999999999997</c:v>
                </c:pt>
                <c:pt idx="127">
                  <c:v>0.84899999999999998</c:v>
                </c:pt>
                <c:pt idx="128">
                  <c:v>0.85399999999999998</c:v>
                </c:pt>
                <c:pt idx="129">
                  <c:v>0.86299999999999999</c:v>
                </c:pt>
                <c:pt idx="130">
                  <c:v>0.86699999999999999</c:v>
                </c:pt>
                <c:pt idx="131">
                  <c:v>0.873</c:v>
                </c:pt>
                <c:pt idx="132">
                  <c:v>0.87599999999999989</c:v>
                </c:pt>
                <c:pt idx="133">
                  <c:v>0.88100000000000001</c:v>
                </c:pt>
                <c:pt idx="134">
                  <c:v>0.88500000000000001</c:v>
                </c:pt>
                <c:pt idx="135">
                  <c:v>0.8899999999999999</c:v>
                </c:pt>
                <c:pt idx="136">
                  <c:v>0.89399999999999991</c:v>
                </c:pt>
                <c:pt idx="137">
                  <c:v>0.89700000000000002</c:v>
                </c:pt>
                <c:pt idx="138">
                  <c:v>0.90100000000000002</c:v>
                </c:pt>
                <c:pt idx="139">
                  <c:v>0.90450000000000008</c:v>
                </c:pt>
                <c:pt idx="140">
                  <c:v>0.90850000000000009</c:v>
                </c:pt>
                <c:pt idx="141">
                  <c:v>0.91399999999999992</c:v>
                </c:pt>
                <c:pt idx="142">
                  <c:v>0.91399999999999992</c:v>
                </c:pt>
                <c:pt idx="143">
                  <c:v>0.91900000000000004</c:v>
                </c:pt>
                <c:pt idx="144">
                  <c:v>0.91900000000000004</c:v>
                </c:pt>
                <c:pt idx="145">
                  <c:v>0.91799999999999993</c:v>
                </c:pt>
                <c:pt idx="146">
                  <c:v>0.91399999999999992</c:v>
                </c:pt>
                <c:pt idx="147">
                  <c:v>0.91300000000000003</c:v>
                </c:pt>
                <c:pt idx="148">
                  <c:v>0.90999999999999992</c:v>
                </c:pt>
                <c:pt idx="149">
                  <c:v>0.90199999999999991</c:v>
                </c:pt>
                <c:pt idx="150">
                  <c:v>0.89599999999999991</c:v>
                </c:pt>
                <c:pt idx="151">
                  <c:v>0.8879999999999999</c:v>
                </c:pt>
                <c:pt idx="152">
                  <c:v>0.88100000000000001</c:v>
                </c:pt>
                <c:pt idx="153">
                  <c:v>0.875</c:v>
                </c:pt>
                <c:pt idx="154">
                  <c:v>0.86899999999999999</c:v>
                </c:pt>
                <c:pt idx="155">
                  <c:v>0.86399999999999988</c:v>
                </c:pt>
                <c:pt idx="156">
                  <c:v>0.86049999999999993</c:v>
                </c:pt>
                <c:pt idx="157">
                  <c:v>0.85599999999999998</c:v>
                </c:pt>
                <c:pt idx="158">
                  <c:v>0.84899999999999998</c:v>
                </c:pt>
                <c:pt idx="159">
                  <c:v>0.84499999999999997</c:v>
                </c:pt>
                <c:pt idx="160">
                  <c:v>0.84299999999999997</c:v>
                </c:pt>
                <c:pt idx="161">
                  <c:v>0.83799999999999997</c:v>
                </c:pt>
              </c:numCache>
            </c:numRef>
          </c:yVal>
          <c:smooth val="0"/>
        </c:ser>
        <c:ser>
          <c:idx val="23"/>
          <c:order val="23"/>
          <c:tx>
            <c:strRef>
              <c:f>'vit data'!$EU$4</c:f>
              <c:strCache>
                <c:ptCount val="1"/>
                <c:pt idx="0">
                  <c:v>no vit.</c:v>
                </c:pt>
              </c:strCache>
            </c:strRef>
          </c:tx>
          <c:spPr>
            <a:ln w="1905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'vit data'!$DW$5:$DW$221</c:f>
              <c:numCache>
                <c:formatCode>General</c:formatCode>
                <c:ptCount val="217"/>
                <c:pt idx="0">
                  <c:v>4.1666666666666666E-3</c:v>
                </c:pt>
                <c:pt idx="1">
                  <c:v>0.17083333333333334</c:v>
                </c:pt>
                <c:pt idx="2">
                  <c:v>0.33750000000000002</c:v>
                </c:pt>
                <c:pt idx="3">
                  <c:v>0.50416666666666665</c:v>
                </c:pt>
                <c:pt idx="4">
                  <c:v>0.67083333333333328</c:v>
                </c:pt>
                <c:pt idx="5">
                  <c:v>0.83750000000000002</c:v>
                </c:pt>
                <c:pt idx="6">
                  <c:v>1.0041666666666667</c:v>
                </c:pt>
                <c:pt idx="7">
                  <c:v>1.1708333333333334</c:v>
                </c:pt>
                <c:pt idx="8">
                  <c:v>1.3374999999999999</c:v>
                </c:pt>
                <c:pt idx="9">
                  <c:v>1.5041666666666667</c:v>
                </c:pt>
                <c:pt idx="10">
                  <c:v>1.6708333333333334</c:v>
                </c:pt>
                <c:pt idx="11">
                  <c:v>1.8374999999999999</c:v>
                </c:pt>
                <c:pt idx="12">
                  <c:v>2.0041666666666669</c:v>
                </c:pt>
                <c:pt idx="13">
                  <c:v>2.1708333333333334</c:v>
                </c:pt>
                <c:pt idx="14">
                  <c:v>2.3374999999999999</c:v>
                </c:pt>
                <c:pt idx="15">
                  <c:v>2.5041666666666664</c:v>
                </c:pt>
                <c:pt idx="16">
                  <c:v>2.6708333333333334</c:v>
                </c:pt>
                <c:pt idx="17">
                  <c:v>2.8374999999999999</c:v>
                </c:pt>
                <c:pt idx="18">
                  <c:v>3.0041666666666664</c:v>
                </c:pt>
                <c:pt idx="19">
                  <c:v>3.1708333333333334</c:v>
                </c:pt>
                <c:pt idx="20">
                  <c:v>3.3375000000000004</c:v>
                </c:pt>
                <c:pt idx="21">
                  <c:v>3.5041666666666664</c:v>
                </c:pt>
                <c:pt idx="22">
                  <c:v>3.6708333333333334</c:v>
                </c:pt>
                <c:pt idx="23">
                  <c:v>3.8374999999999995</c:v>
                </c:pt>
                <c:pt idx="24">
                  <c:v>4.0041666666666664</c:v>
                </c:pt>
                <c:pt idx="25">
                  <c:v>4.1708333333333334</c:v>
                </c:pt>
                <c:pt idx="26">
                  <c:v>4.3375000000000004</c:v>
                </c:pt>
                <c:pt idx="27">
                  <c:v>4.5041666666666664</c:v>
                </c:pt>
                <c:pt idx="28">
                  <c:v>4.6708333333333334</c:v>
                </c:pt>
                <c:pt idx="29">
                  <c:v>4.8375000000000004</c:v>
                </c:pt>
                <c:pt idx="30">
                  <c:v>5.0041666666666664</c:v>
                </c:pt>
                <c:pt idx="31">
                  <c:v>5.1708333333333334</c:v>
                </c:pt>
                <c:pt idx="32">
                  <c:v>5.3375000000000004</c:v>
                </c:pt>
                <c:pt idx="33">
                  <c:v>5.5041666666666664</c:v>
                </c:pt>
                <c:pt idx="34">
                  <c:v>5.6708333333333334</c:v>
                </c:pt>
                <c:pt idx="35">
                  <c:v>5.8375000000000004</c:v>
                </c:pt>
                <c:pt idx="36">
                  <c:v>6.0041666666666664</c:v>
                </c:pt>
                <c:pt idx="37">
                  <c:v>6.1708333333333334</c:v>
                </c:pt>
                <c:pt idx="38">
                  <c:v>6.3375000000000004</c:v>
                </c:pt>
                <c:pt idx="39">
                  <c:v>6.5041666666666664</c:v>
                </c:pt>
                <c:pt idx="40">
                  <c:v>6.6708333333333325</c:v>
                </c:pt>
                <c:pt idx="41">
                  <c:v>6.8375000000000004</c:v>
                </c:pt>
                <c:pt idx="42">
                  <c:v>7.0041666666666664</c:v>
                </c:pt>
                <c:pt idx="43">
                  <c:v>7.1708333333333343</c:v>
                </c:pt>
                <c:pt idx="44">
                  <c:v>7.3375000000000004</c:v>
                </c:pt>
                <c:pt idx="45">
                  <c:v>7.5041666666666664</c:v>
                </c:pt>
                <c:pt idx="46">
                  <c:v>7.6708333333333334</c:v>
                </c:pt>
                <c:pt idx="47">
                  <c:v>7.8375000000000004</c:v>
                </c:pt>
                <c:pt idx="48">
                  <c:v>8.0041666666666664</c:v>
                </c:pt>
                <c:pt idx="49">
                  <c:v>8.1708333333333325</c:v>
                </c:pt>
                <c:pt idx="50">
                  <c:v>8.3375000000000004</c:v>
                </c:pt>
                <c:pt idx="51">
                  <c:v>8.5041666666666664</c:v>
                </c:pt>
                <c:pt idx="52">
                  <c:v>8.6708333333333325</c:v>
                </c:pt>
                <c:pt idx="53">
                  <c:v>8.8375000000000004</c:v>
                </c:pt>
                <c:pt idx="54">
                  <c:v>9.0041666666666664</c:v>
                </c:pt>
                <c:pt idx="55">
                  <c:v>9.1708333333333325</c:v>
                </c:pt>
                <c:pt idx="56">
                  <c:v>9.3375000000000004</c:v>
                </c:pt>
                <c:pt idx="57">
                  <c:v>9.5041666666666664</c:v>
                </c:pt>
                <c:pt idx="58">
                  <c:v>9.6708333333333325</c:v>
                </c:pt>
                <c:pt idx="59">
                  <c:v>9.8375000000000004</c:v>
                </c:pt>
                <c:pt idx="60">
                  <c:v>10.004166666666666</c:v>
                </c:pt>
                <c:pt idx="61">
                  <c:v>10.170833333333333</c:v>
                </c:pt>
                <c:pt idx="62">
                  <c:v>10.3375</c:v>
                </c:pt>
                <c:pt idx="63">
                  <c:v>10.504166666666666</c:v>
                </c:pt>
                <c:pt idx="64">
                  <c:v>10.670833333333333</c:v>
                </c:pt>
                <c:pt idx="65">
                  <c:v>10.8375</c:v>
                </c:pt>
                <c:pt idx="66">
                  <c:v>11.004166666666666</c:v>
                </c:pt>
                <c:pt idx="67">
                  <c:v>11.170833333333333</c:v>
                </c:pt>
                <c:pt idx="68">
                  <c:v>11.3375</c:v>
                </c:pt>
                <c:pt idx="69">
                  <c:v>11.504166666666666</c:v>
                </c:pt>
                <c:pt idx="70">
                  <c:v>11.670833333333333</c:v>
                </c:pt>
                <c:pt idx="71">
                  <c:v>11.8375</c:v>
                </c:pt>
                <c:pt idx="72">
                  <c:v>12.004166666666666</c:v>
                </c:pt>
                <c:pt idx="73">
                  <c:v>12.170833333333334</c:v>
                </c:pt>
                <c:pt idx="74">
                  <c:v>12.337499999999999</c:v>
                </c:pt>
                <c:pt idx="75">
                  <c:v>12.504166666666666</c:v>
                </c:pt>
                <c:pt idx="76">
                  <c:v>12.670833333333331</c:v>
                </c:pt>
                <c:pt idx="77">
                  <c:v>12.8375</c:v>
                </c:pt>
                <c:pt idx="78">
                  <c:v>13.004166666666666</c:v>
                </c:pt>
                <c:pt idx="79">
                  <c:v>13.170833333333333</c:v>
                </c:pt>
                <c:pt idx="80">
                  <c:v>13.337500000000002</c:v>
                </c:pt>
                <c:pt idx="81">
                  <c:v>13.504166666666666</c:v>
                </c:pt>
                <c:pt idx="82">
                  <c:v>13.670833333333334</c:v>
                </c:pt>
                <c:pt idx="83">
                  <c:v>13.837499999999999</c:v>
                </c:pt>
                <c:pt idx="84">
                  <c:v>14.004166666666666</c:v>
                </c:pt>
                <c:pt idx="85">
                  <c:v>14.170833333333331</c:v>
                </c:pt>
                <c:pt idx="86">
                  <c:v>14.3375</c:v>
                </c:pt>
                <c:pt idx="87">
                  <c:v>14.504166666666666</c:v>
                </c:pt>
                <c:pt idx="88">
                  <c:v>14.670833333333333</c:v>
                </c:pt>
                <c:pt idx="89">
                  <c:v>14.837500000000002</c:v>
                </c:pt>
                <c:pt idx="90">
                  <c:v>15.004166666666666</c:v>
                </c:pt>
                <c:pt idx="91">
                  <c:v>15.170833333333334</c:v>
                </c:pt>
                <c:pt idx="92">
                  <c:v>15.337499999999999</c:v>
                </c:pt>
                <c:pt idx="93">
                  <c:v>15.504166666666666</c:v>
                </c:pt>
                <c:pt idx="94">
                  <c:v>15.670833333333331</c:v>
                </c:pt>
                <c:pt idx="95">
                  <c:v>15.8375</c:v>
                </c:pt>
                <c:pt idx="96">
                  <c:v>16.004166666666666</c:v>
                </c:pt>
                <c:pt idx="97">
                  <c:v>16.170833333333334</c:v>
                </c:pt>
                <c:pt idx="98">
                  <c:v>16.337499999999999</c:v>
                </c:pt>
                <c:pt idx="99">
                  <c:v>16.504166666666666</c:v>
                </c:pt>
                <c:pt idx="100">
                  <c:v>16.670833333333334</c:v>
                </c:pt>
                <c:pt idx="101">
                  <c:v>16.837499999999999</c:v>
                </c:pt>
                <c:pt idx="102">
                  <c:v>17.004166666666666</c:v>
                </c:pt>
                <c:pt idx="103">
                  <c:v>17.170833333333334</c:v>
                </c:pt>
                <c:pt idx="104">
                  <c:v>17.337499999999999</c:v>
                </c:pt>
                <c:pt idx="105">
                  <c:v>17.504166666666666</c:v>
                </c:pt>
                <c:pt idx="106">
                  <c:v>17.670833333333334</c:v>
                </c:pt>
                <c:pt idx="107">
                  <c:v>17.837499999999999</c:v>
                </c:pt>
                <c:pt idx="108">
                  <c:v>18.004166666666666</c:v>
                </c:pt>
                <c:pt idx="109">
                  <c:v>18.170833333333334</c:v>
                </c:pt>
                <c:pt idx="110">
                  <c:v>18.337499999999999</c:v>
                </c:pt>
                <c:pt idx="111">
                  <c:v>18.503888888888888</c:v>
                </c:pt>
                <c:pt idx="112">
                  <c:v>18.670833333333334</c:v>
                </c:pt>
                <c:pt idx="113">
                  <c:v>18.837499999999999</c:v>
                </c:pt>
                <c:pt idx="114">
                  <c:v>19.004166666666666</c:v>
                </c:pt>
                <c:pt idx="115">
                  <c:v>19.170833333333334</c:v>
                </c:pt>
                <c:pt idx="116">
                  <c:v>19.337499999999999</c:v>
                </c:pt>
                <c:pt idx="117">
                  <c:v>19.504166666666666</c:v>
                </c:pt>
                <c:pt idx="118">
                  <c:v>19.670833333333334</c:v>
                </c:pt>
                <c:pt idx="119">
                  <c:v>19.837499999999999</c:v>
                </c:pt>
                <c:pt idx="120">
                  <c:v>20.004166666666666</c:v>
                </c:pt>
                <c:pt idx="121">
                  <c:v>20.170833333333334</c:v>
                </c:pt>
                <c:pt idx="122">
                  <c:v>20.337499999999999</c:v>
                </c:pt>
                <c:pt idx="123">
                  <c:v>20.504166666666666</c:v>
                </c:pt>
                <c:pt idx="124">
                  <c:v>20.670833333333334</c:v>
                </c:pt>
                <c:pt idx="125">
                  <c:v>20.837499999999999</c:v>
                </c:pt>
                <c:pt idx="126">
                  <c:v>21.004166666666666</c:v>
                </c:pt>
                <c:pt idx="127">
                  <c:v>21.170833333333334</c:v>
                </c:pt>
                <c:pt idx="128">
                  <c:v>21.337499999999999</c:v>
                </c:pt>
                <c:pt idx="129">
                  <c:v>21.504166666666666</c:v>
                </c:pt>
                <c:pt idx="130">
                  <c:v>21.670833333333334</c:v>
                </c:pt>
                <c:pt idx="131">
                  <c:v>21.837499999999999</c:v>
                </c:pt>
                <c:pt idx="132">
                  <c:v>22.004166666666666</c:v>
                </c:pt>
                <c:pt idx="133">
                  <c:v>22.170833333333334</c:v>
                </c:pt>
                <c:pt idx="134">
                  <c:v>22.337499999999999</c:v>
                </c:pt>
                <c:pt idx="135">
                  <c:v>22.504166666666666</c:v>
                </c:pt>
                <c:pt idx="136">
                  <c:v>22.670833333333334</c:v>
                </c:pt>
                <c:pt idx="137">
                  <c:v>22.837499999999999</c:v>
                </c:pt>
                <c:pt idx="138">
                  <c:v>23.004166666666666</c:v>
                </c:pt>
                <c:pt idx="139">
                  <c:v>23.170833333333334</c:v>
                </c:pt>
                <c:pt idx="140">
                  <c:v>23.337499999999999</c:v>
                </c:pt>
                <c:pt idx="141">
                  <c:v>23.504166666666666</c:v>
                </c:pt>
                <c:pt idx="142">
                  <c:v>23.670833333333334</c:v>
                </c:pt>
                <c:pt idx="143">
                  <c:v>23.837222222222223</c:v>
                </c:pt>
                <c:pt idx="144">
                  <c:v>24.004166666666663</c:v>
                </c:pt>
                <c:pt idx="145">
                  <c:v>24.170833333333334</c:v>
                </c:pt>
                <c:pt idx="146">
                  <c:v>24.337499999999999</c:v>
                </c:pt>
                <c:pt idx="147">
                  <c:v>24.50416666666667</c:v>
                </c:pt>
                <c:pt idx="148">
                  <c:v>24.670833333333334</c:v>
                </c:pt>
                <c:pt idx="149">
                  <c:v>24.837499999999999</c:v>
                </c:pt>
                <c:pt idx="150">
                  <c:v>25.004166666666666</c:v>
                </c:pt>
                <c:pt idx="151">
                  <c:v>25.170833333333334</c:v>
                </c:pt>
                <c:pt idx="152">
                  <c:v>25.337499999999999</c:v>
                </c:pt>
                <c:pt idx="153">
                  <c:v>25.504166666666663</c:v>
                </c:pt>
                <c:pt idx="154">
                  <c:v>25.670833333333334</c:v>
                </c:pt>
                <c:pt idx="155">
                  <c:v>25.837499999999999</c:v>
                </c:pt>
                <c:pt idx="156">
                  <c:v>26.00416666666667</c:v>
                </c:pt>
                <c:pt idx="157">
                  <c:v>26.170833333333334</c:v>
                </c:pt>
                <c:pt idx="158">
                  <c:v>26.337499999999999</c:v>
                </c:pt>
                <c:pt idx="159">
                  <c:v>26.504166666666666</c:v>
                </c:pt>
                <c:pt idx="160">
                  <c:v>26.670833333333334</c:v>
                </c:pt>
                <c:pt idx="161">
                  <c:v>26.837499999999999</c:v>
                </c:pt>
                <c:pt idx="162">
                  <c:v>27.004166666666663</c:v>
                </c:pt>
                <c:pt idx="163">
                  <c:v>27.170833333333334</c:v>
                </c:pt>
                <c:pt idx="164">
                  <c:v>27.337499999999999</c:v>
                </c:pt>
                <c:pt idx="165">
                  <c:v>27.50416666666667</c:v>
                </c:pt>
                <c:pt idx="166">
                  <c:v>27.670833333333334</c:v>
                </c:pt>
                <c:pt idx="167">
                  <c:v>27.837499999999999</c:v>
                </c:pt>
                <c:pt idx="168">
                  <c:v>28.004166666666666</c:v>
                </c:pt>
                <c:pt idx="169">
                  <c:v>28.170833333333334</c:v>
                </c:pt>
                <c:pt idx="170">
                  <c:v>28.337499999999999</c:v>
                </c:pt>
                <c:pt idx="171">
                  <c:v>28.504166666666663</c:v>
                </c:pt>
                <c:pt idx="172">
                  <c:v>28.670833333333334</c:v>
                </c:pt>
                <c:pt idx="173">
                  <c:v>28.837499999999999</c:v>
                </c:pt>
                <c:pt idx="174">
                  <c:v>29.00416666666667</c:v>
                </c:pt>
                <c:pt idx="175">
                  <c:v>29.170833333333334</c:v>
                </c:pt>
                <c:pt idx="176">
                  <c:v>29.337499999999999</c:v>
                </c:pt>
                <c:pt idx="177">
                  <c:v>29.504166666666666</c:v>
                </c:pt>
                <c:pt idx="178">
                  <c:v>29.670833333333334</c:v>
                </c:pt>
                <c:pt idx="179">
                  <c:v>29.837499999999999</c:v>
                </c:pt>
                <c:pt idx="180">
                  <c:v>30.004166666666663</c:v>
                </c:pt>
                <c:pt idx="181">
                  <c:v>30.170833333333334</c:v>
                </c:pt>
                <c:pt idx="182">
                  <c:v>30.337499999999999</c:v>
                </c:pt>
                <c:pt idx="183">
                  <c:v>30.50416666666667</c:v>
                </c:pt>
                <c:pt idx="184">
                  <c:v>30.670833333333334</c:v>
                </c:pt>
                <c:pt idx="185">
                  <c:v>30.837499999999999</c:v>
                </c:pt>
                <c:pt idx="186">
                  <c:v>31.004166666666666</c:v>
                </c:pt>
                <c:pt idx="187">
                  <c:v>31.170833333333334</c:v>
                </c:pt>
                <c:pt idx="188">
                  <c:v>31.337499999999999</c:v>
                </c:pt>
                <c:pt idx="189">
                  <c:v>31.504166666666663</c:v>
                </c:pt>
                <c:pt idx="190">
                  <c:v>31.670833333333334</c:v>
                </c:pt>
                <c:pt idx="191">
                  <c:v>31.837499999999999</c:v>
                </c:pt>
                <c:pt idx="192">
                  <c:v>32.00416666666667</c:v>
                </c:pt>
                <c:pt idx="193">
                  <c:v>32.170833333333334</c:v>
                </c:pt>
                <c:pt idx="194">
                  <c:v>32.337499999999999</c:v>
                </c:pt>
                <c:pt idx="195">
                  <c:v>32.50416666666667</c:v>
                </c:pt>
                <c:pt idx="196">
                  <c:v>32.670833333333334</c:v>
                </c:pt>
                <c:pt idx="197">
                  <c:v>32.837499999999999</c:v>
                </c:pt>
                <c:pt idx="198">
                  <c:v>33.00416666666667</c:v>
                </c:pt>
                <c:pt idx="199">
                  <c:v>33.170833333333334</c:v>
                </c:pt>
                <c:pt idx="200">
                  <c:v>33.337499999999999</c:v>
                </c:pt>
                <c:pt idx="201">
                  <c:v>33.50416666666667</c:v>
                </c:pt>
                <c:pt idx="202">
                  <c:v>33.670833333333334</c:v>
                </c:pt>
                <c:pt idx="203">
                  <c:v>33.837499999999999</c:v>
                </c:pt>
                <c:pt idx="204">
                  <c:v>34.00416666666667</c:v>
                </c:pt>
                <c:pt idx="205">
                  <c:v>34.170833333333334</c:v>
                </c:pt>
                <c:pt idx="206">
                  <c:v>34.337499999999999</c:v>
                </c:pt>
                <c:pt idx="207">
                  <c:v>34.50416666666667</c:v>
                </c:pt>
                <c:pt idx="208">
                  <c:v>34.670833333333334</c:v>
                </c:pt>
                <c:pt idx="209">
                  <c:v>34.837499999999999</c:v>
                </c:pt>
                <c:pt idx="210">
                  <c:v>35.00416666666667</c:v>
                </c:pt>
                <c:pt idx="211">
                  <c:v>35.170833333333334</c:v>
                </c:pt>
                <c:pt idx="212">
                  <c:v>35.337499999999999</c:v>
                </c:pt>
                <c:pt idx="213">
                  <c:v>35.50416666666667</c:v>
                </c:pt>
                <c:pt idx="214">
                  <c:v>35.670833333333334</c:v>
                </c:pt>
                <c:pt idx="215">
                  <c:v>35.837499999999999</c:v>
                </c:pt>
                <c:pt idx="216">
                  <c:v>36.00416666666667</c:v>
                </c:pt>
              </c:numCache>
            </c:numRef>
          </c:xVal>
          <c:yVal>
            <c:numRef>
              <c:f>'vit data'!$EU$5:$EU$221</c:f>
              <c:numCache>
                <c:formatCode>General</c:formatCode>
                <c:ptCount val="217"/>
                <c:pt idx="0">
                  <c:v>-3.5000000000000031E-3</c:v>
                </c:pt>
                <c:pt idx="1">
                  <c:v>-3.0000000000000027E-3</c:v>
                </c:pt>
                <c:pt idx="2">
                  <c:v>-2.5000000000000022E-3</c:v>
                </c:pt>
                <c:pt idx="3">
                  <c:v>-3.5000000000000031E-3</c:v>
                </c:pt>
                <c:pt idx="4">
                  <c:v>-3.0000000000000027E-3</c:v>
                </c:pt>
                <c:pt idx="5">
                  <c:v>-2.5000000000000022E-3</c:v>
                </c:pt>
                <c:pt idx="6">
                  <c:v>-3.0000000000000027E-3</c:v>
                </c:pt>
                <c:pt idx="7">
                  <c:v>-2.5000000000000022E-3</c:v>
                </c:pt>
                <c:pt idx="8">
                  <c:v>-2.5000000000000022E-3</c:v>
                </c:pt>
                <c:pt idx="9">
                  <c:v>-3.9999999999999758E-3</c:v>
                </c:pt>
                <c:pt idx="10">
                  <c:v>-3.9999999999999758E-3</c:v>
                </c:pt>
                <c:pt idx="11">
                  <c:v>-3.9999999999999758E-3</c:v>
                </c:pt>
                <c:pt idx="12">
                  <c:v>-3.9999999999999758E-3</c:v>
                </c:pt>
                <c:pt idx="13">
                  <c:v>-3.9999999999999758E-3</c:v>
                </c:pt>
                <c:pt idx="14">
                  <c:v>-4.4999999999999762E-3</c:v>
                </c:pt>
                <c:pt idx="15">
                  <c:v>-4.4999999999999762E-3</c:v>
                </c:pt>
                <c:pt idx="16">
                  <c:v>-4.9999999999999767E-3</c:v>
                </c:pt>
                <c:pt idx="17">
                  <c:v>-4.4999999999999762E-3</c:v>
                </c:pt>
                <c:pt idx="18">
                  <c:v>-4.4999999999999762E-3</c:v>
                </c:pt>
                <c:pt idx="19">
                  <c:v>-4.4999999999999762E-3</c:v>
                </c:pt>
                <c:pt idx="20">
                  <c:v>-4.9999999999999767E-3</c:v>
                </c:pt>
                <c:pt idx="21">
                  <c:v>-5.4999999999999771E-3</c:v>
                </c:pt>
                <c:pt idx="22">
                  <c:v>-5.9999999999999776E-3</c:v>
                </c:pt>
                <c:pt idx="23">
                  <c:v>-6.499999999999978E-3</c:v>
                </c:pt>
                <c:pt idx="24">
                  <c:v>-6.9999999999999785E-3</c:v>
                </c:pt>
                <c:pt idx="25">
                  <c:v>-6.9999999999999785E-3</c:v>
                </c:pt>
                <c:pt idx="26">
                  <c:v>-6.9999999999999785E-3</c:v>
                </c:pt>
                <c:pt idx="27">
                  <c:v>-6.0000000000000053E-3</c:v>
                </c:pt>
                <c:pt idx="28">
                  <c:v>-6.9999999999999785E-3</c:v>
                </c:pt>
                <c:pt idx="29">
                  <c:v>-6.499999999999978E-3</c:v>
                </c:pt>
                <c:pt idx="30">
                  <c:v>-6.499999999999978E-3</c:v>
                </c:pt>
                <c:pt idx="31">
                  <c:v>-6.499999999999978E-3</c:v>
                </c:pt>
                <c:pt idx="32">
                  <c:v>-5.9999999999999776E-3</c:v>
                </c:pt>
                <c:pt idx="33">
                  <c:v>-5.9999999999999776E-3</c:v>
                </c:pt>
                <c:pt idx="34">
                  <c:v>-4.9999999999999767E-3</c:v>
                </c:pt>
                <c:pt idx="35">
                  <c:v>-5.4999999999999771E-3</c:v>
                </c:pt>
                <c:pt idx="36">
                  <c:v>-5.4999999999999771E-3</c:v>
                </c:pt>
                <c:pt idx="37">
                  <c:v>-5.9999999999999776E-3</c:v>
                </c:pt>
                <c:pt idx="38">
                  <c:v>-5.9999999999999776E-3</c:v>
                </c:pt>
                <c:pt idx="39">
                  <c:v>-6.499999999999978E-3</c:v>
                </c:pt>
                <c:pt idx="40">
                  <c:v>-5.4999999999999771E-3</c:v>
                </c:pt>
                <c:pt idx="41">
                  <c:v>-5.4999999999999771E-3</c:v>
                </c:pt>
                <c:pt idx="42">
                  <c:v>-4.9999999999999767E-3</c:v>
                </c:pt>
                <c:pt idx="43">
                  <c:v>-5.4999999999999771E-3</c:v>
                </c:pt>
                <c:pt idx="44">
                  <c:v>-4.9999999999999767E-3</c:v>
                </c:pt>
                <c:pt idx="45">
                  <c:v>-4.9999999999999767E-3</c:v>
                </c:pt>
                <c:pt idx="46">
                  <c:v>-4.9999999999999767E-3</c:v>
                </c:pt>
                <c:pt idx="47">
                  <c:v>-4.9999999999999767E-3</c:v>
                </c:pt>
                <c:pt idx="48">
                  <c:v>-3.9999999999999758E-3</c:v>
                </c:pt>
                <c:pt idx="49">
                  <c:v>-3.4999999999999754E-3</c:v>
                </c:pt>
                <c:pt idx="50">
                  <c:v>-2.9999999999999749E-3</c:v>
                </c:pt>
                <c:pt idx="51">
                  <c:v>-2.9999999999999749E-3</c:v>
                </c:pt>
                <c:pt idx="52">
                  <c:v>-2.9999999999999749E-3</c:v>
                </c:pt>
                <c:pt idx="53">
                  <c:v>-2.9999999999999749E-3</c:v>
                </c:pt>
                <c:pt idx="54">
                  <c:v>-2.9999999999999749E-3</c:v>
                </c:pt>
                <c:pt idx="55">
                  <c:v>-2.4999999999999745E-3</c:v>
                </c:pt>
                <c:pt idx="56">
                  <c:v>-2.4999999999999745E-3</c:v>
                </c:pt>
                <c:pt idx="57">
                  <c:v>-2.4999999999999745E-3</c:v>
                </c:pt>
                <c:pt idx="58">
                  <c:v>-2.4999999999999745E-3</c:v>
                </c:pt>
                <c:pt idx="59">
                  <c:v>-2.4999999999999745E-3</c:v>
                </c:pt>
                <c:pt idx="60">
                  <c:v>-2.4999999999999745E-3</c:v>
                </c:pt>
                <c:pt idx="61">
                  <c:v>-2.4999999999999745E-3</c:v>
                </c:pt>
                <c:pt idx="62">
                  <c:v>-2.4999999999999745E-3</c:v>
                </c:pt>
                <c:pt idx="63">
                  <c:v>-2.4999999999999745E-3</c:v>
                </c:pt>
                <c:pt idx="64">
                  <c:v>-2.4999999999999745E-3</c:v>
                </c:pt>
                <c:pt idx="65">
                  <c:v>-2.4999999999999745E-3</c:v>
                </c:pt>
                <c:pt idx="66">
                  <c:v>-2.4999999999999745E-3</c:v>
                </c:pt>
                <c:pt idx="67">
                  <c:v>-2.4999999999999745E-3</c:v>
                </c:pt>
                <c:pt idx="68">
                  <c:v>-2.4999999999999745E-3</c:v>
                </c:pt>
                <c:pt idx="69">
                  <c:v>-2.4999999999999745E-3</c:v>
                </c:pt>
                <c:pt idx="70">
                  <c:v>-2.4999999999999745E-3</c:v>
                </c:pt>
                <c:pt idx="71">
                  <c:v>-2.4999999999999745E-3</c:v>
                </c:pt>
                <c:pt idx="72">
                  <c:v>-2.4999999999999745E-3</c:v>
                </c:pt>
                <c:pt idx="73">
                  <c:v>-2.4999999999999745E-3</c:v>
                </c:pt>
                <c:pt idx="74">
                  <c:v>-2.4999999999999745E-3</c:v>
                </c:pt>
                <c:pt idx="75">
                  <c:v>-2.4999999999999745E-3</c:v>
                </c:pt>
                <c:pt idx="76">
                  <c:v>-2.4999999999999745E-3</c:v>
                </c:pt>
                <c:pt idx="77">
                  <c:v>-2.4999999999999745E-3</c:v>
                </c:pt>
                <c:pt idx="78">
                  <c:v>-2.4999999999999745E-3</c:v>
                </c:pt>
                <c:pt idx="79">
                  <c:v>-2.4999999999999745E-3</c:v>
                </c:pt>
                <c:pt idx="80">
                  <c:v>-2.4999999999999745E-3</c:v>
                </c:pt>
                <c:pt idx="81">
                  <c:v>-2.4999999999999745E-3</c:v>
                </c:pt>
                <c:pt idx="82">
                  <c:v>-2.4999999999999745E-3</c:v>
                </c:pt>
                <c:pt idx="83">
                  <c:v>-2.4999999999999745E-3</c:v>
                </c:pt>
                <c:pt idx="84">
                  <c:v>-2.4999999999999745E-3</c:v>
                </c:pt>
                <c:pt idx="85">
                  <c:v>-2.4999999999999745E-3</c:v>
                </c:pt>
                <c:pt idx="86">
                  <c:v>-2.4999999999999745E-3</c:v>
                </c:pt>
                <c:pt idx="87">
                  <c:v>-2.4999999999999745E-3</c:v>
                </c:pt>
                <c:pt idx="88">
                  <c:v>-2.4999999999999745E-3</c:v>
                </c:pt>
                <c:pt idx="89">
                  <c:v>-2.4999999999999745E-3</c:v>
                </c:pt>
                <c:pt idx="90">
                  <c:v>-2.4999999999999745E-3</c:v>
                </c:pt>
                <c:pt idx="91">
                  <c:v>-2.4999999999999745E-3</c:v>
                </c:pt>
                <c:pt idx="92">
                  <c:v>-2.4999999999999745E-3</c:v>
                </c:pt>
                <c:pt idx="93">
                  <c:v>-2.4999999999999745E-3</c:v>
                </c:pt>
                <c:pt idx="94">
                  <c:v>-2.4999999999999745E-3</c:v>
                </c:pt>
                <c:pt idx="95">
                  <c:v>-2.4999999999999745E-3</c:v>
                </c:pt>
                <c:pt idx="96">
                  <c:v>-1.999999999999974E-3</c:v>
                </c:pt>
                <c:pt idx="97">
                  <c:v>-2.4999999999999745E-3</c:v>
                </c:pt>
                <c:pt idx="98">
                  <c:v>-2.4999999999999745E-3</c:v>
                </c:pt>
                <c:pt idx="99">
                  <c:v>-2.4999999999999745E-3</c:v>
                </c:pt>
                <c:pt idx="100">
                  <c:v>-2.4999999999999745E-3</c:v>
                </c:pt>
                <c:pt idx="101">
                  <c:v>-2.4999999999999745E-3</c:v>
                </c:pt>
                <c:pt idx="102">
                  <c:v>-1.999999999999974E-3</c:v>
                </c:pt>
                <c:pt idx="103">
                  <c:v>-2.4999999999999745E-3</c:v>
                </c:pt>
                <c:pt idx="104">
                  <c:v>-2.4999999999999745E-3</c:v>
                </c:pt>
                <c:pt idx="105">
                  <c:v>-2.4999999999999745E-3</c:v>
                </c:pt>
                <c:pt idx="106">
                  <c:v>-2.4999999999999745E-3</c:v>
                </c:pt>
                <c:pt idx="107">
                  <c:v>-2.4999999999999745E-3</c:v>
                </c:pt>
                <c:pt idx="108">
                  <c:v>-2.4999999999999745E-3</c:v>
                </c:pt>
                <c:pt idx="109">
                  <c:v>-2.4999999999999745E-3</c:v>
                </c:pt>
                <c:pt idx="110">
                  <c:v>-2.4999999999999745E-3</c:v>
                </c:pt>
                <c:pt idx="111">
                  <c:v>-2.4999999999999745E-3</c:v>
                </c:pt>
                <c:pt idx="112">
                  <c:v>-2.4999999999999745E-3</c:v>
                </c:pt>
                <c:pt idx="113">
                  <c:v>-2.4999999999999745E-3</c:v>
                </c:pt>
                <c:pt idx="114">
                  <c:v>-2.4999999999999745E-3</c:v>
                </c:pt>
                <c:pt idx="115">
                  <c:v>-2.4999999999999745E-3</c:v>
                </c:pt>
                <c:pt idx="116">
                  <c:v>-2.4999999999999745E-3</c:v>
                </c:pt>
                <c:pt idx="117">
                  <c:v>-2.4999999999999745E-3</c:v>
                </c:pt>
                <c:pt idx="118">
                  <c:v>-2.4999999999999745E-3</c:v>
                </c:pt>
                <c:pt idx="119">
                  <c:v>-2.4999999999999745E-3</c:v>
                </c:pt>
                <c:pt idx="120">
                  <c:v>-2.4999999999999745E-3</c:v>
                </c:pt>
                <c:pt idx="121">
                  <c:v>-2.4999999999999745E-3</c:v>
                </c:pt>
                <c:pt idx="122">
                  <c:v>-2.4999999999999745E-3</c:v>
                </c:pt>
                <c:pt idx="123">
                  <c:v>-2.4999999999999745E-3</c:v>
                </c:pt>
                <c:pt idx="124">
                  <c:v>-2.4999999999999745E-3</c:v>
                </c:pt>
                <c:pt idx="125">
                  <c:v>-2.4999999999999745E-3</c:v>
                </c:pt>
                <c:pt idx="126">
                  <c:v>-2.4999999999999745E-3</c:v>
                </c:pt>
                <c:pt idx="127">
                  <c:v>-2.4999999999999745E-3</c:v>
                </c:pt>
                <c:pt idx="128">
                  <c:v>-2.4999999999999745E-3</c:v>
                </c:pt>
                <c:pt idx="129">
                  <c:v>-2.4999999999999745E-3</c:v>
                </c:pt>
                <c:pt idx="130">
                  <c:v>-2.4999999999999745E-3</c:v>
                </c:pt>
                <c:pt idx="131">
                  <c:v>-2.4999999999999745E-3</c:v>
                </c:pt>
                <c:pt idx="132">
                  <c:v>-2.4999999999999745E-3</c:v>
                </c:pt>
                <c:pt idx="133">
                  <c:v>-2.4999999999999745E-3</c:v>
                </c:pt>
                <c:pt idx="134">
                  <c:v>-2.4999999999999745E-3</c:v>
                </c:pt>
                <c:pt idx="135">
                  <c:v>-2.4999999999999745E-3</c:v>
                </c:pt>
                <c:pt idx="136">
                  <c:v>-2.4999999999999745E-3</c:v>
                </c:pt>
                <c:pt idx="137">
                  <c:v>-1.999999999999974E-3</c:v>
                </c:pt>
                <c:pt idx="138">
                  <c:v>-1.999999999999974E-3</c:v>
                </c:pt>
                <c:pt idx="139">
                  <c:v>-1.999999999999974E-3</c:v>
                </c:pt>
                <c:pt idx="140">
                  <c:v>-1.999999999999974E-3</c:v>
                </c:pt>
                <c:pt idx="141">
                  <c:v>-1.999999999999974E-3</c:v>
                </c:pt>
                <c:pt idx="142">
                  <c:v>-1.999999999999974E-3</c:v>
                </c:pt>
                <c:pt idx="143">
                  <c:v>-1.999999999999974E-3</c:v>
                </c:pt>
                <c:pt idx="144">
                  <c:v>-1.4999999999999736E-3</c:v>
                </c:pt>
                <c:pt idx="145">
                  <c:v>-1.999999999999974E-3</c:v>
                </c:pt>
                <c:pt idx="146">
                  <c:v>-1.999999999999974E-3</c:v>
                </c:pt>
                <c:pt idx="147">
                  <c:v>-1.999999999999974E-3</c:v>
                </c:pt>
                <c:pt idx="148">
                  <c:v>-1.999999999999974E-3</c:v>
                </c:pt>
                <c:pt idx="149">
                  <c:v>-1.999999999999974E-3</c:v>
                </c:pt>
                <c:pt idx="150">
                  <c:v>-1.4999999999999736E-3</c:v>
                </c:pt>
                <c:pt idx="151">
                  <c:v>-1.4999999999999736E-3</c:v>
                </c:pt>
                <c:pt idx="152">
                  <c:v>-9.9999999999997313E-4</c:v>
                </c:pt>
                <c:pt idx="153">
                  <c:v>-9.9999999999997313E-4</c:v>
                </c:pt>
                <c:pt idx="154">
                  <c:v>-9.9999999999997313E-4</c:v>
                </c:pt>
                <c:pt idx="155">
                  <c:v>-9.9999999999997313E-4</c:v>
                </c:pt>
                <c:pt idx="156">
                  <c:v>-9.9999999999997313E-4</c:v>
                </c:pt>
                <c:pt idx="157">
                  <c:v>-1.4999999999999736E-3</c:v>
                </c:pt>
                <c:pt idx="158">
                  <c:v>-9.9999999999997313E-4</c:v>
                </c:pt>
                <c:pt idx="159">
                  <c:v>-9.9999999999997313E-4</c:v>
                </c:pt>
                <c:pt idx="160">
                  <c:v>-1.4999999999999736E-3</c:v>
                </c:pt>
                <c:pt idx="161">
                  <c:v>-9.9999999999997313E-4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8550192"/>
        <c:axId val="368549800"/>
      </c:scatterChart>
      <c:valAx>
        <c:axId val="368550192"/>
        <c:scaling>
          <c:orientation val="minMax"/>
          <c:max val="2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time [h]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549800"/>
        <c:crosses val="autoZero"/>
        <c:crossBetween val="midCat"/>
        <c:majorUnit val="5"/>
      </c:valAx>
      <c:valAx>
        <c:axId val="368549800"/>
        <c:scaling>
          <c:orientation val="minMax"/>
          <c:max val="1.5"/>
          <c:min val="-0.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optical density [650 nm]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550192"/>
        <c:crosses val="autoZero"/>
        <c:crossBetween val="midCat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5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35" tIns="45318" rIns="90635" bIns="45318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5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35" tIns="45318" rIns="90635" bIns="45318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362"/>
            <a:ext cx="2945659" cy="495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35" tIns="45318" rIns="90635" bIns="45318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9362"/>
            <a:ext cx="2945659" cy="495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35" tIns="45318" rIns="90635" bIns="45318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8C22F86-8569-4A21-9387-B6B4992E72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640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5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35" tIns="45318" rIns="90635" bIns="45318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5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35" tIns="45318" rIns="90635" bIns="45318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57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7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4681"/>
            <a:ext cx="5438140" cy="4467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35" tIns="45318" rIns="90635" bIns="453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67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362"/>
            <a:ext cx="2945659" cy="495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35" tIns="45318" rIns="90635" bIns="45318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7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9362"/>
            <a:ext cx="2945659" cy="495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35" tIns="45318" rIns="90635" bIns="45318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7E4A91C-4E14-4A37-972F-081112AFEB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3034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A369C4-52CD-46EB-9141-5189B64B6F3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86679-ADF1-47CE-85EC-546783932BB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60E4D-9114-4329-A1A9-F7B8CA495B9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15752F-0AD1-4AA6-B1BA-A406F91B9C6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973DE-6C25-4B09-AE41-F7914800176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1F563A-81CD-4114-8522-7BCEE7E0E6B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E8FE18-C7B1-4D2B-BEF2-ED676A5ED15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4B2DD7-D337-4342-BBDF-92F657398AF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A54EB0-D6E0-4DFC-AF6E-9EEB7B054E1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C2B195-0C45-4C3B-9B3A-75494060284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75FB19-5566-46D9-8F6F-4CAFE4E5E17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2C59E41-C2B0-4924-8859-8B2E36FF8AA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chart" Target="../charts/chart5.xml"/><Relationship Id="rId7" Type="http://schemas.openxmlformats.org/officeDocument/2006/relationships/chart" Target="../charts/chart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Relationship Id="rId9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2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iki.bioss.ac.uk/images/c/cf/BioSSLogo_small.png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70957" cy="6858000"/>
          </a:xfrm>
          <a:prstGeom prst="rect">
            <a:avLst/>
          </a:prstGeom>
        </p:spPr>
      </p:pic>
      <p:sp>
        <p:nvSpPr>
          <p:cNvPr id="8195" name="Text Box 49"/>
          <p:cNvSpPr txBox="1">
            <a:spLocks noChangeArrowheads="1"/>
          </p:cNvSpPr>
          <p:nvPr/>
        </p:nvSpPr>
        <p:spPr bwMode="auto">
          <a:xfrm>
            <a:off x="1498842" y="3565768"/>
            <a:ext cx="6162260" cy="2754600"/>
          </a:xfrm>
          <a:prstGeom prst="rect">
            <a:avLst/>
          </a:prstGeom>
          <a:solidFill>
            <a:schemeClr val="bg1">
              <a:alpha val="83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4000" b="1" dirty="0" smtClean="0">
                <a:latin typeface="+mn-lt"/>
              </a:rPr>
              <a:t>Dietary carbohydrate breakdown by the human </a:t>
            </a:r>
            <a:r>
              <a:rPr lang="en-GB" sz="4000" b="1" dirty="0" err="1" smtClean="0">
                <a:latin typeface="+mn-lt"/>
              </a:rPr>
              <a:t>human</a:t>
            </a:r>
            <a:r>
              <a:rPr lang="en-GB" sz="4000" b="1" dirty="0" smtClean="0">
                <a:latin typeface="+mn-lt"/>
              </a:rPr>
              <a:t> microbiota 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GB" sz="4000" b="1" dirty="0" smtClean="0">
                <a:latin typeface="+mn-lt"/>
                <a:ea typeface="Calibri" charset="0"/>
                <a:cs typeface="Calibri" charset="0"/>
              </a:rPr>
              <a:t>Petra Louis</a:t>
            </a:r>
            <a:endParaRPr lang="en-GB" sz="4000" b="1" dirty="0" smtClean="0">
              <a:latin typeface="+mn-lt"/>
              <a:ea typeface="Calibri" charset="0"/>
              <a:cs typeface="Calibri" charset="0"/>
              <a:sym typeface="Symbol" pitchFamily="18" charset="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009" y="556634"/>
            <a:ext cx="2451651" cy="993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2066052" y="1630100"/>
            <a:ext cx="1690192" cy="830997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GB" sz="1600" b="1" i="1" dirty="0" smtClean="0">
                <a:latin typeface="+mn-lt"/>
                <a:cs typeface="Arial" panose="020B0604020202020204" pitchFamily="34" charset="0"/>
              </a:rPr>
              <a:t>breakdown dependent on keystone species</a:t>
            </a:r>
            <a:endParaRPr lang="en-GB" sz="1600" b="1" i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76735" y="1826367"/>
            <a:ext cx="1918126" cy="32932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400" b="1" i="1" dirty="0" err="1" smtClean="0">
                <a:solidFill>
                  <a:srgbClr val="990033"/>
                </a:solidFill>
                <a:latin typeface="+mn-lt"/>
                <a:cs typeface="Arial" panose="020B0604020202020204" pitchFamily="34" charset="0"/>
              </a:rPr>
              <a:t>Ruminococcus</a:t>
            </a:r>
            <a:r>
              <a:rPr lang="en-GB" sz="1400" b="1" i="1" dirty="0" smtClean="0">
                <a:solidFill>
                  <a:srgbClr val="990033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sz="1400" b="1" i="1" dirty="0" err="1" smtClean="0">
                <a:solidFill>
                  <a:srgbClr val="990033"/>
                </a:solidFill>
                <a:latin typeface="+mn-lt"/>
                <a:cs typeface="Arial" panose="020B0604020202020204" pitchFamily="34" charset="0"/>
              </a:rPr>
              <a:t>bromii</a:t>
            </a:r>
            <a:endParaRPr lang="en-GB" sz="1400" b="1" i="1" dirty="0" smtClean="0">
              <a:solidFill>
                <a:srgbClr val="990033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Text Box 70"/>
          <p:cNvSpPr txBox="1">
            <a:spLocks noChangeArrowheads="1"/>
          </p:cNvSpPr>
          <p:nvPr/>
        </p:nvSpPr>
        <p:spPr bwMode="auto">
          <a:xfrm>
            <a:off x="2743636" y="2531379"/>
            <a:ext cx="184526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FF66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en-GB" sz="1600" b="1" dirty="0" smtClean="0">
                <a:solidFill>
                  <a:srgbClr val="FF6600"/>
                </a:solidFill>
                <a:latin typeface="+mn-lt"/>
                <a:cs typeface="Arial" panose="020B0604020202020204" pitchFamily="34" charset="0"/>
              </a:rPr>
              <a:t>-glucans, glucose</a:t>
            </a:r>
          </a:p>
        </p:txBody>
      </p:sp>
      <p:sp>
        <p:nvSpPr>
          <p:cNvPr id="32" name="Line 86"/>
          <p:cNvSpPr>
            <a:spLocks noChangeShapeType="1"/>
          </p:cNvSpPr>
          <p:nvPr/>
        </p:nvSpPr>
        <p:spPr bwMode="auto">
          <a:xfrm>
            <a:off x="3656201" y="1691084"/>
            <a:ext cx="0" cy="822317"/>
          </a:xfrm>
          <a:prstGeom prst="line">
            <a:avLst/>
          </a:prstGeom>
          <a:noFill/>
          <a:ln w="38100">
            <a:solidFill>
              <a:srgbClr val="9900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>
              <a:latin typeface="+mn-lt"/>
              <a:cs typeface="Arial" panose="020B0604020202020204" pitchFamily="34" charset="0"/>
            </a:endParaRPr>
          </a:p>
        </p:txBody>
      </p:sp>
      <p:sp>
        <p:nvSpPr>
          <p:cNvPr id="39" name="Line 86"/>
          <p:cNvSpPr>
            <a:spLocks noChangeShapeType="1"/>
          </p:cNvSpPr>
          <p:nvPr/>
        </p:nvSpPr>
        <p:spPr bwMode="auto">
          <a:xfrm>
            <a:off x="3323969" y="2877128"/>
            <a:ext cx="0" cy="822317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 sz="160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0" name="Line 86"/>
          <p:cNvSpPr>
            <a:spLocks noChangeShapeType="1"/>
          </p:cNvSpPr>
          <p:nvPr/>
        </p:nvSpPr>
        <p:spPr bwMode="auto">
          <a:xfrm>
            <a:off x="3489121" y="2877128"/>
            <a:ext cx="0" cy="822317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>
              <a:latin typeface="+mn-lt"/>
              <a:cs typeface="Arial" panose="020B0604020202020204" pitchFamily="34" charset="0"/>
            </a:endParaRPr>
          </a:p>
        </p:txBody>
      </p:sp>
      <p:sp>
        <p:nvSpPr>
          <p:cNvPr id="41" name="Line 86"/>
          <p:cNvSpPr>
            <a:spLocks noChangeShapeType="1"/>
          </p:cNvSpPr>
          <p:nvPr/>
        </p:nvSpPr>
        <p:spPr bwMode="auto">
          <a:xfrm>
            <a:off x="3654273" y="2877128"/>
            <a:ext cx="0" cy="822317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>
              <a:latin typeface="+mn-lt"/>
              <a:cs typeface="Arial" panose="020B0604020202020204" pitchFamily="34" charset="0"/>
            </a:endParaRPr>
          </a:p>
        </p:txBody>
      </p:sp>
      <p:sp>
        <p:nvSpPr>
          <p:cNvPr id="42" name="Line 86"/>
          <p:cNvSpPr>
            <a:spLocks noChangeShapeType="1"/>
          </p:cNvSpPr>
          <p:nvPr/>
        </p:nvSpPr>
        <p:spPr bwMode="auto">
          <a:xfrm>
            <a:off x="3819425" y="2877128"/>
            <a:ext cx="0" cy="822317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>
              <a:latin typeface="+mn-lt"/>
              <a:cs typeface="Arial" panose="020B0604020202020204" pitchFamily="34" charset="0"/>
            </a:endParaRPr>
          </a:p>
        </p:txBody>
      </p:sp>
      <p:sp>
        <p:nvSpPr>
          <p:cNvPr id="43" name="Line 86"/>
          <p:cNvSpPr>
            <a:spLocks noChangeShapeType="1"/>
          </p:cNvSpPr>
          <p:nvPr/>
        </p:nvSpPr>
        <p:spPr bwMode="auto">
          <a:xfrm>
            <a:off x="3984577" y="2877128"/>
            <a:ext cx="0" cy="822317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>
              <a:latin typeface="+mn-lt"/>
              <a:cs typeface="Arial" panose="020B0604020202020204" pitchFamily="34" charset="0"/>
            </a:endParaRPr>
          </a:p>
        </p:txBody>
      </p:sp>
      <p:sp>
        <p:nvSpPr>
          <p:cNvPr id="44" name="Text Box 70"/>
          <p:cNvSpPr txBox="1">
            <a:spLocks noChangeArrowheads="1"/>
          </p:cNvSpPr>
          <p:nvPr/>
        </p:nvSpPr>
        <p:spPr bwMode="auto">
          <a:xfrm>
            <a:off x="475986" y="1301707"/>
            <a:ext cx="975532" cy="338554"/>
          </a:xfrm>
          <a:prstGeom prst="rect">
            <a:avLst/>
          </a:prstGeom>
          <a:solidFill>
            <a:srgbClr val="D1E39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>
                <a:latin typeface="+mn-lt"/>
                <a:cs typeface="Arial" panose="020B0604020202020204" pitchFamily="34" charset="0"/>
              </a:rPr>
              <a:t>soluble</a:t>
            </a:r>
          </a:p>
        </p:txBody>
      </p:sp>
      <p:sp>
        <p:nvSpPr>
          <p:cNvPr id="45" name="Line 86"/>
          <p:cNvSpPr>
            <a:spLocks noChangeShapeType="1"/>
          </p:cNvSpPr>
          <p:nvPr/>
        </p:nvSpPr>
        <p:spPr bwMode="auto">
          <a:xfrm>
            <a:off x="2063101" y="1681045"/>
            <a:ext cx="0" cy="82231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 sz="160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6" name="Text Box 70"/>
          <p:cNvSpPr txBox="1">
            <a:spLocks noChangeArrowheads="1"/>
          </p:cNvSpPr>
          <p:nvPr/>
        </p:nvSpPr>
        <p:spPr bwMode="auto">
          <a:xfrm>
            <a:off x="1565386" y="2532154"/>
            <a:ext cx="975532" cy="338554"/>
          </a:xfrm>
          <a:prstGeom prst="rect">
            <a:avLst/>
          </a:prstGeom>
          <a:solidFill>
            <a:srgbClr val="D1E39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>
                <a:latin typeface="+mn-lt"/>
                <a:cs typeface="Arial" panose="020B0604020202020204" pitchFamily="34" charset="0"/>
              </a:rPr>
              <a:t>soluble</a:t>
            </a:r>
          </a:p>
        </p:txBody>
      </p:sp>
      <p:sp>
        <p:nvSpPr>
          <p:cNvPr id="47" name="Text Box 70"/>
          <p:cNvSpPr txBox="1">
            <a:spLocks noChangeArrowheads="1"/>
          </p:cNvSpPr>
          <p:nvPr/>
        </p:nvSpPr>
        <p:spPr bwMode="auto">
          <a:xfrm>
            <a:off x="1566997" y="1304078"/>
            <a:ext cx="975532" cy="338554"/>
          </a:xfrm>
          <a:prstGeom prst="rect">
            <a:avLst/>
          </a:prstGeom>
          <a:solidFill>
            <a:srgbClr val="38BE3E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>
                <a:latin typeface="+mn-lt"/>
                <a:cs typeface="Arial" panose="020B0604020202020204" pitchFamily="34" charset="0"/>
              </a:rPr>
              <a:t>insoluble</a:t>
            </a:r>
          </a:p>
        </p:txBody>
      </p:sp>
      <p:sp>
        <p:nvSpPr>
          <p:cNvPr id="48" name="Text Box 70"/>
          <p:cNvSpPr txBox="1">
            <a:spLocks noChangeArrowheads="1"/>
          </p:cNvSpPr>
          <p:nvPr/>
        </p:nvSpPr>
        <p:spPr bwMode="auto">
          <a:xfrm>
            <a:off x="180631" y="893444"/>
            <a:ext cx="2669790" cy="338554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>
                <a:latin typeface="+mn-lt"/>
                <a:cs typeface="Arial" panose="020B0604020202020204" pitchFamily="34" charset="0"/>
              </a:rPr>
              <a:t>non-digestible carbohydrates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0" y="0"/>
            <a:ext cx="9144000" cy="62071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165100" y="112713"/>
            <a:ext cx="58505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Microbial carbohydrate metabolism – resistant starch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518353" y="809828"/>
            <a:ext cx="3446260" cy="2644883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5436995" y="803960"/>
            <a:ext cx="3555864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600" b="1" dirty="0" smtClean="0">
                <a:latin typeface="+mn-lt"/>
              </a:rPr>
              <a:t>What distinguishes keystone species from other carbohydrate-degraders?</a:t>
            </a:r>
          </a:p>
          <a:p>
            <a:pPr algn="ctr">
              <a:spcAft>
                <a:spcPts val="600"/>
              </a:spcAft>
            </a:pPr>
            <a:endParaRPr lang="en-GB" sz="1600" b="1" dirty="0" smtClean="0"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05080" y="2909813"/>
            <a:ext cx="1694702" cy="791435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400" b="1" i="1" dirty="0" err="1" smtClean="0">
                <a:solidFill>
                  <a:srgbClr val="FF6600"/>
                </a:solidFill>
                <a:latin typeface="+mn-lt"/>
                <a:cs typeface="Arial" panose="020B0604020202020204" pitchFamily="34" charset="0"/>
              </a:rPr>
              <a:t>Bacteroides</a:t>
            </a:r>
            <a:r>
              <a:rPr lang="en-GB" sz="1400" b="1" i="1" dirty="0" smtClean="0">
                <a:solidFill>
                  <a:srgbClr val="FF6600"/>
                </a:solidFill>
                <a:latin typeface="+mn-lt"/>
                <a:cs typeface="Arial" panose="020B0604020202020204" pitchFamily="34" charset="0"/>
              </a:rPr>
              <a:t> spp.</a:t>
            </a:r>
          </a:p>
          <a:p>
            <a:pPr>
              <a:lnSpc>
                <a:spcPct val="110000"/>
              </a:lnSpc>
            </a:pPr>
            <a:r>
              <a:rPr lang="en-GB" sz="1400" b="1" i="1" dirty="0" err="1" smtClean="0">
                <a:solidFill>
                  <a:srgbClr val="FF6600"/>
                </a:solidFill>
                <a:latin typeface="+mn-lt"/>
                <a:cs typeface="Arial" panose="020B0604020202020204" pitchFamily="34" charset="0"/>
              </a:rPr>
              <a:t>Eubacterium</a:t>
            </a:r>
            <a:r>
              <a:rPr lang="en-GB" sz="1400" b="1" i="1" dirty="0" smtClean="0">
                <a:solidFill>
                  <a:srgbClr val="FF66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sz="1400" b="1" i="1" dirty="0" err="1" smtClean="0">
                <a:solidFill>
                  <a:srgbClr val="FF6600"/>
                </a:solidFill>
                <a:latin typeface="+mn-lt"/>
                <a:cs typeface="Arial" panose="020B0604020202020204" pitchFamily="34" charset="0"/>
              </a:rPr>
              <a:t>rectale</a:t>
            </a:r>
            <a:endParaRPr lang="en-GB" sz="1400" b="1" i="1" dirty="0" smtClean="0">
              <a:solidFill>
                <a:srgbClr val="FF6600"/>
              </a:solidFill>
              <a:latin typeface="+mn-lt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GB" sz="1400" b="1" i="1" dirty="0" smtClean="0">
                <a:solidFill>
                  <a:srgbClr val="FF6600"/>
                </a:solidFill>
                <a:latin typeface="+mn-lt"/>
                <a:cs typeface="Arial" panose="020B0604020202020204" pitchFamily="34" charset="0"/>
              </a:rPr>
              <a:t>etc., etc., etc.</a:t>
            </a:r>
            <a:endParaRPr lang="en-GB" sz="1400" b="1" i="1" dirty="0">
              <a:solidFill>
                <a:srgbClr val="FF66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Text Box 70"/>
          <p:cNvSpPr txBox="1">
            <a:spLocks noChangeArrowheads="1"/>
          </p:cNvSpPr>
          <p:nvPr/>
        </p:nvSpPr>
        <p:spPr bwMode="auto">
          <a:xfrm>
            <a:off x="2736401" y="1287842"/>
            <a:ext cx="184526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rgbClr val="990033"/>
                </a:solidFill>
                <a:latin typeface="+mn-lt"/>
                <a:cs typeface="Arial" panose="020B0604020202020204" pitchFamily="34" charset="0"/>
              </a:rPr>
              <a:t>resistant starch</a:t>
            </a:r>
          </a:p>
        </p:txBody>
      </p:sp>
    </p:spTree>
    <p:extLst>
      <p:ext uri="{BB962C8B-B14F-4D97-AF65-F5344CB8AC3E}">
        <p14:creationId xmlns:p14="http://schemas.microsoft.com/office/powerpoint/2010/main" val="168323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5518353" y="809828"/>
            <a:ext cx="3446260" cy="2644883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624171" y="2325200"/>
            <a:ext cx="756686" cy="22375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2066052" y="1630100"/>
            <a:ext cx="1690192" cy="830997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GB" sz="1600" b="1" i="1" dirty="0" smtClean="0">
                <a:latin typeface="+mn-lt"/>
                <a:cs typeface="Arial" panose="020B0604020202020204" pitchFamily="34" charset="0"/>
              </a:rPr>
              <a:t>breakdown dependent on keystone species</a:t>
            </a:r>
            <a:endParaRPr lang="en-GB" sz="1600" b="1" i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76735" y="1826367"/>
            <a:ext cx="1918126" cy="317459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400" b="1" i="1" dirty="0" err="1" smtClean="0">
                <a:solidFill>
                  <a:srgbClr val="990033"/>
                </a:solidFill>
                <a:latin typeface="+mn-lt"/>
                <a:cs typeface="Arial" panose="020B0604020202020204" pitchFamily="34" charset="0"/>
              </a:rPr>
              <a:t>Ruminococcus</a:t>
            </a:r>
            <a:r>
              <a:rPr lang="en-GB" sz="1400" b="1" i="1" dirty="0" smtClean="0">
                <a:solidFill>
                  <a:srgbClr val="990033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sz="1400" b="1" i="1" dirty="0" err="1" smtClean="0">
                <a:solidFill>
                  <a:srgbClr val="990033"/>
                </a:solidFill>
                <a:latin typeface="+mn-lt"/>
                <a:cs typeface="Arial" panose="020B0604020202020204" pitchFamily="34" charset="0"/>
              </a:rPr>
              <a:t>bromii</a:t>
            </a:r>
            <a:endParaRPr lang="en-GB" sz="1400" b="1" i="1" dirty="0" smtClean="0">
              <a:solidFill>
                <a:srgbClr val="990033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4" name="Text Box 70"/>
          <p:cNvSpPr txBox="1">
            <a:spLocks noChangeArrowheads="1"/>
          </p:cNvSpPr>
          <p:nvPr/>
        </p:nvSpPr>
        <p:spPr bwMode="auto">
          <a:xfrm>
            <a:off x="2743636" y="2531379"/>
            <a:ext cx="184526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FF66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en-GB" sz="1600" b="1" dirty="0" smtClean="0">
                <a:solidFill>
                  <a:srgbClr val="FF6600"/>
                </a:solidFill>
                <a:latin typeface="+mn-lt"/>
                <a:cs typeface="Arial" panose="020B0604020202020204" pitchFamily="34" charset="0"/>
              </a:rPr>
              <a:t>-glucans, glucose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005080" y="2909813"/>
            <a:ext cx="1694702" cy="791435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400" b="1" i="1" dirty="0" err="1" smtClean="0">
                <a:solidFill>
                  <a:srgbClr val="FF6600"/>
                </a:solidFill>
                <a:latin typeface="+mn-lt"/>
                <a:cs typeface="Arial" panose="020B0604020202020204" pitchFamily="34" charset="0"/>
              </a:rPr>
              <a:t>Bacteroides</a:t>
            </a:r>
            <a:r>
              <a:rPr lang="en-GB" sz="1400" b="1" i="1" dirty="0" smtClean="0">
                <a:solidFill>
                  <a:srgbClr val="FF6600"/>
                </a:solidFill>
                <a:latin typeface="+mn-lt"/>
                <a:cs typeface="Arial" panose="020B0604020202020204" pitchFamily="34" charset="0"/>
              </a:rPr>
              <a:t> spp.</a:t>
            </a:r>
          </a:p>
          <a:p>
            <a:pPr>
              <a:lnSpc>
                <a:spcPct val="110000"/>
              </a:lnSpc>
            </a:pPr>
            <a:r>
              <a:rPr lang="en-GB" sz="1400" b="1" i="1" dirty="0" err="1" smtClean="0">
                <a:solidFill>
                  <a:srgbClr val="FF6600"/>
                </a:solidFill>
                <a:latin typeface="+mn-lt"/>
                <a:cs typeface="Arial" panose="020B0604020202020204" pitchFamily="34" charset="0"/>
              </a:rPr>
              <a:t>Eubacterium</a:t>
            </a:r>
            <a:r>
              <a:rPr lang="en-GB" sz="1400" b="1" i="1" dirty="0" smtClean="0">
                <a:solidFill>
                  <a:srgbClr val="FF66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sz="1400" b="1" i="1" dirty="0" err="1" smtClean="0">
                <a:solidFill>
                  <a:srgbClr val="FF6600"/>
                </a:solidFill>
                <a:latin typeface="+mn-lt"/>
                <a:cs typeface="Arial" panose="020B0604020202020204" pitchFamily="34" charset="0"/>
              </a:rPr>
              <a:t>rectale</a:t>
            </a:r>
            <a:endParaRPr lang="en-GB" sz="1400" b="1" i="1" dirty="0" smtClean="0">
              <a:solidFill>
                <a:srgbClr val="FF6600"/>
              </a:solidFill>
              <a:latin typeface="+mn-lt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GB" sz="1400" b="1" i="1" dirty="0" smtClean="0">
                <a:solidFill>
                  <a:srgbClr val="FF6600"/>
                </a:solidFill>
                <a:latin typeface="+mn-lt"/>
                <a:cs typeface="Arial" panose="020B0604020202020204" pitchFamily="34" charset="0"/>
              </a:rPr>
              <a:t>etc., etc., etc.</a:t>
            </a:r>
            <a:endParaRPr lang="en-GB" sz="1400" b="1" i="1" dirty="0">
              <a:solidFill>
                <a:srgbClr val="FF66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Line 86"/>
          <p:cNvSpPr>
            <a:spLocks noChangeShapeType="1"/>
          </p:cNvSpPr>
          <p:nvPr/>
        </p:nvSpPr>
        <p:spPr bwMode="auto">
          <a:xfrm>
            <a:off x="3656201" y="1691084"/>
            <a:ext cx="0" cy="822317"/>
          </a:xfrm>
          <a:prstGeom prst="line">
            <a:avLst/>
          </a:prstGeom>
          <a:noFill/>
          <a:ln w="38100">
            <a:solidFill>
              <a:srgbClr val="9900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>
              <a:latin typeface="+mn-lt"/>
              <a:cs typeface="Arial" panose="020B0604020202020204" pitchFamily="34" charset="0"/>
            </a:endParaRPr>
          </a:p>
        </p:txBody>
      </p:sp>
      <p:sp>
        <p:nvSpPr>
          <p:cNvPr id="43" name="Line 86"/>
          <p:cNvSpPr>
            <a:spLocks noChangeShapeType="1"/>
          </p:cNvSpPr>
          <p:nvPr/>
        </p:nvSpPr>
        <p:spPr bwMode="auto">
          <a:xfrm>
            <a:off x="3323969" y="2877128"/>
            <a:ext cx="0" cy="822317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 sz="1600">
              <a:latin typeface="+mn-lt"/>
              <a:cs typeface="Arial" panose="020B0604020202020204" pitchFamily="34" charset="0"/>
            </a:endParaRPr>
          </a:p>
        </p:txBody>
      </p:sp>
      <p:sp>
        <p:nvSpPr>
          <p:cNvPr id="50" name="Line 86"/>
          <p:cNvSpPr>
            <a:spLocks noChangeShapeType="1"/>
          </p:cNvSpPr>
          <p:nvPr/>
        </p:nvSpPr>
        <p:spPr bwMode="auto">
          <a:xfrm>
            <a:off x="3489121" y="2877128"/>
            <a:ext cx="0" cy="822317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>
              <a:latin typeface="+mn-lt"/>
              <a:cs typeface="Arial" panose="020B0604020202020204" pitchFamily="34" charset="0"/>
            </a:endParaRPr>
          </a:p>
        </p:txBody>
      </p:sp>
      <p:sp>
        <p:nvSpPr>
          <p:cNvPr id="51" name="Line 86"/>
          <p:cNvSpPr>
            <a:spLocks noChangeShapeType="1"/>
          </p:cNvSpPr>
          <p:nvPr/>
        </p:nvSpPr>
        <p:spPr bwMode="auto">
          <a:xfrm>
            <a:off x="3654273" y="2877128"/>
            <a:ext cx="0" cy="822317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>
              <a:latin typeface="+mn-lt"/>
              <a:cs typeface="Arial" panose="020B0604020202020204" pitchFamily="34" charset="0"/>
            </a:endParaRPr>
          </a:p>
        </p:txBody>
      </p:sp>
      <p:sp>
        <p:nvSpPr>
          <p:cNvPr id="58" name="Line 86"/>
          <p:cNvSpPr>
            <a:spLocks noChangeShapeType="1"/>
          </p:cNvSpPr>
          <p:nvPr/>
        </p:nvSpPr>
        <p:spPr bwMode="auto">
          <a:xfrm>
            <a:off x="3819425" y="2877128"/>
            <a:ext cx="0" cy="822317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>
              <a:latin typeface="+mn-lt"/>
              <a:cs typeface="Arial" panose="020B0604020202020204" pitchFamily="34" charset="0"/>
            </a:endParaRPr>
          </a:p>
        </p:txBody>
      </p:sp>
      <p:sp>
        <p:nvSpPr>
          <p:cNvPr id="59" name="Line 86"/>
          <p:cNvSpPr>
            <a:spLocks noChangeShapeType="1"/>
          </p:cNvSpPr>
          <p:nvPr/>
        </p:nvSpPr>
        <p:spPr bwMode="auto">
          <a:xfrm>
            <a:off x="3984577" y="2877128"/>
            <a:ext cx="0" cy="822317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>
              <a:latin typeface="+mn-lt"/>
              <a:cs typeface="Arial" panose="020B0604020202020204" pitchFamily="34" charset="0"/>
            </a:endParaRPr>
          </a:p>
        </p:txBody>
      </p:sp>
      <p:sp>
        <p:nvSpPr>
          <p:cNvPr id="63" name="Text Box 70"/>
          <p:cNvSpPr txBox="1">
            <a:spLocks noChangeArrowheads="1"/>
          </p:cNvSpPr>
          <p:nvPr/>
        </p:nvSpPr>
        <p:spPr bwMode="auto">
          <a:xfrm>
            <a:off x="475986" y="1301707"/>
            <a:ext cx="975532" cy="338554"/>
          </a:xfrm>
          <a:prstGeom prst="rect">
            <a:avLst/>
          </a:prstGeom>
          <a:solidFill>
            <a:srgbClr val="D1E39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>
                <a:latin typeface="+mn-lt"/>
                <a:cs typeface="Arial" panose="020B0604020202020204" pitchFamily="34" charset="0"/>
              </a:rPr>
              <a:t>soluble</a:t>
            </a:r>
          </a:p>
        </p:txBody>
      </p:sp>
      <p:sp>
        <p:nvSpPr>
          <p:cNvPr id="64" name="Line 86"/>
          <p:cNvSpPr>
            <a:spLocks noChangeShapeType="1"/>
          </p:cNvSpPr>
          <p:nvPr/>
        </p:nvSpPr>
        <p:spPr bwMode="auto">
          <a:xfrm>
            <a:off x="2063101" y="1681045"/>
            <a:ext cx="0" cy="82231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 sz="160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5" name="Text Box 70"/>
          <p:cNvSpPr txBox="1">
            <a:spLocks noChangeArrowheads="1"/>
          </p:cNvSpPr>
          <p:nvPr/>
        </p:nvSpPr>
        <p:spPr bwMode="auto">
          <a:xfrm>
            <a:off x="1565386" y="2532154"/>
            <a:ext cx="975532" cy="338554"/>
          </a:xfrm>
          <a:prstGeom prst="rect">
            <a:avLst/>
          </a:prstGeom>
          <a:solidFill>
            <a:srgbClr val="D1E39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>
                <a:latin typeface="+mn-lt"/>
                <a:cs typeface="Arial" panose="020B0604020202020204" pitchFamily="34" charset="0"/>
              </a:rPr>
              <a:t>soluble</a:t>
            </a:r>
          </a:p>
        </p:txBody>
      </p:sp>
      <p:sp>
        <p:nvSpPr>
          <p:cNvPr id="66" name="Text Box 70"/>
          <p:cNvSpPr txBox="1">
            <a:spLocks noChangeArrowheads="1"/>
          </p:cNvSpPr>
          <p:nvPr/>
        </p:nvSpPr>
        <p:spPr bwMode="auto">
          <a:xfrm>
            <a:off x="1566997" y="1304078"/>
            <a:ext cx="975532" cy="338554"/>
          </a:xfrm>
          <a:prstGeom prst="rect">
            <a:avLst/>
          </a:prstGeom>
          <a:solidFill>
            <a:srgbClr val="38BE3E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>
                <a:latin typeface="+mn-lt"/>
                <a:cs typeface="Arial" panose="020B0604020202020204" pitchFamily="34" charset="0"/>
              </a:rPr>
              <a:t>insoluble</a:t>
            </a:r>
          </a:p>
        </p:txBody>
      </p:sp>
      <p:sp>
        <p:nvSpPr>
          <p:cNvPr id="67" name="Text Box 70"/>
          <p:cNvSpPr txBox="1">
            <a:spLocks noChangeArrowheads="1"/>
          </p:cNvSpPr>
          <p:nvPr/>
        </p:nvSpPr>
        <p:spPr bwMode="auto">
          <a:xfrm>
            <a:off x="180631" y="893444"/>
            <a:ext cx="2669790" cy="338554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>
                <a:latin typeface="+mn-lt"/>
                <a:cs typeface="Arial" panose="020B0604020202020204" pitchFamily="34" charset="0"/>
              </a:rPr>
              <a:t>non-digestible carbohydrates</a:t>
            </a:r>
          </a:p>
        </p:txBody>
      </p:sp>
      <p:sp>
        <p:nvSpPr>
          <p:cNvPr id="69" name="Rectangle 68"/>
          <p:cNvSpPr/>
          <p:nvPr/>
        </p:nvSpPr>
        <p:spPr>
          <a:xfrm>
            <a:off x="5436995" y="803960"/>
            <a:ext cx="3555864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600" b="1" dirty="0" smtClean="0">
                <a:latin typeface="+mn-lt"/>
              </a:rPr>
              <a:t>What distinguishes keystone species from other carbohydrate-degraders?</a:t>
            </a:r>
          </a:p>
          <a:p>
            <a:pPr algn="ctr">
              <a:spcAft>
                <a:spcPts val="600"/>
              </a:spcAft>
            </a:pPr>
            <a:endParaRPr lang="en-GB" sz="1600" b="1" dirty="0" smtClean="0">
              <a:latin typeface="+mn-lt"/>
            </a:endParaRPr>
          </a:p>
          <a:p>
            <a:pPr algn="ctr">
              <a:spcAft>
                <a:spcPts val="600"/>
              </a:spcAft>
            </a:pPr>
            <a:r>
              <a:rPr lang="en-GB" sz="1600" b="1" dirty="0" smtClean="0">
                <a:latin typeface="+mn-lt"/>
              </a:rPr>
              <a:t>Can be difficult to establish based on sequence information alone:</a:t>
            </a:r>
          </a:p>
          <a:p>
            <a:pPr algn="ctr">
              <a:spcAft>
                <a:spcPts val="600"/>
              </a:spcAft>
            </a:pPr>
            <a:r>
              <a:rPr lang="en-GB" sz="1600" b="1" dirty="0" smtClean="0">
                <a:latin typeface="+mn-lt"/>
              </a:rPr>
              <a:t>amylase</a:t>
            </a:r>
            <a:r>
              <a:rPr lang="en-GB" sz="1600" b="1" dirty="0">
                <a:latin typeface="+mn-lt"/>
              </a:rPr>
              <a:t> </a:t>
            </a:r>
            <a:r>
              <a:rPr lang="en-GB" sz="1600" b="1" dirty="0" smtClean="0">
                <a:latin typeface="+mn-lt"/>
              </a:rPr>
              <a:t>gene carriage in genomes of</a:t>
            </a:r>
            <a:br>
              <a:rPr lang="en-GB" sz="1600" b="1" dirty="0" smtClean="0">
                <a:latin typeface="+mn-lt"/>
              </a:rPr>
            </a:br>
            <a:r>
              <a:rPr lang="en-GB" sz="1600" b="1" i="1" dirty="0" smtClean="0">
                <a:latin typeface="+mn-lt"/>
              </a:rPr>
              <a:t>R. </a:t>
            </a:r>
            <a:r>
              <a:rPr lang="en-GB" sz="1600" b="1" i="1" dirty="0" err="1" smtClean="0">
                <a:latin typeface="+mn-lt"/>
              </a:rPr>
              <a:t>bromii</a:t>
            </a:r>
            <a:r>
              <a:rPr lang="en-GB" sz="1600" b="1" i="1" dirty="0" smtClean="0">
                <a:latin typeface="+mn-lt"/>
              </a:rPr>
              <a:t> </a:t>
            </a:r>
            <a:r>
              <a:rPr lang="en-GB" sz="1600" b="1" dirty="0" smtClean="0">
                <a:latin typeface="+mn-lt"/>
              </a:rPr>
              <a:t>and other bacteria is similar</a:t>
            </a:r>
          </a:p>
          <a:p>
            <a:pPr algn="ctr">
              <a:spcAft>
                <a:spcPts val="600"/>
              </a:spcAft>
            </a:pPr>
            <a:endParaRPr lang="en-GB" sz="1600" b="1" dirty="0" smtClean="0">
              <a:latin typeface="+mn-lt"/>
            </a:endParaRPr>
          </a:p>
          <a:p>
            <a:pPr algn="ctr">
              <a:spcAft>
                <a:spcPts val="600"/>
              </a:spcAft>
            </a:pPr>
            <a:r>
              <a:rPr lang="en-GB" sz="1600" b="1" dirty="0" smtClean="0">
                <a:latin typeface="+mn-lt"/>
              </a:rPr>
              <a:t>organisation of enzymes</a:t>
            </a:r>
            <a:endParaRPr lang="en-GB" sz="1600" b="1" dirty="0">
              <a:latin typeface="+mn-lt"/>
            </a:endParaRPr>
          </a:p>
        </p:txBody>
      </p:sp>
      <p:sp>
        <p:nvSpPr>
          <p:cNvPr id="70" name="Down Arrow 69"/>
          <p:cNvSpPr/>
          <p:nvPr/>
        </p:nvSpPr>
        <p:spPr>
          <a:xfrm>
            <a:off x="7153167" y="1460669"/>
            <a:ext cx="125457" cy="240681"/>
          </a:xfrm>
          <a:prstGeom prst="down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Down Arrow 70"/>
          <p:cNvSpPr/>
          <p:nvPr/>
        </p:nvSpPr>
        <p:spPr>
          <a:xfrm>
            <a:off x="7152198" y="2945332"/>
            <a:ext cx="125457" cy="240681"/>
          </a:xfrm>
          <a:prstGeom prst="down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/>
          <p:cNvSpPr/>
          <p:nvPr/>
        </p:nvSpPr>
        <p:spPr>
          <a:xfrm>
            <a:off x="7506556" y="3914904"/>
            <a:ext cx="1532399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1600" b="1" dirty="0" err="1">
                <a:solidFill>
                  <a:srgbClr val="FF0000"/>
                </a:solidFill>
                <a:latin typeface="+mn-lt"/>
              </a:rPr>
              <a:t>dockerin</a:t>
            </a:r>
            <a:endParaRPr lang="en-GB" sz="1600" b="1" dirty="0">
              <a:solidFill>
                <a:srgbClr val="FF0000"/>
              </a:solidFill>
              <a:latin typeface="+mn-lt"/>
            </a:endParaRPr>
          </a:p>
          <a:p>
            <a:pPr>
              <a:lnSpc>
                <a:spcPct val="120000"/>
              </a:lnSpc>
            </a:pPr>
            <a:r>
              <a:rPr lang="en-GB" sz="1600" b="1" dirty="0" smtClean="0">
                <a:solidFill>
                  <a:srgbClr val="00B050"/>
                </a:solidFill>
                <a:latin typeface="+mn-lt"/>
              </a:rPr>
              <a:t>cohesion</a:t>
            </a:r>
          </a:p>
          <a:p>
            <a:pPr>
              <a:lnSpc>
                <a:spcPct val="120000"/>
              </a:lnSpc>
            </a:pPr>
            <a:r>
              <a:rPr lang="en-GB" sz="1600" b="1" dirty="0" err="1" smtClean="0">
                <a:latin typeface="+mn-lt"/>
              </a:rPr>
              <a:t>Sca</a:t>
            </a:r>
            <a:r>
              <a:rPr lang="en-GB" sz="1600" b="1" dirty="0" smtClean="0">
                <a:latin typeface="+mn-lt"/>
              </a:rPr>
              <a:t>: </a:t>
            </a:r>
            <a:r>
              <a:rPr lang="en-GB" sz="1600" b="1" dirty="0" err="1" smtClean="0">
                <a:latin typeface="+mn-lt"/>
              </a:rPr>
              <a:t>scaffoldin</a:t>
            </a:r>
            <a:endParaRPr lang="en-GB" sz="1600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0647" y="3884406"/>
            <a:ext cx="3688122" cy="2782113"/>
          </a:xfrm>
          <a:prstGeom prst="rect">
            <a:avLst/>
          </a:prstGeom>
        </p:spPr>
      </p:pic>
      <p:sp>
        <p:nvSpPr>
          <p:cNvPr id="72" name="Rectangle 71"/>
          <p:cNvSpPr/>
          <p:nvPr/>
        </p:nvSpPr>
        <p:spPr>
          <a:xfrm>
            <a:off x="4538871" y="3817487"/>
            <a:ext cx="2738784" cy="3877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b="1" i="1" dirty="0" smtClean="0">
                <a:solidFill>
                  <a:srgbClr val="990033"/>
                </a:solidFill>
                <a:latin typeface="+mn-lt"/>
              </a:rPr>
              <a:t>R. </a:t>
            </a:r>
            <a:r>
              <a:rPr lang="en-GB" sz="1600" b="1" i="1" dirty="0" err="1" smtClean="0">
                <a:solidFill>
                  <a:srgbClr val="990033"/>
                </a:solidFill>
                <a:latin typeface="+mn-lt"/>
              </a:rPr>
              <a:t>bromii</a:t>
            </a:r>
            <a:r>
              <a:rPr lang="en-GB" sz="1600" b="1" i="1" dirty="0">
                <a:solidFill>
                  <a:srgbClr val="990033"/>
                </a:solidFill>
                <a:latin typeface="+mn-lt"/>
              </a:rPr>
              <a:t> </a:t>
            </a:r>
            <a:r>
              <a:rPr lang="en-GB" sz="1600" b="1" dirty="0" smtClean="0">
                <a:solidFill>
                  <a:srgbClr val="990033"/>
                </a:solidFill>
                <a:latin typeface="+mn-lt"/>
              </a:rPr>
              <a:t> </a:t>
            </a:r>
            <a:r>
              <a:rPr lang="en-GB" sz="1600" b="1" dirty="0" err="1" smtClean="0">
                <a:solidFill>
                  <a:srgbClr val="990033"/>
                </a:solidFill>
                <a:latin typeface="+mn-lt"/>
              </a:rPr>
              <a:t>amylosome</a:t>
            </a:r>
            <a:endParaRPr lang="en-GB" sz="1600" b="1" i="1" dirty="0">
              <a:solidFill>
                <a:srgbClr val="990033"/>
              </a:solidFill>
              <a:latin typeface="+mn-lt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120646" y="3825761"/>
            <a:ext cx="4872213" cy="292576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Text Box 511"/>
          <p:cNvSpPr txBox="1">
            <a:spLocks noChangeArrowheads="1"/>
          </p:cNvSpPr>
          <p:nvPr/>
        </p:nvSpPr>
        <p:spPr bwMode="auto">
          <a:xfrm>
            <a:off x="4838700" y="6523643"/>
            <a:ext cx="420726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sz="1100" b="1" dirty="0" err="1" smtClean="0">
                <a:latin typeface="+mn-lt"/>
              </a:rPr>
              <a:t>Ze</a:t>
            </a:r>
            <a:r>
              <a:rPr lang="en-GB" sz="1100" b="1" dirty="0" smtClean="0">
                <a:latin typeface="+mn-lt"/>
              </a:rPr>
              <a:t> et al. </a:t>
            </a:r>
            <a:r>
              <a:rPr lang="en-GB" sz="1100" b="1" dirty="0" err="1" smtClean="0">
                <a:latin typeface="+mn-lt"/>
              </a:rPr>
              <a:t>mBio</a:t>
            </a:r>
            <a:r>
              <a:rPr lang="en-GB" sz="1100" b="1" dirty="0" smtClean="0">
                <a:latin typeface="+mn-lt"/>
              </a:rPr>
              <a:t> (2015); Mukhopadhya et al. Environ </a:t>
            </a:r>
            <a:r>
              <a:rPr lang="en-GB" sz="1100" b="1" dirty="0" err="1" smtClean="0">
                <a:latin typeface="+mn-lt"/>
              </a:rPr>
              <a:t>Microbiol</a:t>
            </a:r>
            <a:r>
              <a:rPr lang="en-GB" sz="1100" b="1" dirty="0" smtClean="0">
                <a:latin typeface="+mn-lt"/>
              </a:rPr>
              <a:t> (2018)</a:t>
            </a:r>
            <a:endParaRPr lang="en-GB" sz="1100" b="1" dirty="0">
              <a:latin typeface="+mn-lt"/>
            </a:endParaRPr>
          </a:p>
        </p:txBody>
      </p:sp>
      <p:sp>
        <p:nvSpPr>
          <p:cNvPr id="171" name="Freeform 170"/>
          <p:cNvSpPr>
            <a:spLocks noChangeAspect="1"/>
          </p:cNvSpPr>
          <p:nvPr/>
        </p:nvSpPr>
        <p:spPr bwMode="auto">
          <a:xfrm rot="5400000" flipH="1">
            <a:off x="8545942" y="4283126"/>
            <a:ext cx="276199" cy="202714"/>
          </a:xfrm>
          <a:custGeom>
            <a:avLst/>
            <a:gdLst>
              <a:gd name="T0" fmla="*/ 2147483647 w 220"/>
              <a:gd name="T1" fmla="*/ 2147483647 h 160"/>
              <a:gd name="T2" fmla="*/ 2147483647 w 220"/>
              <a:gd name="T3" fmla="*/ 2147483647 h 160"/>
              <a:gd name="T4" fmla="*/ 2147483647 w 220"/>
              <a:gd name="T5" fmla="*/ 2147483647 h 160"/>
              <a:gd name="T6" fmla="*/ 2147483647 w 220"/>
              <a:gd name="T7" fmla="*/ 2147483647 h 160"/>
              <a:gd name="T8" fmla="*/ 2147483647 w 220"/>
              <a:gd name="T9" fmla="*/ 2147483647 h 160"/>
              <a:gd name="T10" fmla="*/ 2147483647 w 220"/>
              <a:gd name="T11" fmla="*/ 2147483647 h 160"/>
              <a:gd name="T12" fmla="*/ 2147483647 w 220"/>
              <a:gd name="T13" fmla="*/ 0 h 160"/>
              <a:gd name="T14" fmla="*/ 2147483647 w 220"/>
              <a:gd name="T15" fmla="*/ 0 h 160"/>
              <a:gd name="T16" fmla="*/ 2147483647 w 220"/>
              <a:gd name="T17" fmla="*/ 2147483647 h 160"/>
              <a:gd name="T18" fmla="*/ 2147483647 w 220"/>
              <a:gd name="T19" fmla="*/ 2147483647 h 160"/>
              <a:gd name="T20" fmla="*/ 2147483647 w 220"/>
              <a:gd name="T21" fmla="*/ 2147483647 h 160"/>
              <a:gd name="T22" fmla="*/ 2147483647 w 220"/>
              <a:gd name="T23" fmla="*/ 2147483647 h 160"/>
              <a:gd name="T24" fmla="*/ 2147483647 w 220"/>
              <a:gd name="T25" fmla="*/ 2147483647 h 160"/>
              <a:gd name="T26" fmla="*/ 2147483647 w 220"/>
              <a:gd name="T27" fmla="*/ 2147483647 h 160"/>
              <a:gd name="T28" fmla="*/ 0 w 220"/>
              <a:gd name="T29" fmla="*/ 2147483647 h 160"/>
              <a:gd name="T30" fmla="*/ 0 w 220"/>
              <a:gd name="T31" fmla="*/ 2147483647 h 160"/>
              <a:gd name="T32" fmla="*/ 0 w 220"/>
              <a:gd name="T33" fmla="*/ 2147483647 h 160"/>
              <a:gd name="T34" fmla="*/ 2147483647 w 220"/>
              <a:gd name="T35" fmla="*/ 2147483647 h 160"/>
              <a:gd name="T36" fmla="*/ 2147483647 w 220"/>
              <a:gd name="T37" fmla="*/ 2147483647 h 160"/>
              <a:gd name="T38" fmla="*/ 2147483647 w 220"/>
              <a:gd name="T39" fmla="*/ 2147483647 h 160"/>
              <a:gd name="T40" fmla="*/ 2147483647 w 220"/>
              <a:gd name="T41" fmla="*/ 2147483647 h 160"/>
              <a:gd name="T42" fmla="*/ 2147483647 w 220"/>
              <a:gd name="T43" fmla="*/ 2147483647 h 160"/>
              <a:gd name="T44" fmla="*/ 2147483647 w 220"/>
              <a:gd name="T45" fmla="*/ 2147483647 h 160"/>
              <a:gd name="T46" fmla="*/ 2147483647 w 220"/>
              <a:gd name="T47" fmla="*/ 2147483647 h 160"/>
              <a:gd name="T48" fmla="*/ 2147483647 w 220"/>
              <a:gd name="T49" fmla="*/ 2147483647 h 160"/>
              <a:gd name="T50" fmla="*/ 2147483647 w 220"/>
              <a:gd name="T51" fmla="*/ 2147483647 h 160"/>
              <a:gd name="T52" fmla="*/ 2147483647 w 220"/>
              <a:gd name="T53" fmla="*/ 2147483647 h 160"/>
              <a:gd name="T54" fmla="*/ 2147483647 w 220"/>
              <a:gd name="T55" fmla="*/ 2147483647 h 160"/>
              <a:gd name="T56" fmla="*/ 2147483647 w 220"/>
              <a:gd name="T57" fmla="*/ 2147483647 h 160"/>
              <a:gd name="T58" fmla="*/ 2147483647 w 220"/>
              <a:gd name="T59" fmla="*/ 2147483647 h 160"/>
              <a:gd name="T60" fmla="*/ 2147483647 w 220"/>
              <a:gd name="T61" fmla="*/ 2147483647 h 160"/>
              <a:gd name="T62" fmla="*/ 2147483647 w 220"/>
              <a:gd name="T63" fmla="*/ 2147483647 h 16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20"/>
              <a:gd name="T97" fmla="*/ 0 h 160"/>
              <a:gd name="T98" fmla="*/ 220 w 220"/>
              <a:gd name="T99" fmla="*/ 160 h 16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20" h="160">
                <a:moveTo>
                  <a:pt x="208" y="72"/>
                </a:moveTo>
                <a:lnTo>
                  <a:pt x="194" y="68"/>
                </a:lnTo>
                <a:lnTo>
                  <a:pt x="182" y="64"/>
                </a:lnTo>
                <a:lnTo>
                  <a:pt x="174" y="56"/>
                </a:lnTo>
                <a:lnTo>
                  <a:pt x="172" y="48"/>
                </a:lnTo>
                <a:lnTo>
                  <a:pt x="172" y="42"/>
                </a:lnTo>
                <a:lnTo>
                  <a:pt x="176" y="38"/>
                </a:lnTo>
                <a:lnTo>
                  <a:pt x="180" y="34"/>
                </a:lnTo>
                <a:lnTo>
                  <a:pt x="186" y="30"/>
                </a:lnTo>
                <a:lnTo>
                  <a:pt x="200" y="24"/>
                </a:lnTo>
                <a:lnTo>
                  <a:pt x="220" y="22"/>
                </a:lnTo>
                <a:lnTo>
                  <a:pt x="210" y="12"/>
                </a:lnTo>
                <a:lnTo>
                  <a:pt x="200" y="6"/>
                </a:lnTo>
                <a:lnTo>
                  <a:pt x="188" y="0"/>
                </a:lnTo>
                <a:lnTo>
                  <a:pt x="174" y="0"/>
                </a:lnTo>
                <a:lnTo>
                  <a:pt x="150" y="0"/>
                </a:lnTo>
                <a:lnTo>
                  <a:pt x="138" y="0"/>
                </a:lnTo>
                <a:lnTo>
                  <a:pt x="124" y="6"/>
                </a:lnTo>
                <a:lnTo>
                  <a:pt x="114" y="12"/>
                </a:lnTo>
                <a:lnTo>
                  <a:pt x="106" y="22"/>
                </a:lnTo>
                <a:lnTo>
                  <a:pt x="92" y="16"/>
                </a:lnTo>
                <a:lnTo>
                  <a:pt x="76" y="12"/>
                </a:lnTo>
                <a:lnTo>
                  <a:pt x="56" y="12"/>
                </a:lnTo>
                <a:lnTo>
                  <a:pt x="46" y="14"/>
                </a:lnTo>
                <a:lnTo>
                  <a:pt x="34" y="18"/>
                </a:lnTo>
                <a:lnTo>
                  <a:pt x="24" y="22"/>
                </a:lnTo>
                <a:lnTo>
                  <a:pt x="16" y="30"/>
                </a:lnTo>
                <a:lnTo>
                  <a:pt x="10" y="38"/>
                </a:lnTo>
                <a:lnTo>
                  <a:pt x="4" y="48"/>
                </a:lnTo>
                <a:lnTo>
                  <a:pt x="0" y="58"/>
                </a:lnTo>
                <a:lnTo>
                  <a:pt x="0" y="70"/>
                </a:lnTo>
                <a:lnTo>
                  <a:pt x="0" y="78"/>
                </a:lnTo>
                <a:lnTo>
                  <a:pt x="0" y="86"/>
                </a:lnTo>
                <a:lnTo>
                  <a:pt x="0" y="98"/>
                </a:lnTo>
                <a:lnTo>
                  <a:pt x="4" y="108"/>
                </a:lnTo>
                <a:lnTo>
                  <a:pt x="10" y="118"/>
                </a:lnTo>
                <a:lnTo>
                  <a:pt x="16" y="126"/>
                </a:lnTo>
                <a:lnTo>
                  <a:pt x="24" y="134"/>
                </a:lnTo>
                <a:lnTo>
                  <a:pt x="34" y="138"/>
                </a:lnTo>
                <a:lnTo>
                  <a:pt x="46" y="142"/>
                </a:lnTo>
                <a:lnTo>
                  <a:pt x="56" y="144"/>
                </a:lnTo>
                <a:lnTo>
                  <a:pt x="76" y="144"/>
                </a:lnTo>
                <a:lnTo>
                  <a:pt x="90" y="142"/>
                </a:lnTo>
                <a:lnTo>
                  <a:pt x="104" y="136"/>
                </a:lnTo>
                <a:lnTo>
                  <a:pt x="112" y="146"/>
                </a:lnTo>
                <a:lnTo>
                  <a:pt x="124" y="154"/>
                </a:lnTo>
                <a:lnTo>
                  <a:pt x="136" y="158"/>
                </a:lnTo>
                <a:lnTo>
                  <a:pt x="150" y="160"/>
                </a:lnTo>
                <a:lnTo>
                  <a:pt x="174" y="160"/>
                </a:lnTo>
                <a:lnTo>
                  <a:pt x="188" y="158"/>
                </a:lnTo>
                <a:lnTo>
                  <a:pt x="200" y="154"/>
                </a:lnTo>
                <a:lnTo>
                  <a:pt x="210" y="146"/>
                </a:lnTo>
                <a:lnTo>
                  <a:pt x="220" y="138"/>
                </a:lnTo>
                <a:lnTo>
                  <a:pt x="200" y="136"/>
                </a:lnTo>
                <a:lnTo>
                  <a:pt x="186" y="130"/>
                </a:lnTo>
                <a:lnTo>
                  <a:pt x="180" y="126"/>
                </a:lnTo>
                <a:lnTo>
                  <a:pt x="176" y="122"/>
                </a:lnTo>
                <a:lnTo>
                  <a:pt x="172" y="118"/>
                </a:lnTo>
                <a:lnTo>
                  <a:pt x="172" y="112"/>
                </a:lnTo>
                <a:lnTo>
                  <a:pt x="174" y="104"/>
                </a:lnTo>
                <a:lnTo>
                  <a:pt x="182" y="96"/>
                </a:lnTo>
                <a:lnTo>
                  <a:pt x="194" y="90"/>
                </a:lnTo>
                <a:lnTo>
                  <a:pt x="208" y="88"/>
                </a:lnTo>
                <a:lnTo>
                  <a:pt x="208" y="80"/>
                </a:lnTo>
                <a:lnTo>
                  <a:pt x="208" y="72"/>
                </a:lnTo>
                <a:close/>
              </a:path>
            </a:pathLst>
          </a:custGeom>
          <a:solidFill>
            <a:srgbClr val="00B050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72" name="Freeform 171"/>
          <p:cNvSpPr>
            <a:spLocks noChangeAspect="1"/>
          </p:cNvSpPr>
          <p:nvPr/>
        </p:nvSpPr>
        <p:spPr bwMode="auto">
          <a:xfrm rot="10800000" flipH="1" flipV="1">
            <a:off x="8582735" y="4016875"/>
            <a:ext cx="202664" cy="188410"/>
          </a:xfrm>
          <a:custGeom>
            <a:avLst/>
            <a:gdLst>
              <a:gd name="T0" fmla="*/ 2147483647 w 188"/>
              <a:gd name="T1" fmla="*/ 2147483647 h 180"/>
              <a:gd name="T2" fmla="*/ 2147483647 w 188"/>
              <a:gd name="T3" fmla="*/ 2147483647 h 180"/>
              <a:gd name="T4" fmla="*/ 2147483647 w 188"/>
              <a:gd name="T5" fmla="*/ 2147483647 h 180"/>
              <a:gd name="T6" fmla="*/ 2147483647 w 188"/>
              <a:gd name="T7" fmla="*/ 2147483647 h 180"/>
              <a:gd name="T8" fmla="*/ 2147483647 w 188"/>
              <a:gd name="T9" fmla="*/ 2147483647 h 180"/>
              <a:gd name="T10" fmla="*/ 2147483647 w 188"/>
              <a:gd name="T11" fmla="*/ 2147483647 h 180"/>
              <a:gd name="T12" fmla="*/ 2147483647 w 188"/>
              <a:gd name="T13" fmla="*/ 2147483647 h 180"/>
              <a:gd name="T14" fmla="*/ 2147483647 w 188"/>
              <a:gd name="T15" fmla="*/ 2147483647 h 180"/>
              <a:gd name="T16" fmla="*/ 2147483647 w 188"/>
              <a:gd name="T17" fmla="*/ 2147483647 h 180"/>
              <a:gd name="T18" fmla="*/ 2147483647 w 188"/>
              <a:gd name="T19" fmla="*/ 2147483647 h 180"/>
              <a:gd name="T20" fmla="*/ 2147483647 w 188"/>
              <a:gd name="T21" fmla="*/ 2147483647 h 180"/>
              <a:gd name="T22" fmla="*/ 2147483647 w 188"/>
              <a:gd name="T23" fmla="*/ 2147483647 h 180"/>
              <a:gd name="T24" fmla="*/ 2147483647 w 188"/>
              <a:gd name="T25" fmla="*/ 2147483647 h 180"/>
              <a:gd name="T26" fmla="*/ 2147483647 w 188"/>
              <a:gd name="T27" fmla="*/ 2147483647 h 180"/>
              <a:gd name="T28" fmla="*/ 2147483647 w 188"/>
              <a:gd name="T29" fmla="*/ 2147483647 h 180"/>
              <a:gd name="T30" fmla="*/ 2147483647 w 188"/>
              <a:gd name="T31" fmla="*/ 2147483647 h 180"/>
              <a:gd name="T32" fmla="*/ 2147483647 w 188"/>
              <a:gd name="T33" fmla="*/ 2147483647 h 180"/>
              <a:gd name="T34" fmla="*/ 2147483647 w 188"/>
              <a:gd name="T35" fmla="*/ 2147483647 h 180"/>
              <a:gd name="T36" fmla="*/ 2147483647 w 188"/>
              <a:gd name="T37" fmla="*/ 2147483647 h 180"/>
              <a:gd name="T38" fmla="*/ 2147483647 w 188"/>
              <a:gd name="T39" fmla="*/ 2147483647 h 180"/>
              <a:gd name="T40" fmla="*/ 2147483647 w 188"/>
              <a:gd name="T41" fmla="*/ 2147483647 h 180"/>
              <a:gd name="T42" fmla="*/ 2147483647 w 188"/>
              <a:gd name="T43" fmla="*/ 2147483647 h 180"/>
              <a:gd name="T44" fmla="*/ 2147483647 w 188"/>
              <a:gd name="T45" fmla="*/ 2147483647 h 180"/>
              <a:gd name="T46" fmla="*/ 2147483647 w 188"/>
              <a:gd name="T47" fmla="*/ 2147483647 h 180"/>
              <a:gd name="T48" fmla="*/ 2147483647 w 188"/>
              <a:gd name="T49" fmla="*/ 2147483647 h 180"/>
              <a:gd name="T50" fmla="*/ 2147483647 w 188"/>
              <a:gd name="T51" fmla="*/ 2147483647 h 180"/>
              <a:gd name="T52" fmla="*/ 2147483647 w 188"/>
              <a:gd name="T53" fmla="*/ 2147483647 h 180"/>
              <a:gd name="T54" fmla="*/ 2147483647 w 188"/>
              <a:gd name="T55" fmla="*/ 2147483647 h 180"/>
              <a:gd name="T56" fmla="*/ 2147483647 w 188"/>
              <a:gd name="T57" fmla="*/ 0 h 180"/>
              <a:gd name="T58" fmla="*/ 2147483647 w 188"/>
              <a:gd name="T59" fmla="*/ 2147483647 h 180"/>
              <a:gd name="T60" fmla="*/ 2147483647 w 188"/>
              <a:gd name="T61" fmla="*/ 2147483647 h 180"/>
              <a:gd name="T62" fmla="*/ 2147483647 w 188"/>
              <a:gd name="T63" fmla="*/ 2147483647 h 180"/>
              <a:gd name="T64" fmla="*/ 0 w 188"/>
              <a:gd name="T65" fmla="*/ 2147483647 h 180"/>
              <a:gd name="T66" fmla="*/ 2147483647 w 188"/>
              <a:gd name="T67" fmla="*/ 2147483647 h 180"/>
              <a:gd name="T68" fmla="*/ 2147483647 w 188"/>
              <a:gd name="T69" fmla="*/ 2147483647 h 18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88"/>
              <a:gd name="T106" fmla="*/ 0 h 180"/>
              <a:gd name="T107" fmla="*/ 188 w 188"/>
              <a:gd name="T108" fmla="*/ 180 h 18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88" h="180">
                <a:moveTo>
                  <a:pt x="38" y="104"/>
                </a:moveTo>
                <a:lnTo>
                  <a:pt x="38" y="106"/>
                </a:lnTo>
                <a:lnTo>
                  <a:pt x="38" y="108"/>
                </a:lnTo>
                <a:lnTo>
                  <a:pt x="38" y="122"/>
                </a:lnTo>
                <a:lnTo>
                  <a:pt x="40" y="136"/>
                </a:lnTo>
                <a:lnTo>
                  <a:pt x="42" y="148"/>
                </a:lnTo>
                <a:lnTo>
                  <a:pt x="44" y="158"/>
                </a:lnTo>
                <a:lnTo>
                  <a:pt x="48" y="168"/>
                </a:lnTo>
                <a:lnTo>
                  <a:pt x="52" y="174"/>
                </a:lnTo>
                <a:lnTo>
                  <a:pt x="54" y="178"/>
                </a:lnTo>
                <a:lnTo>
                  <a:pt x="60" y="180"/>
                </a:lnTo>
                <a:lnTo>
                  <a:pt x="64" y="178"/>
                </a:lnTo>
                <a:lnTo>
                  <a:pt x="68" y="174"/>
                </a:lnTo>
                <a:lnTo>
                  <a:pt x="70" y="168"/>
                </a:lnTo>
                <a:lnTo>
                  <a:pt x="74" y="158"/>
                </a:lnTo>
                <a:lnTo>
                  <a:pt x="76" y="148"/>
                </a:lnTo>
                <a:lnTo>
                  <a:pt x="78" y="136"/>
                </a:lnTo>
                <a:lnTo>
                  <a:pt x="80" y="122"/>
                </a:lnTo>
                <a:lnTo>
                  <a:pt x="80" y="108"/>
                </a:lnTo>
                <a:lnTo>
                  <a:pt x="86" y="108"/>
                </a:lnTo>
                <a:lnTo>
                  <a:pt x="90" y="108"/>
                </a:lnTo>
                <a:lnTo>
                  <a:pt x="92" y="108"/>
                </a:lnTo>
                <a:lnTo>
                  <a:pt x="94" y="108"/>
                </a:lnTo>
                <a:lnTo>
                  <a:pt x="96" y="108"/>
                </a:lnTo>
                <a:lnTo>
                  <a:pt x="100" y="108"/>
                </a:lnTo>
                <a:lnTo>
                  <a:pt x="104" y="108"/>
                </a:lnTo>
                <a:lnTo>
                  <a:pt x="110" y="108"/>
                </a:lnTo>
                <a:lnTo>
                  <a:pt x="110" y="122"/>
                </a:lnTo>
                <a:lnTo>
                  <a:pt x="112" y="136"/>
                </a:lnTo>
                <a:lnTo>
                  <a:pt x="114" y="148"/>
                </a:lnTo>
                <a:lnTo>
                  <a:pt x="116" y="158"/>
                </a:lnTo>
                <a:lnTo>
                  <a:pt x="120" y="168"/>
                </a:lnTo>
                <a:lnTo>
                  <a:pt x="122" y="174"/>
                </a:lnTo>
                <a:lnTo>
                  <a:pt x="126" y="178"/>
                </a:lnTo>
                <a:lnTo>
                  <a:pt x="132" y="180"/>
                </a:lnTo>
                <a:lnTo>
                  <a:pt x="136" y="178"/>
                </a:lnTo>
                <a:lnTo>
                  <a:pt x="140" y="174"/>
                </a:lnTo>
                <a:lnTo>
                  <a:pt x="142" y="168"/>
                </a:lnTo>
                <a:lnTo>
                  <a:pt x="146" y="158"/>
                </a:lnTo>
                <a:lnTo>
                  <a:pt x="148" y="148"/>
                </a:lnTo>
                <a:lnTo>
                  <a:pt x="150" y="136"/>
                </a:lnTo>
                <a:lnTo>
                  <a:pt x="152" y="122"/>
                </a:lnTo>
                <a:lnTo>
                  <a:pt x="152" y="108"/>
                </a:lnTo>
                <a:lnTo>
                  <a:pt x="152" y="106"/>
                </a:lnTo>
                <a:lnTo>
                  <a:pt x="152" y="102"/>
                </a:lnTo>
                <a:lnTo>
                  <a:pt x="166" y="94"/>
                </a:lnTo>
                <a:lnTo>
                  <a:pt x="178" y="82"/>
                </a:lnTo>
                <a:lnTo>
                  <a:pt x="184" y="70"/>
                </a:lnTo>
                <a:lnTo>
                  <a:pt x="188" y="54"/>
                </a:lnTo>
                <a:lnTo>
                  <a:pt x="186" y="44"/>
                </a:lnTo>
                <a:lnTo>
                  <a:pt x="182" y="34"/>
                </a:lnTo>
                <a:lnTo>
                  <a:pt x="176" y="24"/>
                </a:lnTo>
                <a:lnTo>
                  <a:pt x="168" y="16"/>
                </a:lnTo>
                <a:lnTo>
                  <a:pt x="158" y="10"/>
                </a:lnTo>
                <a:lnTo>
                  <a:pt x="146" y="4"/>
                </a:lnTo>
                <a:lnTo>
                  <a:pt x="134" y="2"/>
                </a:lnTo>
                <a:lnTo>
                  <a:pt x="122" y="0"/>
                </a:lnTo>
                <a:lnTo>
                  <a:pt x="66" y="0"/>
                </a:lnTo>
                <a:lnTo>
                  <a:pt x="54" y="2"/>
                </a:lnTo>
                <a:lnTo>
                  <a:pt x="40" y="4"/>
                </a:lnTo>
                <a:lnTo>
                  <a:pt x="30" y="10"/>
                </a:lnTo>
                <a:lnTo>
                  <a:pt x="20" y="16"/>
                </a:lnTo>
                <a:lnTo>
                  <a:pt x="12" y="24"/>
                </a:lnTo>
                <a:lnTo>
                  <a:pt x="6" y="34"/>
                </a:lnTo>
                <a:lnTo>
                  <a:pt x="2" y="44"/>
                </a:lnTo>
                <a:lnTo>
                  <a:pt x="0" y="54"/>
                </a:lnTo>
                <a:lnTo>
                  <a:pt x="4" y="70"/>
                </a:lnTo>
                <a:lnTo>
                  <a:pt x="10" y="84"/>
                </a:lnTo>
                <a:lnTo>
                  <a:pt x="22" y="96"/>
                </a:lnTo>
                <a:lnTo>
                  <a:pt x="38" y="104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0" y="0"/>
            <a:ext cx="9144000" cy="6207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 Box 8"/>
          <p:cNvSpPr txBox="1">
            <a:spLocks noChangeArrowheads="1"/>
          </p:cNvSpPr>
          <p:nvPr/>
        </p:nvSpPr>
        <p:spPr bwMode="auto">
          <a:xfrm>
            <a:off x="165100" y="112713"/>
            <a:ext cx="58505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Microbial carbohydrate metabolism – resistant starch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9" name="Text Box 70"/>
          <p:cNvSpPr txBox="1">
            <a:spLocks noChangeArrowheads="1"/>
          </p:cNvSpPr>
          <p:nvPr/>
        </p:nvSpPr>
        <p:spPr bwMode="auto">
          <a:xfrm>
            <a:off x="2736401" y="1287842"/>
            <a:ext cx="184526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rgbClr val="990033"/>
                </a:solidFill>
                <a:latin typeface="+mn-lt"/>
                <a:cs typeface="Arial" panose="020B0604020202020204" pitchFamily="34" charset="0"/>
              </a:rPr>
              <a:t>resistant starch</a:t>
            </a:r>
          </a:p>
        </p:txBody>
      </p:sp>
      <p:sp>
        <p:nvSpPr>
          <p:cNvPr id="49" name="TextBox 48"/>
          <p:cNvSpPr txBox="1"/>
          <p:nvPr/>
        </p:nvSpPr>
        <p:spPr>
          <a:xfrm rot="19410417">
            <a:off x="1448161" y="6037319"/>
            <a:ext cx="12875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i="1" dirty="0" smtClean="0">
                <a:latin typeface="Arial Narrow" panose="020B0606020202030204" pitchFamily="34" charset="0"/>
              </a:rPr>
              <a:t>R. intestinalis </a:t>
            </a:r>
            <a:r>
              <a:rPr lang="en-GB" sz="1100" b="1" dirty="0" smtClean="0">
                <a:latin typeface="Arial Narrow" panose="020B0606020202030204" pitchFamily="34" charset="0"/>
              </a:rPr>
              <a:t>M50/1</a:t>
            </a:r>
            <a:endParaRPr lang="en-GB" sz="1100" b="1" dirty="0">
              <a:latin typeface="Arial Narrow" panose="020B060602020203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 rot="19410417">
            <a:off x="1713900" y="6052574"/>
            <a:ext cx="13388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i="1" dirty="0" smtClean="0">
                <a:latin typeface="Arial Narrow" panose="020B0606020202030204" pitchFamily="34" charset="0"/>
              </a:rPr>
              <a:t>R. intestinalis </a:t>
            </a:r>
            <a:r>
              <a:rPr lang="en-GB" sz="1100" b="1" dirty="0" smtClean="0">
                <a:latin typeface="Arial Narrow" panose="020B0606020202030204" pitchFamily="34" charset="0"/>
              </a:rPr>
              <a:t>XB6B4</a:t>
            </a:r>
            <a:endParaRPr lang="en-GB" sz="1100" b="1" dirty="0">
              <a:latin typeface="Arial Narrow" panose="020B060602020203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 rot="19410417">
            <a:off x="2316538" y="5959386"/>
            <a:ext cx="10182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i="1" dirty="0" smtClean="0">
                <a:solidFill>
                  <a:srgbClr val="990033"/>
                </a:solidFill>
                <a:latin typeface="Arial Narrow" panose="020B0606020202030204" pitchFamily="34" charset="0"/>
              </a:rPr>
              <a:t>R. </a:t>
            </a:r>
            <a:r>
              <a:rPr lang="en-GB" sz="1100" b="1" i="1" dirty="0" err="1" smtClean="0">
                <a:solidFill>
                  <a:srgbClr val="990033"/>
                </a:solidFill>
                <a:latin typeface="Arial Narrow" panose="020B0606020202030204" pitchFamily="34" charset="0"/>
              </a:rPr>
              <a:t>bromii</a:t>
            </a:r>
            <a:r>
              <a:rPr lang="en-GB" sz="1100" b="1" i="1" dirty="0" smtClean="0">
                <a:solidFill>
                  <a:srgbClr val="990033"/>
                </a:solidFill>
                <a:latin typeface="Arial Narrow" panose="020B0606020202030204" pitchFamily="34" charset="0"/>
              </a:rPr>
              <a:t> </a:t>
            </a:r>
            <a:r>
              <a:rPr lang="en-GB" sz="1100" b="1" dirty="0" smtClean="0">
                <a:solidFill>
                  <a:srgbClr val="990033"/>
                </a:solidFill>
                <a:latin typeface="Arial Narrow" panose="020B0606020202030204" pitchFamily="34" charset="0"/>
              </a:rPr>
              <a:t>L2-63</a:t>
            </a:r>
            <a:endParaRPr lang="en-GB" sz="1100" b="1" dirty="0">
              <a:solidFill>
                <a:srgbClr val="990033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4" name="Chart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3731784"/>
              </p:ext>
            </p:extLst>
          </p:nvPr>
        </p:nvGraphicFramePr>
        <p:xfrm>
          <a:off x="165098" y="4026914"/>
          <a:ext cx="3944434" cy="1882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5" name="TextBox 54"/>
          <p:cNvSpPr txBox="1"/>
          <p:nvPr/>
        </p:nvSpPr>
        <p:spPr>
          <a:xfrm rot="19410417">
            <a:off x="509441" y="6043037"/>
            <a:ext cx="13067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i="1" dirty="0" smtClean="0">
                <a:latin typeface="Arial Narrow" panose="020B0606020202030204" pitchFamily="34" charset="0"/>
              </a:rPr>
              <a:t>B. </a:t>
            </a:r>
            <a:r>
              <a:rPr lang="en-GB" sz="1100" b="1" i="1" dirty="0" err="1" smtClean="0">
                <a:latin typeface="Arial Narrow" panose="020B0606020202030204" pitchFamily="34" charset="0"/>
              </a:rPr>
              <a:t>adol</a:t>
            </a:r>
            <a:r>
              <a:rPr lang="en-GB" sz="1100" b="1" i="1" dirty="0" smtClean="0">
                <a:latin typeface="Arial Narrow" panose="020B0606020202030204" pitchFamily="34" charset="0"/>
              </a:rPr>
              <a:t>. </a:t>
            </a:r>
            <a:r>
              <a:rPr lang="en-GB" sz="1100" b="1" dirty="0" smtClean="0">
                <a:latin typeface="Arial Narrow" panose="020B0606020202030204" pitchFamily="34" charset="0"/>
              </a:rPr>
              <a:t>ATCC 15703</a:t>
            </a:r>
            <a:endParaRPr lang="en-GB" sz="1100" b="1" dirty="0">
              <a:latin typeface="Arial Narrow" panose="020B060602020203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 rot="19410417">
            <a:off x="26498" y="5997465"/>
            <a:ext cx="11528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i="1" dirty="0" smtClean="0">
                <a:latin typeface="Arial Narrow" panose="020B0606020202030204" pitchFamily="34" charset="0"/>
              </a:rPr>
              <a:t>B. theta. </a:t>
            </a:r>
            <a:r>
              <a:rPr lang="en-GB" sz="1100" b="1" dirty="0" smtClean="0">
                <a:latin typeface="Arial Narrow" panose="020B0606020202030204" pitchFamily="34" charset="0"/>
              </a:rPr>
              <a:t>VPI-5482</a:t>
            </a:r>
            <a:endParaRPr lang="en-GB" sz="1100" b="1" dirty="0">
              <a:latin typeface="Arial Narrow" panose="020B060602020203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 rot="19410417">
            <a:off x="404772" y="5973201"/>
            <a:ext cx="10951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i="1" dirty="0" smtClean="0">
                <a:latin typeface="Arial Narrow" panose="020B0606020202030204" pitchFamily="34" charset="0"/>
              </a:rPr>
              <a:t>B. </a:t>
            </a:r>
            <a:r>
              <a:rPr lang="en-GB" sz="1100" b="1" i="1" dirty="0" err="1" smtClean="0">
                <a:latin typeface="Arial Narrow" panose="020B0606020202030204" pitchFamily="34" charset="0"/>
              </a:rPr>
              <a:t>xylanis</a:t>
            </a:r>
            <a:r>
              <a:rPr lang="en-GB" sz="1100" b="1" i="1" dirty="0" smtClean="0">
                <a:latin typeface="Arial Narrow" panose="020B0606020202030204" pitchFamily="34" charset="0"/>
              </a:rPr>
              <a:t>. </a:t>
            </a:r>
            <a:r>
              <a:rPr lang="en-GB" sz="1100" b="1" dirty="0" smtClean="0">
                <a:latin typeface="Arial Narrow" panose="020B0606020202030204" pitchFamily="34" charset="0"/>
              </a:rPr>
              <a:t>XB1A</a:t>
            </a:r>
            <a:endParaRPr lang="en-GB" sz="1100" b="1" dirty="0">
              <a:latin typeface="Arial Narrow" panose="020B060602020203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 rot="19410417">
            <a:off x="739627" y="6071638"/>
            <a:ext cx="14029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i="1" dirty="0" smtClean="0">
                <a:latin typeface="Arial Narrow" panose="020B0606020202030204" pitchFamily="34" charset="0"/>
              </a:rPr>
              <a:t>E. </a:t>
            </a:r>
            <a:r>
              <a:rPr lang="en-GB" sz="1100" b="1" i="1" dirty="0" err="1" smtClean="0">
                <a:latin typeface="Arial Narrow" panose="020B0606020202030204" pitchFamily="34" charset="0"/>
              </a:rPr>
              <a:t>rectale</a:t>
            </a:r>
            <a:r>
              <a:rPr lang="en-GB" sz="1100" b="1" i="1" dirty="0" smtClean="0">
                <a:latin typeface="Arial Narrow" panose="020B0606020202030204" pitchFamily="34" charset="0"/>
              </a:rPr>
              <a:t> </a:t>
            </a:r>
            <a:r>
              <a:rPr lang="en-GB" sz="1100" b="1" dirty="0" smtClean="0">
                <a:latin typeface="Arial Narrow" panose="020B0606020202030204" pitchFamily="34" charset="0"/>
              </a:rPr>
              <a:t>ATCC 33656</a:t>
            </a:r>
            <a:endParaRPr lang="en-GB" sz="1100" b="1" dirty="0">
              <a:latin typeface="Arial Narrow" panose="020B0606020202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 rot="19410417">
            <a:off x="1306089" y="5989216"/>
            <a:ext cx="11144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i="1" dirty="0" smtClean="0">
                <a:latin typeface="Arial Narrow" panose="020B0606020202030204" pitchFamily="34" charset="0"/>
              </a:rPr>
              <a:t>E. </a:t>
            </a:r>
            <a:r>
              <a:rPr lang="en-GB" sz="1100" b="1" i="1" dirty="0" err="1" smtClean="0">
                <a:latin typeface="Arial Narrow" panose="020B0606020202030204" pitchFamily="34" charset="0"/>
              </a:rPr>
              <a:t>rectale</a:t>
            </a:r>
            <a:r>
              <a:rPr lang="en-GB" sz="1100" b="1" i="1" dirty="0" smtClean="0">
                <a:latin typeface="Arial Narrow" panose="020B0606020202030204" pitchFamily="34" charset="0"/>
              </a:rPr>
              <a:t> </a:t>
            </a:r>
            <a:r>
              <a:rPr lang="en-GB" sz="1100" b="1" dirty="0" smtClean="0">
                <a:latin typeface="Arial Narrow" panose="020B0606020202030204" pitchFamily="34" charset="0"/>
              </a:rPr>
              <a:t>M104/1</a:t>
            </a:r>
            <a:endParaRPr lang="en-GB" sz="1100" b="1" dirty="0">
              <a:latin typeface="Arial Narrow" panose="020B060602020203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73295" y="3760158"/>
            <a:ext cx="35523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smtClean="0">
                <a:latin typeface="+mn-lt"/>
              </a:rPr>
              <a:t>Carriage of glycoside hydrolases related</a:t>
            </a:r>
          </a:p>
          <a:p>
            <a:pPr algn="ctr"/>
            <a:r>
              <a:rPr lang="en-GB" sz="1600" b="1" dirty="0" smtClean="0">
                <a:latin typeface="+mn-lt"/>
              </a:rPr>
              <a:t>to starch breakdown </a:t>
            </a:r>
            <a:endParaRPr lang="en-GB" sz="1600" b="1" dirty="0">
              <a:latin typeface="+mn-l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972391" y="6520708"/>
            <a:ext cx="31371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b="1" dirty="0" smtClean="0">
                <a:latin typeface="+mn-lt"/>
              </a:rPr>
              <a:t>information from </a:t>
            </a:r>
            <a:r>
              <a:rPr lang="en-GB" sz="1100" b="1" dirty="0" err="1" smtClean="0">
                <a:latin typeface="+mn-lt"/>
              </a:rPr>
              <a:t>CAZy</a:t>
            </a:r>
            <a:r>
              <a:rPr lang="en-GB" sz="1100" b="1" dirty="0" smtClean="0">
                <a:latin typeface="+mn-lt"/>
              </a:rPr>
              <a:t> database (www.cazy.org)</a:t>
            </a:r>
            <a:endParaRPr lang="en-GB" sz="1100" b="1" dirty="0">
              <a:latin typeface="+mn-lt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3414662" y="5586796"/>
            <a:ext cx="547140" cy="22636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ctangle 75"/>
          <p:cNvSpPr/>
          <p:nvPr/>
        </p:nvSpPr>
        <p:spPr>
          <a:xfrm>
            <a:off x="165100" y="3825761"/>
            <a:ext cx="3907457" cy="292576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05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3" grpId="0"/>
      <p:bldP spid="72" grpId="0" animBg="1"/>
      <p:bldP spid="38" grpId="0" animBg="1"/>
      <p:bldP spid="74" grpId="0"/>
      <p:bldP spid="171" grpId="0" animBg="1"/>
      <p:bldP spid="17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535022" y="3817487"/>
            <a:ext cx="3292613" cy="368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1600" b="1" i="1" dirty="0" smtClean="0">
                <a:solidFill>
                  <a:srgbClr val="00B0F0"/>
                </a:solidFill>
                <a:latin typeface="+mn-lt"/>
              </a:rPr>
              <a:t>R. </a:t>
            </a:r>
            <a:r>
              <a:rPr lang="en-GB" sz="1600" b="1" i="1" dirty="0" err="1" smtClean="0">
                <a:solidFill>
                  <a:srgbClr val="00B0F0"/>
                </a:solidFill>
                <a:latin typeface="+mn-lt"/>
              </a:rPr>
              <a:t>champanellensis</a:t>
            </a:r>
            <a:r>
              <a:rPr lang="en-GB" sz="1600" b="1" i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en-GB" sz="1600" b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en-GB" sz="1600" b="1" dirty="0" err="1" smtClean="0">
                <a:solidFill>
                  <a:srgbClr val="00B0F0"/>
                </a:solidFill>
                <a:latin typeface="+mn-lt"/>
              </a:rPr>
              <a:t>cellulosome</a:t>
            </a:r>
            <a:endParaRPr lang="en-GB" sz="1600" b="1" i="1" dirty="0">
              <a:solidFill>
                <a:srgbClr val="00B0F0"/>
              </a:solidFill>
              <a:latin typeface="+mn-lt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92" y="4201718"/>
            <a:ext cx="3363024" cy="2410061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165100" y="3827012"/>
            <a:ext cx="3789955" cy="292576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 Box 511"/>
          <p:cNvSpPr txBox="1">
            <a:spLocks noChangeArrowheads="1"/>
          </p:cNvSpPr>
          <p:nvPr/>
        </p:nvSpPr>
        <p:spPr bwMode="auto">
          <a:xfrm>
            <a:off x="147878" y="6509975"/>
            <a:ext cx="277057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100" b="1" dirty="0" smtClean="0">
                <a:latin typeface="+mn-lt"/>
              </a:rPr>
              <a:t>Ben David et al. </a:t>
            </a:r>
            <a:r>
              <a:rPr lang="en-GB" sz="1100" b="1" dirty="0" err="1" smtClean="0">
                <a:latin typeface="+mn-lt"/>
              </a:rPr>
              <a:t>Env</a:t>
            </a:r>
            <a:r>
              <a:rPr lang="en-GB" sz="1100" b="1" dirty="0" smtClean="0">
                <a:latin typeface="+mn-lt"/>
              </a:rPr>
              <a:t> Micro (2015)</a:t>
            </a:r>
            <a:endParaRPr lang="en-GB" sz="1100" b="1" dirty="0">
              <a:latin typeface="+mn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506556" y="3914904"/>
            <a:ext cx="1532399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1600" b="1" dirty="0" err="1">
                <a:solidFill>
                  <a:srgbClr val="FF0000"/>
                </a:solidFill>
                <a:latin typeface="+mn-lt"/>
              </a:rPr>
              <a:t>dockerin</a:t>
            </a:r>
            <a:endParaRPr lang="en-GB" sz="1600" b="1" dirty="0">
              <a:solidFill>
                <a:srgbClr val="FF0000"/>
              </a:solidFill>
              <a:latin typeface="+mn-lt"/>
            </a:endParaRPr>
          </a:p>
          <a:p>
            <a:pPr>
              <a:lnSpc>
                <a:spcPct val="120000"/>
              </a:lnSpc>
            </a:pPr>
            <a:r>
              <a:rPr lang="en-GB" sz="1600" b="1" dirty="0" smtClean="0">
                <a:solidFill>
                  <a:srgbClr val="00B050"/>
                </a:solidFill>
                <a:latin typeface="+mn-lt"/>
              </a:rPr>
              <a:t>cohesion</a:t>
            </a:r>
          </a:p>
          <a:p>
            <a:pPr>
              <a:lnSpc>
                <a:spcPct val="120000"/>
              </a:lnSpc>
            </a:pPr>
            <a:r>
              <a:rPr lang="en-GB" sz="1600" b="1" dirty="0" err="1" smtClean="0">
                <a:latin typeface="+mn-lt"/>
              </a:rPr>
              <a:t>Sca</a:t>
            </a:r>
            <a:r>
              <a:rPr lang="en-GB" sz="1600" b="1" dirty="0" smtClean="0">
                <a:latin typeface="+mn-lt"/>
              </a:rPr>
              <a:t>: </a:t>
            </a:r>
            <a:r>
              <a:rPr lang="en-GB" sz="1600" b="1" dirty="0" err="1" smtClean="0">
                <a:latin typeface="+mn-lt"/>
              </a:rPr>
              <a:t>scaffoldin</a:t>
            </a:r>
            <a:endParaRPr lang="en-GB" sz="1600" b="1" dirty="0">
              <a:latin typeface="+mn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0647" y="3884406"/>
            <a:ext cx="3688122" cy="2782113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4538871" y="3817487"/>
            <a:ext cx="2738784" cy="3877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b="1" i="1" dirty="0" smtClean="0">
                <a:solidFill>
                  <a:srgbClr val="990033"/>
                </a:solidFill>
                <a:latin typeface="+mn-lt"/>
              </a:rPr>
              <a:t>R. </a:t>
            </a:r>
            <a:r>
              <a:rPr lang="en-GB" sz="1600" b="1" i="1" dirty="0" err="1" smtClean="0">
                <a:solidFill>
                  <a:srgbClr val="990033"/>
                </a:solidFill>
                <a:latin typeface="+mn-lt"/>
              </a:rPr>
              <a:t>bromii</a:t>
            </a:r>
            <a:r>
              <a:rPr lang="en-GB" sz="1600" b="1" i="1" dirty="0">
                <a:solidFill>
                  <a:srgbClr val="990033"/>
                </a:solidFill>
                <a:latin typeface="+mn-lt"/>
              </a:rPr>
              <a:t> </a:t>
            </a:r>
            <a:r>
              <a:rPr lang="en-GB" sz="1600" b="1" dirty="0" smtClean="0">
                <a:solidFill>
                  <a:srgbClr val="990033"/>
                </a:solidFill>
                <a:latin typeface="+mn-lt"/>
              </a:rPr>
              <a:t> </a:t>
            </a:r>
            <a:r>
              <a:rPr lang="en-GB" sz="1600" b="1" dirty="0" err="1" smtClean="0">
                <a:solidFill>
                  <a:srgbClr val="990033"/>
                </a:solidFill>
                <a:latin typeface="+mn-lt"/>
              </a:rPr>
              <a:t>amylosome</a:t>
            </a:r>
            <a:endParaRPr lang="en-GB" sz="1600" b="1" i="1" dirty="0">
              <a:solidFill>
                <a:srgbClr val="990033"/>
              </a:solidFill>
              <a:latin typeface="+mn-lt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120646" y="3825761"/>
            <a:ext cx="4872213" cy="292576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 Box 511"/>
          <p:cNvSpPr txBox="1">
            <a:spLocks noChangeArrowheads="1"/>
          </p:cNvSpPr>
          <p:nvPr/>
        </p:nvSpPr>
        <p:spPr bwMode="auto">
          <a:xfrm>
            <a:off x="4838700" y="6523643"/>
            <a:ext cx="420726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sz="1100" b="1" dirty="0" err="1" smtClean="0">
                <a:latin typeface="+mn-lt"/>
              </a:rPr>
              <a:t>Ze</a:t>
            </a:r>
            <a:r>
              <a:rPr lang="en-GB" sz="1100" b="1" dirty="0" smtClean="0">
                <a:latin typeface="+mn-lt"/>
              </a:rPr>
              <a:t> et al. </a:t>
            </a:r>
            <a:r>
              <a:rPr lang="en-GB" sz="1100" b="1" dirty="0" err="1" smtClean="0">
                <a:latin typeface="+mn-lt"/>
              </a:rPr>
              <a:t>mBio</a:t>
            </a:r>
            <a:r>
              <a:rPr lang="en-GB" sz="1100" b="1" dirty="0" smtClean="0">
                <a:latin typeface="+mn-lt"/>
              </a:rPr>
              <a:t> (2015); Mukhopadhya et al. Environ </a:t>
            </a:r>
            <a:r>
              <a:rPr lang="en-GB" sz="1100" b="1" dirty="0" err="1" smtClean="0">
                <a:latin typeface="+mn-lt"/>
              </a:rPr>
              <a:t>Microbiol</a:t>
            </a:r>
            <a:r>
              <a:rPr lang="en-GB" sz="1100" b="1" dirty="0" smtClean="0">
                <a:latin typeface="+mn-lt"/>
              </a:rPr>
              <a:t> (2017)</a:t>
            </a:r>
            <a:endParaRPr lang="en-GB" sz="1100" b="1" dirty="0">
              <a:latin typeface="+mn-lt"/>
            </a:endParaRPr>
          </a:p>
        </p:txBody>
      </p:sp>
      <p:sp>
        <p:nvSpPr>
          <p:cNvPr id="40" name="Freeform 39"/>
          <p:cNvSpPr>
            <a:spLocks noChangeAspect="1"/>
          </p:cNvSpPr>
          <p:nvPr/>
        </p:nvSpPr>
        <p:spPr bwMode="auto">
          <a:xfrm rot="5400000" flipH="1">
            <a:off x="8545942" y="4283126"/>
            <a:ext cx="276199" cy="202714"/>
          </a:xfrm>
          <a:custGeom>
            <a:avLst/>
            <a:gdLst>
              <a:gd name="T0" fmla="*/ 2147483647 w 220"/>
              <a:gd name="T1" fmla="*/ 2147483647 h 160"/>
              <a:gd name="T2" fmla="*/ 2147483647 w 220"/>
              <a:gd name="T3" fmla="*/ 2147483647 h 160"/>
              <a:gd name="T4" fmla="*/ 2147483647 w 220"/>
              <a:gd name="T5" fmla="*/ 2147483647 h 160"/>
              <a:gd name="T6" fmla="*/ 2147483647 w 220"/>
              <a:gd name="T7" fmla="*/ 2147483647 h 160"/>
              <a:gd name="T8" fmla="*/ 2147483647 w 220"/>
              <a:gd name="T9" fmla="*/ 2147483647 h 160"/>
              <a:gd name="T10" fmla="*/ 2147483647 w 220"/>
              <a:gd name="T11" fmla="*/ 2147483647 h 160"/>
              <a:gd name="T12" fmla="*/ 2147483647 w 220"/>
              <a:gd name="T13" fmla="*/ 0 h 160"/>
              <a:gd name="T14" fmla="*/ 2147483647 w 220"/>
              <a:gd name="T15" fmla="*/ 0 h 160"/>
              <a:gd name="T16" fmla="*/ 2147483647 w 220"/>
              <a:gd name="T17" fmla="*/ 2147483647 h 160"/>
              <a:gd name="T18" fmla="*/ 2147483647 w 220"/>
              <a:gd name="T19" fmla="*/ 2147483647 h 160"/>
              <a:gd name="T20" fmla="*/ 2147483647 w 220"/>
              <a:gd name="T21" fmla="*/ 2147483647 h 160"/>
              <a:gd name="T22" fmla="*/ 2147483647 w 220"/>
              <a:gd name="T23" fmla="*/ 2147483647 h 160"/>
              <a:gd name="T24" fmla="*/ 2147483647 w 220"/>
              <a:gd name="T25" fmla="*/ 2147483647 h 160"/>
              <a:gd name="T26" fmla="*/ 2147483647 w 220"/>
              <a:gd name="T27" fmla="*/ 2147483647 h 160"/>
              <a:gd name="T28" fmla="*/ 0 w 220"/>
              <a:gd name="T29" fmla="*/ 2147483647 h 160"/>
              <a:gd name="T30" fmla="*/ 0 w 220"/>
              <a:gd name="T31" fmla="*/ 2147483647 h 160"/>
              <a:gd name="T32" fmla="*/ 0 w 220"/>
              <a:gd name="T33" fmla="*/ 2147483647 h 160"/>
              <a:gd name="T34" fmla="*/ 2147483647 w 220"/>
              <a:gd name="T35" fmla="*/ 2147483647 h 160"/>
              <a:gd name="T36" fmla="*/ 2147483647 w 220"/>
              <a:gd name="T37" fmla="*/ 2147483647 h 160"/>
              <a:gd name="T38" fmla="*/ 2147483647 w 220"/>
              <a:gd name="T39" fmla="*/ 2147483647 h 160"/>
              <a:gd name="T40" fmla="*/ 2147483647 w 220"/>
              <a:gd name="T41" fmla="*/ 2147483647 h 160"/>
              <a:gd name="T42" fmla="*/ 2147483647 w 220"/>
              <a:gd name="T43" fmla="*/ 2147483647 h 160"/>
              <a:gd name="T44" fmla="*/ 2147483647 w 220"/>
              <a:gd name="T45" fmla="*/ 2147483647 h 160"/>
              <a:gd name="T46" fmla="*/ 2147483647 w 220"/>
              <a:gd name="T47" fmla="*/ 2147483647 h 160"/>
              <a:gd name="T48" fmla="*/ 2147483647 w 220"/>
              <a:gd name="T49" fmla="*/ 2147483647 h 160"/>
              <a:gd name="T50" fmla="*/ 2147483647 w 220"/>
              <a:gd name="T51" fmla="*/ 2147483647 h 160"/>
              <a:gd name="T52" fmla="*/ 2147483647 w 220"/>
              <a:gd name="T53" fmla="*/ 2147483647 h 160"/>
              <a:gd name="T54" fmla="*/ 2147483647 w 220"/>
              <a:gd name="T55" fmla="*/ 2147483647 h 160"/>
              <a:gd name="T56" fmla="*/ 2147483647 w 220"/>
              <a:gd name="T57" fmla="*/ 2147483647 h 160"/>
              <a:gd name="T58" fmla="*/ 2147483647 w 220"/>
              <a:gd name="T59" fmla="*/ 2147483647 h 160"/>
              <a:gd name="T60" fmla="*/ 2147483647 w 220"/>
              <a:gd name="T61" fmla="*/ 2147483647 h 160"/>
              <a:gd name="T62" fmla="*/ 2147483647 w 220"/>
              <a:gd name="T63" fmla="*/ 2147483647 h 16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20"/>
              <a:gd name="T97" fmla="*/ 0 h 160"/>
              <a:gd name="T98" fmla="*/ 220 w 220"/>
              <a:gd name="T99" fmla="*/ 160 h 16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20" h="160">
                <a:moveTo>
                  <a:pt x="208" y="72"/>
                </a:moveTo>
                <a:lnTo>
                  <a:pt x="194" y="68"/>
                </a:lnTo>
                <a:lnTo>
                  <a:pt x="182" y="64"/>
                </a:lnTo>
                <a:lnTo>
                  <a:pt x="174" y="56"/>
                </a:lnTo>
                <a:lnTo>
                  <a:pt x="172" y="48"/>
                </a:lnTo>
                <a:lnTo>
                  <a:pt x="172" y="42"/>
                </a:lnTo>
                <a:lnTo>
                  <a:pt x="176" y="38"/>
                </a:lnTo>
                <a:lnTo>
                  <a:pt x="180" y="34"/>
                </a:lnTo>
                <a:lnTo>
                  <a:pt x="186" y="30"/>
                </a:lnTo>
                <a:lnTo>
                  <a:pt x="200" y="24"/>
                </a:lnTo>
                <a:lnTo>
                  <a:pt x="220" y="22"/>
                </a:lnTo>
                <a:lnTo>
                  <a:pt x="210" y="12"/>
                </a:lnTo>
                <a:lnTo>
                  <a:pt x="200" y="6"/>
                </a:lnTo>
                <a:lnTo>
                  <a:pt x="188" y="0"/>
                </a:lnTo>
                <a:lnTo>
                  <a:pt x="174" y="0"/>
                </a:lnTo>
                <a:lnTo>
                  <a:pt x="150" y="0"/>
                </a:lnTo>
                <a:lnTo>
                  <a:pt x="138" y="0"/>
                </a:lnTo>
                <a:lnTo>
                  <a:pt x="124" y="6"/>
                </a:lnTo>
                <a:lnTo>
                  <a:pt x="114" y="12"/>
                </a:lnTo>
                <a:lnTo>
                  <a:pt x="106" y="22"/>
                </a:lnTo>
                <a:lnTo>
                  <a:pt x="92" y="16"/>
                </a:lnTo>
                <a:lnTo>
                  <a:pt x="76" y="12"/>
                </a:lnTo>
                <a:lnTo>
                  <a:pt x="56" y="12"/>
                </a:lnTo>
                <a:lnTo>
                  <a:pt x="46" y="14"/>
                </a:lnTo>
                <a:lnTo>
                  <a:pt x="34" y="18"/>
                </a:lnTo>
                <a:lnTo>
                  <a:pt x="24" y="22"/>
                </a:lnTo>
                <a:lnTo>
                  <a:pt x="16" y="30"/>
                </a:lnTo>
                <a:lnTo>
                  <a:pt x="10" y="38"/>
                </a:lnTo>
                <a:lnTo>
                  <a:pt x="4" y="48"/>
                </a:lnTo>
                <a:lnTo>
                  <a:pt x="0" y="58"/>
                </a:lnTo>
                <a:lnTo>
                  <a:pt x="0" y="70"/>
                </a:lnTo>
                <a:lnTo>
                  <a:pt x="0" y="78"/>
                </a:lnTo>
                <a:lnTo>
                  <a:pt x="0" y="86"/>
                </a:lnTo>
                <a:lnTo>
                  <a:pt x="0" y="98"/>
                </a:lnTo>
                <a:lnTo>
                  <a:pt x="4" y="108"/>
                </a:lnTo>
                <a:lnTo>
                  <a:pt x="10" y="118"/>
                </a:lnTo>
                <a:lnTo>
                  <a:pt x="16" y="126"/>
                </a:lnTo>
                <a:lnTo>
                  <a:pt x="24" y="134"/>
                </a:lnTo>
                <a:lnTo>
                  <a:pt x="34" y="138"/>
                </a:lnTo>
                <a:lnTo>
                  <a:pt x="46" y="142"/>
                </a:lnTo>
                <a:lnTo>
                  <a:pt x="56" y="144"/>
                </a:lnTo>
                <a:lnTo>
                  <a:pt x="76" y="144"/>
                </a:lnTo>
                <a:lnTo>
                  <a:pt x="90" y="142"/>
                </a:lnTo>
                <a:lnTo>
                  <a:pt x="104" y="136"/>
                </a:lnTo>
                <a:lnTo>
                  <a:pt x="112" y="146"/>
                </a:lnTo>
                <a:lnTo>
                  <a:pt x="124" y="154"/>
                </a:lnTo>
                <a:lnTo>
                  <a:pt x="136" y="158"/>
                </a:lnTo>
                <a:lnTo>
                  <a:pt x="150" y="160"/>
                </a:lnTo>
                <a:lnTo>
                  <a:pt x="174" y="160"/>
                </a:lnTo>
                <a:lnTo>
                  <a:pt x="188" y="158"/>
                </a:lnTo>
                <a:lnTo>
                  <a:pt x="200" y="154"/>
                </a:lnTo>
                <a:lnTo>
                  <a:pt x="210" y="146"/>
                </a:lnTo>
                <a:lnTo>
                  <a:pt x="220" y="138"/>
                </a:lnTo>
                <a:lnTo>
                  <a:pt x="200" y="136"/>
                </a:lnTo>
                <a:lnTo>
                  <a:pt x="186" y="130"/>
                </a:lnTo>
                <a:lnTo>
                  <a:pt x="180" y="126"/>
                </a:lnTo>
                <a:lnTo>
                  <a:pt x="176" y="122"/>
                </a:lnTo>
                <a:lnTo>
                  <a:pt x="172" y="118"/>
                </a:lnTo>
                <a:lnTo>
                  <a:pt x="172" y="112"/>
                </a:lnTo>
                <a:lnTo>
                  <a:pt x="174" y="104"/>
                </a:lnTo>
                <a:lnTo>
                  <a:pt x="182" y="96"/>
                </a:lnTo>
                <a:lnTo>
                  <a:pt x="194" y="90"/>
                </a:lnTo>
                <a:lnTo>
                  <a:pt x="208" y="88"/>
                </a:lnTo>
                <a:lnTo>
                  <a:pt x="208" y="80"/>
                </a:lnTo>
                <a:lnTo>
                  <a:pt x="208" y="72"/>
                </a:lnTo>
                <a:close/>
              </a:path>
            </a:pathLst>
          </a:custGeom>
          <a:solidFill>
            <a:srgbClr val="00B050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1" name="Freeform 40"/>
          <p:cNvSpPr>
            <a:spLocks noChangeAspect="1"/>
          </p:cNvSpPr>
          <p:nvPr/>
        </p:nvSpPr>
        <p:spPr bwMode="auto">
          <a:xfrm rot="10800000" flipH="1" flipV="1">
            <a:off x="8582735" y="4016875"/>
            <a:ext cx="202664" cy="188410"/>
          </a:xfrm>
          <a:custGeom>
            <a:avLst/>
            <a:gdLst>
              <a:gd name="T0" fmla="*/ 2147483647 w 188"/>
              <a:gd name="T1" fmla="*/ 2147483647 h 180"/>
              <a:gd name="T2" fmla="*/ 2147483647 w 188"/>
              <a:gd name="T3" fmla="*/ 2147483647 h 180"/>
              <a:gd name="T4" fmla="*/ 2147483647 w 188"/>
              <a:gd name="T5" fmla="*/ 2147483647 h 180"/>
              <a:gd name="T6" fmla="*/ 2147483647 w 188"/>
              <a:gd name="T7" fmla="*/ 2147483647 h 180"/>
              <a:gd name="T8" fmla="*/ 2147483647 w 188"/>
              <a:gd name="T9" fmla="*/ 2147483647 h 180"/>
              <a:gd name="T10" fmla="*/ 2147483647 w 188"/>
              <a:gd name="T11" fmla="*/ 2147483647 h 180"/>
              <a:gd name="T12" fmla="*/ 2147483647 w 188"/>
              <a:gd name="T13" fmla="*/ 2147483647 h 180"/>
              <a:gd name="T14" fmla="*/ 2147483647 w 188"/>
              <a:gd name="T15" fmla="*/ 2147483647 h 180"/>
              <a:gd name="T16" fmla="*/ 2147483647 w 188"/>
              <a:gd name="T17" fmla="*/ 2147483647 h 180"/>
              <a:gd name="T18" fmla="*/ 2147483647 w 188"/>
              <a:gd name="T19" fmla="*/ 2147483647 h 180"/>
              <a:gd name="T20" fmla="*/ 2147483647 w 188"/>
              <a:gd name="T21" fmla="*/ 2147483647 h 180"/>
              <a:gd name="T22" fmla="*/ 2147483647 w 188"/>
              <a:gd name="T23" fmla="*/ 2147483647 h 180"/>
              <a:gd name="T24" fmla="*/ 2147483647 w 188"/>
              <a:gd name="T25" fmla="*/ 2147483647 h 180"/>
              <a:gd name="T26" fmla="*/ 2147483647 w 188"/>
              <a:gd name="T27" fmla="*/ 2147483647 h 180"/>
              <a:gd name="T28" fmla="*/ 2147483647 w 188"/>
              <a:gd name="T29" fmla="*/ 2147483647 h 180"/>
              <a:gd name="T30" fmla="*/ 2147483647 w 188"/>
              <a:gd name="T31" fmla="*/ 2147483647 h 180"/>
              <a:gd name="T32" fmla="*/ 2147483647 w 188"/>
              <a:gd name="T33" fmla="*/ 2147483647 h 180"/>
              <a:gd name="T34" fmla="*/ 2147483647 w 188"/>
              <a:gd name="T35" fmla="*/ 2147483647 h 180"/>
              <a:gd name="T36" fmla="*/ 2147483647 w 188"/>
              <a:gd name="T37" fmla="*/ 2147483647 h 180"/>
              <a:gd name="T38" fmla="*/ 2147483647 w 188"/>
              <a:gd name="T39" fmla="*/ 2147483647 h 180"/>
              <a:gd name="T40" fmla="*/ 2147483647 w 188"/>
              <a:gd name="T41" fmla="*/ 2147483647 h 180"/>
              <a:gd name="T42" fmla="*/ 2147483647 w 188"/>
              <a:gd name="T43" fmla="*/ 2147483647 h 180"/>
              <a:gd name="T44" fmla="*/ 2147483647 w 188"/>
              <a:gd name="T45" fmla="*/ 2147483647 h 180"/>
              <a:gd name="T46" fmla="*/ 2147483647 w 188"/>
              <a:gd name="T47" fmla="*/ 2147483647 h 180"/>
              <a:gd name="T48" fmla="*/ 2147483647 w 188"/>
              <a:gd name="T49" fmla="*/ 2147483647 h 180"/>
              <a:gd name="T50" fmla="*/ 2147483647 w 188"/>
              <a:gd name="T51" fmla="*/ 2147483647 h 180"/>
              <a:gd name="T52" fmla="*/ 2147483647 w 188"/>
              <a:gd name="T53" fmla="*/ 2147483647 h 180"/>
              <a:gd name="T54" fmla="*/ 2147483647 w 188"/>
              <a:gd name="T55" fmla="*/ 2147483647 h 180"/>
              <a:gd name="T56" fmla="*/ 2147483647 w 188"/>
              <a:gd name="T57" fmla="*/ 0 h 180"/>
              <a:gd name="T58" fmla="*/ 2147483647 w 188"/>
              <a:gd name="T59" fmla="*/ 2147483647 h 180"/>
              <a:gd name="T60" fmla="*/ 2147483647 w 188"/>
              <a:gd name="T61" fmla="*/ 2147483647 h 180"/>
              <a:gd name="T62" fmla="*/ 2147483647 w 188"/>
              <a:gd name="T63" fmla="*/ 2147483647 h 180"/>
              <a:gd name="T64" fmla="*/ 0 w 188"/>
              <a:gd name="T65" fmla="*/ 2147483647 h 180"/>
              <a:gd name="T66" fmla="*/ 2147483647 w 188"/>
              <a:gd name="T67" fmla="*/ 2147483647 h 180"/>
              <a:gd name="T68" fmla="*/ 2147483647 w 188"/>
              <a:gd name="T69" fmla="*/ 2147483647 h 18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88"/>
              <a:gd name="T106" fmla="*/ 0 h 180"/>
              <a:gd name="T107" fmla="*/ 188 w 188"/>
              <a:gd name="T108" fmla="*/ 180 h 18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88" h="180">
                <a:moveTo>
                  <a:pt x="38" y="104"/>
                </a:moveTo>
                <a:lnTo>
                  <a:pt x="38" y="106"/>
                </a:lnTo>
                <a:lnTo>
                  <a:pt x="38" y="108"/>
                </a:lnTo>
                <a:lnTo>
                  <a:pt x="38" y="122"/>
                </a:lnTo>
                <a:lnTo>
                  <a:pt x="40" y="136"/>
                </a:lnTo>
                <a:lnTo>
                  <a:pt x="42" y="148"/>
                </a:lnTo>
                <a:lnTo>
                  <a:pt x="44" y="158"/>
                </a:lnTo>
                <a:lnTo>
                  <a:pt x="48" y="168"/>
                </a:lnTo>
                <a:lnTo>
                  <a:pt x="52" y="174"/>
                </a:lnTo>
                <a:lnTo>
                  <a:pt x="54" y="178"/>
                </a:lnTo>
                <a:lnTo>
                  <a:pt x="60" y="180"/>
                </a:lnTo>
                <a:lnTo>
                  <a:pt x="64" y="178"/>
                </a:lnTo>
                <a:lnTo>
                  <a:pt x="68" y="174"/>
                </a:lnTo>
                <a:lnTo>
                  <a:pt x="70" y="168"/>
                </a:lnTo>
                <a:lnTo>
                  <a:pt x="74" y="158"/>
                </a:lnTo>
                <a:lnTo>
                  <a:pt x="76" y="148"/>
                </a:lnTo>
                <a:lnTo>
                  <a:pt x="78" y="136"/>
                </a:lnTo>
                <a:lnTo>
                  <a:pt x="80" y="122"/>
                </a:lnTo>
                <a:lnTo>
                  <a:pt x="80" y="108"/>
                </a:lnTo>
                <a:lnTo>
                  <a:pt x="86" y="108"/>
                </a:lnTo>
                <a:lnTo>
                  <a:pt x="90" y="108"/>
                </a:lnTo>
                <a:lnTo>
                  <a:pt x="92" y="108"/>
                </a:lnTo>
                <a:lnTo>
                  <a:pt x="94" y="108"/>
                </a:lnTo>
                <a:lnTo>
                  <a:pt x="96" y="108"/>
                </a:lnTo>
                <a:lnTo>
                  <a:pt x="100" y="108"/>
                </a:lnTo>
                <a:lnTo>
                  <a:pt x="104" y="108"/>
                </a:lnTo>
                <a:lnTo>
                  <a:pt x="110" y="108"/>
                </a:lnTo>
                <a:lnTo>
                  <a:pt x="110" y="122"/>
                </a:lnTo>
                <a:lnTo>
                  <a:pt x="112" y="136"/>
                </a:lnTo>
                <a:lnTo>
                  <a:pt x="114" y="148"/>
                </a:lnTo>
                <a:lnTo>
                  <a:pt x="116" y="158"/>
                </a:lnTo>
                <a:lnTo>
                  <a:pt x="120" y="168"/>
                </a:lnTo>
                <a:lnTo>
                  <a:pt x="122" y="174"/>
                </a:lnTo>
                <a:lnTo>
                  <a:pt x="126" y="178"/>
                </a:lnTo>
                <a:lnTo>
                  <a:pt x="132" y="180"/>
                </a:lnTo>
                <a:lnTo>
                  <a:pt x="136" y="178"/>
                </a:lnTo>
                <a:lnTo>
                  <a:pt x="140" y="174"/>
                </a:lnTo>
                <a:lnTo>
                  <a:pt x="142" y="168"/>
                </a:lnTo>
                <a:lnTo>
                  <a:pt x="146" y="158"/>
                </a:lnTo>
                <a:lnTo>
                  <a:pt x="148" y="148"/>
                </a:lnTo>
                <a:lnTo>
                  <a:pt x="150" y="136"/>
                </a:lnTo>
                <a:lnTo>
                  <a:pt x="152" y="122"/>
                </a:lnTo>
                <a:lnTo>
                  <a:pt x="152" y="108"/>
                </a:lnTo>
                <a:lnTo>
                  <a:pt x="152" y="106"/>
                </a:lnTo>
                <a:lnTo>
                  <a:pt x="152" y="102"/>
                </a:lnTo>
                <a:lnTo>
                  <a:pt x="166" y="94"/>
                </a:lnTo>
                <a:lnTo>
                  <a:pt x="178" y="82"/>
                </a:lnTo>
                <a:lnTo>
                  <a:pt x="184" y="70"/>
                </a:lnTo>
                <a:lnTo>
                  <a:pt x="188" y="54"/>
                </a:lnTo>
                <a:lnTo>
                  <a:pt x="186" y="44"/>
                </a:lnTo>
                <a:lnTo>
                  <a:pt x="182" y="34"/>
                </a:lnTo>
                <a:lnTo>
                  <a:pt x="176" y="24"/>
                </a:lnTo>
                <a:lnTo>
                  <a:pt x="168" y="16"/>
                </a:lnTo>
                <a:lnTo>
                  <a:pt x="158" y="10"/>
                </a:lnTo>
                <a:lnTo>
                  <a:pt x="146" y="4"/>
                </a:lnTo>
                <a:lnTo>
                  <a:pt x="134" y="2"/>
                </a:lnTo>
                <a:lnTo>
                  <a:pt x="122" y="0"/>
                </a:lnTo>
                <a:lnTo>
                  <a:pt x="66" y="0"/>
                </a:lnTo>
                <a:lnTo>
                  <a:pt x="54" y="2"/>
                </a:lnTo>
                <a:lnTo>
                  <a:pt x="40" y="4"/>
                </a:lnTo>
                <a:lnTo>
                  <a:pt x="30" y="10"/>
                </a:lnTo>
                <a:lnTo>
                  <a:pt x="20" y="16"/>
                </a:lnTo>
                <a:lnTo>
                  <a:pt x="12" y="24"/>
                </a:lnTo>
                <a:lnTo>
                  <a:pt x="6" y="34"/>
                </a:lnTo>
                <a:lnTo>
                  <a:pt x="2" y="44"/>
                </a:lnTo>
                <a:lnTo>
                  <a:pt x="0" y="54"/>
                </a:lnTo>
                <a:lnTo>
                  <a:pt x="4" y="70"/>
                </a:lnTo>
                <a:lnTo>
                  <a:pt x="10" y="84"/>
                </a:lnTo>
                <a:lnTo>
                  <a:pt x="22" y="96"/>
                </a:lnTo>
                <a:lnTo>
                  <a:pt x="38" y="104"/>
                </a:lnTo>
                <a:close/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aphicFrame>
        <p:nvGraphicFramePr>
          <p:cNvPr id="38" name="Chart 37"/>
          <p:cNvGraphicFramePr>
            <a:graphicFrameLocks/>
          </p:cNvGraphicFramePr>
          <p:nvPr>
            <p:extLst/>
          </p:nvPr>
        </p:nvGraphicFramePr>
        <p:xfrm>
          <a:off x="240192" y="810099"/>
          <a:ext cx="6192838" cy="3004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6231920" y="1001244"/>
            <a:ext cx="2541080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R. </a:t>
            </a:r>
            <a:r>
              <a:rPr lang="en-GB" sz="1400" b="1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bicirculans</a:t>
            </a:r>
            <a:r>
              <a:rPr lang="en-GB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80/3</a:t>
            </a:r>
            <a:endParaRPr lang="en-GB" sz="1400" b="1" i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endParaRPr lang="en-GB" sz="1400" b="1" i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1400" b="1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R. </a:t>
            </a:r>
            <a:r>
              <a:rPr lang="en-GB" sz="1400" b="1" i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champanellensis</a:t>
            </a:r>
            <a:r>
              <a:rPr lang="en-GB" sz="1400" b="1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18P13</a:t>
            </a:r>
          </a:p>
          <a:p>
            <a:endParaRPr lang="en-GB" sz="1400" b="1" i="1" dirty="0" smtClean="0">
              <a:solidFill>
                <a:srgbClr val="C00000"/>
              </a:solidFill>
              <a:cs typeface="Arial" pitchFamily="34" charset="0"/>
            </a:endParaRPr>
          </a:p>
          <a:p>
            <a:r>
              <a:rPr lang="en-GB" sz="1400" b="1" i="1" dirty="0">
                <a:solidFill>
                  <a:srgbClr val="0000FF"/>
                </a:solidFill>
                <a:cs typeface="Arial" pitchFamily="34" charset="0"/>
              </a:rPr>
              <a:t>R. </a:t>
            </a:r>
            <a:r>
              <a:rPr lang="en-GB" sz="1400" b="1" i="1" dirty="0" err="1">
                <a:solidFill>
                  <a:srgbClr val="0000FF"/>
                </a:solidFill>
                <a:cs typeface="Arial" pitchFamily="34" charset="0"/>
              </a:rPr>
              <a:t>flavefaciens</a:t>
            </a:r>
            <a:r>
              <a:rPr lang="en-GB" sz="1400" b="1" i="1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GB" sz="1400" b="1" dirty="0">
                <a:solidFill>
                  <a:srgbClr val="0000FF"/>
                </a:solidFill>
                <a:cs typeface="Arial" pitchFamily="34" charset="0"/>
              </a:rPr>
              <a:t>FD1 (rumen)</a:t>
            </a:r>
          </a:p>
          <a:p>
            <a:endParaRPr lang="en-GB" sz="1400" b="1" i="1" dirty="0">
              <a:solidFill>
                <a:srgbClr val="0000FF"/>
              </a:solidFill>
              <a:cs typeface="Arial" pitchFamily="34" charset="0"/>
            </a:endParaRPr>
          </a:p>
          <a:p>
            <a:r>
              <a:rPr lang="en-GB" sz="1400" b="1" i="1" dirty="0" smtClean="0">
                <a:solidFill>
                  <a:srgbClr val="C00000"/>
                </a:solidFill>
                <a:cs typeface="Arial" pitchFamily="34" charset="0"/>
              </a:rPr>
              <a:t>R</a:t>
            </a:r>
            <a:r>
              <a:rPr lang="en-GB" sz="1400" b="1" i="1" dirty="0">
                <a:solidFill>
                  <a:srgbClr val="C00000"/>
                </a:solidFill>
                <a:cs typeface="Arial" pitchFamily="34" charset="0"/>
              </a:rPr>
              <a:t>. </a:t>
            </a:r>
            <a:r>
              <a:rPr lang="en-GB" sz="1400" b="1" i="1" dirty="0" err="1">
                <a:solidFill>
                  <a:srgbClr val="C00000"/>
                </a:solidFill>
                <a:cs typeface="Arial" pitchFamily="34" charset="0"/>
              </a:rPr>
              <a:t>bromii</a:t>
            </a:r>
            <a:r>
              <a:rPr lang="en-GB" sz="1400" b="1" i="1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en-GB" sz="1400" b="1" dirty="0" smtClean="0">
                <a:solidFill>
                  <a:srgbClr val="C00000"/>
                </a:solidFill>
                <a:cs typeface="Arial" pitchFamily="34" charset="0"/>
              </a:rPr>
              <a:t>L2-63</a:t>
            </a:r>
            <a:endParaRPr lang="en-GB" sz="1400" b="1" i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50" name="Text Box 10"/>
          <p:cNvSpPr txBox="1">
            <a:spLocks noChangeArrowheads="1"/>
          </p:cNvSpPr>
          <p:nvPr/>
        </p:nvSpPr>
        <p:spPr bwMode="auto">
          <a:xfrm>
            <a:off x="622988" y="651349"/>
            <a:ext cx="5427246" cy="36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buFont typeface="Wingdings" pitchFamily="2" charset="2"/>
              <a:buNone/>
            </a:pPr>
            <a:r>
              <a:rPr lang="en-GB" sz="1400" b="1" dirty="0">
                <a:sym typeface="Symbol" pitchFamily="18" charset="2"/>
              </a:rPr>
              <a:t>S</a:t>
            </a:r>
            <a:r>
              <a:rPr lang="en-GB" sz="1400" b="1" dirty="0" smtClean="0">
                <a:latin typeface="Arial" pitchFamily="34" charset="0"/>
                <a:sym typeface="Symbol" pitchFamily="18" charset="2"/>
              </a:rPr>
              <a:t>elected glycoside hydrolase families encoded by genomes</a:t>
            </a:r>
            <a:endParaRPr lang="en-GB" sz="1400" b="1" dirty="0">
              <a:latin typeface="Arial" pitchFamily="34" charset="0"/>
              <a:sym typeface="Symbol" pitchFamily="18" charset="2"/>
            </a:endParaRPr>
          </a:p>
        </p:txBody>
      </p:sp>
      <p:sp>
        <p:nvSpPr>
          <p:cNvPr id="51" name="Text Box 210"/>
          <p:cNvSpPr txBox="1">
            <a:spLocks noChangeArrowheads="1"/>
          </p:cNvSpPr>
          <p:nvPr/>
        </p:nvSpPr>
        <p:spPr bwMode="auto">
          <a:xfrm>
            <a:off x="6842067" y="3259951"/>
            <a:ext cx="182614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b="1" dirty="0" smtClean="0">
                <a:latin typeface="Arial" pitchFamily="34" charset="0"/>
              </a:rPr>
              <a:t>courtesy of Harry Flint</a:t>
            </a:r>
            <a:endParaRPr lang="en-GB" sz="1200" b="1" dirty="0">
              <a:latin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0"/>
            <a:ext cx="9144000" cy="620713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165100" y="112713"/>
            <a:ext cx="87620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Microbial carbohydrate metabolism – </a:t>
            </a:r>
            <a:r>
              <a:rPr lang="en-US" sz="2000" b="1" i="1" dirty="0" err="1" smtClean="0">
                <a:solidFill>
                  <a:schemeClr val="bg1"/>
                </a:solidFill>
                <a:latin typeface="+mn-lt"/>
              </a:rPr>
              <a:t>Ruminococcaceae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+mn-lt"/>
              </a:rPr>
              <a:t>multienzyme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 complexes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449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0" y="0"/>
            <a:ext cx="9144000" cy="62071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Line 9"/>
          <p:cNvSpPr>
            <a:spLocks noChangeShapeType="1"/>
          </p:cNvSpPr>
          <p:nvPr/>
        </p:nvSpPr>
        <p:spPr bwMode="auto">
          <a:xfrm flipH="1">
            <a:off x="3344333" y="4175011"/>
            <a:ext cx="542538" cy="1087552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sz="1600" b="1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 bwMode="auto">
          <a:xfrm>
            <a:off x="3570398" y="4694086"/>
            <a:ext cx="69760" cy="89696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3" name="Line 23"/>
          <p:cNvSpPr>
            <a:spLocks noChangeShapeType="1"/>
          </p:cNvSpPr>
          <p:nvPr/>
        </p:nvSpPr>
        <p:spPr bwMode="auto">
          <a:xfrm>
            <a:off x="5615659" y="2695462"/>
            <a:ext cx="947066" cy="256710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sz="1600" b="1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cxnSp>
        <p:nvCxnSpPr>
          <p:cNvPr id="43" name="Straight Connector 42"/>
          <p:cNvCxnSpPr/>
          <p:nvPr/>
        </p:nvCxnSpPr>
        <p:spPr bwMode="auto">
          <a:xfrm>
            <a:off x="6165056" y="4388645"/>
            <a:ext cx="208281" cy="12504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165100" y="112713"/>
            <a:ext cx="32624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Microbial metabolic network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3" name="AutoShape 11"/>
          <p:cNvSpPr>
            <a:spLocks noChangeArrowheads="1"/>
          </p:cNvSpPr>
          <p:nvPr/>
        </p:nvSpPr>
        <p:spPr bwMode="auto">
          <a:xfrm>
            <a:off x="3743325" y="1066800"/>
            <a:ext cx="3333749" cy="628649"/>
          </a:xfrm>
          <a:prstGeom prst="flowChartAlternateProcess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 b="1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65" name="AutoShape 11"/>
          <p:cNvSpPr>
            <a:spLocks noChangeArrowheads="1"/>
          </p:cNvSpPr>
          <p:nvPr/>
        </p:nvSpPr>
        <p:spPr bwMode="auto">
          <a:xfrm>
            <a:off x="5794090" y="5340236"/>
            <a:ext cx="1223623" cy="330200"/>
          </a:xfrm>
          <a:prstGeom prst="flowChartAlternateProcess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 b="1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66" name="AutoShape 12"/>
          <p:cNvSpPr>
            <a:spLocks noChangeArrowheads="1"/>
          </p:cNvSpPr>
          <p:nvPr/>
        </p:nvSpPr>
        <p:spPr bwMode="auto">
          <a:xfrm>
            <a:off x="7272294" y="5343411"/>
            <a:ext cx="1469007" cy="330200"/>
          </a:xfrm>
          <a:prstGeom prst="flowChartAlternateProcess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 b="1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67" name="AutoShape 13"/>
          <p:cNvSpPr>
            <a:spLocks noChangeArrowheads="1"/>
          </p:cNvSpPr>
          <p:nvPr/>
        </p:nvSpPr>
        <p:spPr bwMode="auto">
          <a:xfrm>
            <a:off x="3891423" y="5337061"/>
            <a:ext cx="1061822" cy="330200"/>
          </a:xfrm>
          <a:prstGeom prst="flowChartAlternateProcess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 b="1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68" name="Line 14"/>
          <p:cNvSpPr>
            <a:spLocks noChangeShapeType="1"/>
          </p:cNvSpPr>
          <p:nvPr/>
        </p:nvSpPr>
        <p:spPr bwMode="auto">
          <a:xfrm>
            <a:off x="5785521" y="4175011"/>
            <a:ext cx="1893888" cy="108585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sz="1600" b="1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69" name="Text Box 15"/>
          <p:cNvSpPr txBox="1">
            <a:spLocks noChangeArrowheads="1"/>
          </p:cNvSpPr>
          <p:nvPr/>
        </p:nvSpPr>
        <p:spPr bwMode="auto">
          <a:xfrm>
            <a:off x="4469484" y="2235086"/>
            <a:ext cx="1984839" cy="41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sz="1600" b="1" dirty="0">
                <a:solidFill>
                  <a:srgbClr val="0000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monosaccharides</a:t>
            </a:r>
            <a:endParaRPr lang="en-US" sz="1600" b="1" dirty="0">
              <a:solidFill>
                <a:srgbClr val="000099"/>
              </a:solidFill>
              <a:latin typeface="Arial" pitchFamily="34" charset="0"/>
              <a:ea typeface="Verdana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70" name="Text Box 16"/>
          <p:cNvSpPr txBox="1">
            <a:spLocks noChangeArrowheads="1"/>
          </p:cNvSpPr>
          <p:nvPr/>
        </p:nvSpPr>
        <p:spPr bwMode="auto">
          <a:xfrm>
            <a:off x="3688992" y="1069861"/>
            <a:ext cx="34676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 dirty="0">
                <a:solidFill>
                  <a:srgbClr val="0000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1800" b="1" dirty="0" smtClean="0">
                <a:solidFill>
                  <a:srgbClr val="0000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indigestible polysaccharides </a:t>
            </a:r>
          </a:p>
          <a:p>
            <a:pPr algn="ctr" eaLnBrk="0" hangingPunct="0"/>
            <a:r>
              <a:rPr lang="en-US" sz="1800" b="1" dirty="0" smtClean="0">
                <a:solidFill>
                  <a:srgbClr val="0000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&amp; </a:t>
            </a:r>
            <a:r>
              <a:rPr lang="en-US" sz="1800" b="1" dirty="0">
                <a:solidFill>
                  <a:srgbClr val="0000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oligosaccharides</a:t>
            </a:r>
            <a:endParaRPr lang="en-US" sz="1800" b="1" dirty="0">
              <a:solidFill>
                <a:srgbClr val="000099"/>
              </a:solidFill>
              <a:latin typeface="Arial" pitchFamily="34" charset="0"/>
              <a:ea typeface="Verdana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71" name="Line 19"/>
          <p:cNvSpPr>
            <a:spLocks noChangeShapeType="1"/>
          </p:cNvSpPr>
          <p:nvPr/>
        </p:nvSpPr>
        <p:spPr bwMode="auto">
          <a:xfrm>
            <a:off x="5717202" y="1806798"/>
            <a:ext cx="0" cy="5207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sz="1600" b="1">
              <a:solidFill>
                <a:srgbClr val="000000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72" name="Line 20"/>
          <p:cNvSpPr>
            <a:spLocks noChangeShapeType="1"/>
          </p:cNvSpPr>
          <p:nvPr/>
        </p:nvSpPr>
        <p:spPr bwMode="auto">
          <a:xfrm>
            <a:off x="5953796" y="2695461"/>
            <a:ext cx="892175" cy="1089025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sz="1600" b="1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74" name="Line 24"/>
          <p:cNvSpPr>
            <a:spLocks noChangeShapeType="1"/>
          </p:cNvSpPr>
          <p:nvPr/>
        </p:nvSpPr>
        <p:spPr bwMode="auto">
          <a:xfrm flipH="1">
            <a:off x="4185321" y="2693874"/>
            <a:ext cx="712788" cy="10906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sz="1600" b="1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75" name="Line 25"/>
          <p:cNvSpPr>
            <a:spLocks noChangeShapeType="1"/>
          </p:cNvSpPr>
          <p:nvPr/>
        </p:nvSpPr>
        <p:spPr bwMode="auto">
          <a:xfrm flipV="1">
            <a:off x="5080674" y="5498986"/>
            <a:ext cx="612775" cy="1588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sz="1600" b="1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76" name="Line 26"/>
          <p:cNvSpPr>
            <a:spLocks noChangeShapeType="1"/>
          </p:cNvSpPr>
          <p:nvPr/>
        </p:nvSpPr>
        <p:spPr bwMode="auto">
          <a:xfrm flipH="1">
            <a:off x="4137696" y="4175011"/>
            <a:ext cx="6350" cy="1085850"/>
          </a:xfrm>
          <a:prstGeom prst="line">
            <a:avLst/>
          </a:prstGeom>
          <a:noFill/>
          <a:ln w="28575">
            <a:solidFill>
              <a:srgbClr val="7030A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sz="1600" b="1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77" name="Text Box 27"/>
          <p:cNvSpPr txBox="1">
            <a:spLocks noChangeArrowheads="1"/>
          </p:cNvSpPr>
          <p:nvPr/>
        </p:nvSpPr>
        <p:spPr bwMode="auto">
          <a:xfrm>
            <a:off x="3034384" y="5349761"/>
            <a:ext cx="5677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>
                <a:solidFill>
                  <a:srgbClr val="99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CH</a:t>
            </a:r>
            <a:r>
              <a:rPr lang="en-US" sz="1600" b="1" baseline="-25000" dirty="0">
                <a:solidFill>
                  <a:srgbClr val="99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4</a:t>
            </a:r>
            <a:endParaRPr lang="en-US" sz="1600" b="1" dirty="0">
              <a:solidFill>
                <a:srgbClr val="990000"/>
              </a:solidFill>
              <a:latin typeface="Arial" pitchFamily="34" charset="0"/>
              <a:ea typeface="Verdana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78" name="Line 28"/>
          <p:cNvSpPr>
            <a:spLocks noChangeShapeType="1"/>
          </p:cNvSpPr>
          <p:nvPr/>
        </p:nvSpPr>
        <p:spPr bwMode="auto">
          <a:xfrm flipH="1">
            <a:off x="2547021" y="4175011"/>
            <a:ext cx="447675" cy="10858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sz="1600" b="1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79" name="Text Box 29"/>
          <p:cNvSpPr txBox="1">
            <a:spLocks noChangeArrowheads="1"/>
          </p:cNvSpPr>
          <p:nvPr/>
        </p:nvSpPr>
        <p:spPr bwMode="auto">
          <a:xfrm>
            <a:off x="2310484" y="5349761"/>
            <a:ext cx="54373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FF33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H</a:t>
            </a:r>
            <a:r>
              <a:rPr lang="en-US" sz="1600" b="1" baseline="-25000">
                <a:solidFill>
                  <a:srgbClr val="FF33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2</a:t>
            </a:r>
            <a:r>
              <a:rPr lang="en-US" sz="1600" b="1">
                <a:solidFill>
                  <a:srgbClr val="FF33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S</a:t>
            </a:r>
            <a:endParaRPr lang="en-US" sz="1600" b="1">
              <a:solidFill>
                <a:srgbClr val="FF3300"/>
              </a:solidFill>
              <a:latin typeface="Arial" pitchFamily="34" charset="0"/>
              <a:ea typeface="Verdana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80" name="Freeform 30"/>
          <p:cNvSpPr>
            <a:spLocks/>
          </p:cNvSpPr>
          <p:nvPr/>
        </p:nvSpPr>
        <p:spPr bwMode="auto">
          <a:xfrm>
            <a:off x="2575596" y="4276611"/>
            <a:ext cx="174625" cy="498475"/>
          </a:xfrm>
          <a:custGeom>
            <a:avLst/>
            <a:gdLst>
              <a:gd name="T0" fmla="*/ 0 w 284"/>
              <a:gd name="T1" fmla="*/ 0 h 464"/>
              <a:gd name="T2" fmla="*/ 160 w 284"/>
              <a:gd name="T3" fmla="*/ 104 h 464"/>
              <a:gd name="T4" fmla="*/ 264 w 284"/>
              <a:gd name="T5" fmla="*/ 264 h 464"/>
              <a:gd name="T6" fmla="*/ 280 w 284"/>
              <a:gd name="T7" fmla="*/ 464 h 464"/>
              <a:gd name="T8" fmla="*/ 0 60000 65536"/>
              <a:gd name="T9" fmla="*/ 0 60000 65536"/>
              <a:gd name="T10" fmla="*/ 0 60000 65536"/>
              <a:gd name="T11" fmla="*/ 0 60000 65536"/>
              <a:gd name="T12" fmla="*/ 0 w 284"/>
              <a:gd name="T13" fmla="*/ 0 h 464"/>
              <a:gd name="T14" fmla="*/ 284 w 284"/>
              <a:gd name="T15" fmla="*/ 464 h 4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4" h="464">
                <a:moveTo>
                  <a:pt x="0" y="0"/>
                </a:moveTo>
                <a:cubicBezTo>
                  <a:pt x="58" y="30"/>
                  <a:pt x="116" y="60"/>
                  <a:pt x="160" y="104"/>
                </a:cubicBezTo>
                <a:cubicBezTo>
                  <a:pt x="204" y="148"/>
                  <a:pt x="244" y="204"/>
                  <a:pt x="264" y="264"/>
                </a:cubicBezTo>
                <a:cubicBezTo>
                  <a:pt x="284" y="324"/>
                  <a:pt x="277" y="431"/>
                  <a:pt x="280" y="464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1600" b="1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81" name="Text Box 31"/>
          <p:cNvSpPr txBox="1">
            <a:spLocks noChangeArrowheads="1"/>
          </p:cNvSpPr>
          <p:nvPr/>
        </p:nvSpPr>
        <p:spPr bwMode="auto">
          <a:xfrm>
            <a:off x="2332709" y="3990861"/>
            <a:ext cx="6767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FF33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SO</a:t>
            </a:r>
            <a:r>
              <a:rPr lang="en-US" sz="1600" b="1" baseline="-25000">
                <a:solidFill>
                  <a:srgbClr val="FF33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4</a:t>
            </a:r>
            <a:r>
              <a:rPr lang="en-US" sz="1600" b="1" baseline="30000">
                <a:solidFill>
                  <a:srgbClr val="FF33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2-</a:t>
            </a:r>
            <a:endParaRPr lang="en-US" sz="1600" b="1">
              <a:solidFill>
                <a:srgbClr val="FF3300"/>
              </a:solidFill>
              <a:latin typeface="Arial" pitchFamily="34" charset="0"/>
              <a:ea typeface="Verdana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82" name="Line 32"/>
          <p:cNvSpPr>
            <a:spLocks noChangeShapeType="1"/>
          </p:cNvSpPr>
          <p:nvPr/>
        </p:nvSpPr>
        <p:spPr bwMode="auto">
          <a:xfrm flipH="1">
            <a:off x="4759996" y="4175011"/>
            <a:ext cx="590550" cy="1095375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sz="1600" b="1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83" name="Line 33"/>
          <p:cNvSpPr>
            <a:spLocks noChangeShapeType="1"/>
          </p:cNvSpPr>
          <p:nvPr/>
        </p:nvSpPr>
        <p:spPr bwMode="auto">
          <a:xfrm flipH="1">
            <a:off x="3128046" y="2693874"/>
            <a:ext cx="1400175" cy="10906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sz="1600" b="1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84" name="Line 34"/>
          <p:cNvSpPr>
            <a:spLocks noChangeShapeType="1"/>
          </p:cNvSpPr>
          <p:nvPr/>
        </p:nvSpPr>
        <p:spPr bwMode="auto">
          <a:xfrm>
            <a:off x="3172496" y="4175011"/>
            <a:ext cx="841375" cy="1095375"/>
          </a:xfrm>
          <a:prstGeom prst="line">
            <a:avLst/>
          </a:prstGeom>
          <a:noFill/>
          <a:ln w="28575">
            <a:solidFill>
              <a:srgbClr val="7030A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sz="1600" b="1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85" name="Line 35"/>
          <p:cNvSpPr>
            <a:spLocks noChangeShapeType="1"/>
          </p:cNvSpPr>
          <p:nvPr/>
        </p:nvSpPr>
        <p:spPr bwMode="auto">
          <a:xfrm>
            <a:off x="3074071" y="4175011"/>
            <a:ext cx="109396" cy="1087552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sz="1600" b="1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86" name="Line 36"/>
          <p:cNvSpPr>
            <a:spLocks noChangeShapeType="1"/>
          </p:cNvSpPr>
          <p:nvPr/>
        </p:nvSpPr>
        <p:spPr bwMode="auto">
          <a:xfrm>
            <a:off x="5415634" y="2698636"/>
            <a:ext cx="0" cy="108585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sz="1600" b="1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87" name="Line 37"/>
          <p:cNvSpPr>
            <a:spLocks noChangeShapeType="1"/>
          </p:cNvSpPr>
          <p:nvPr/>
        </p:nvSpPr>
        <p:spPr bwMode="auto">
          <a:xfrm>
            <a:off x="5547396" y="4175011"/>
            <a:ext cx="627063" cy="108585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sz="1600" b="1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88" name="Line 38"/>
          <p:cNvSpPr>
            <a:spLocks noChangeShapeType="1"/>
          </p:cNvSpPr>
          <p:nvPr/>
        </p:nvSpPr>
        <p:spPr bwMode="auto">
          <a:xfrm>
            <a:off x="7220621" y="4171836"/>
            <a:ext cx="892175" cy="1089025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sz="1600" b="1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89" name="Line 39"/>
          <p:cNvSpPr>
            <a:spLocks noChangeShapeType="1"/>
          </p:cNvSpPr>
          <p:nvPr/>
        </p:nvSpPr>
        <p:spPr bwMode="auto">
          <a:xfrm>
            <a:off x="6318921" y="2695461"/>
            <a:ext cx="1409700" cy="1089025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sz="1600" b="1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90" name="Line 40"/>
          <p:cNvSpPr>
            <a:spLocks noChangeShapeType="1"/>
          </p:cNvSpPr>
          <p:nvPr/>
        </p:nvSpPr>
        <p:spPr bwMode="auto">
          <a:xfrm flipH="1">
            <a:off x="4453467" y="2695461"/>
            <a:ext cx="763728" cy="256710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sz="1600" b="1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91" name="Text Box 43"/>
          <p:cNvSpPr txBox="1">
            <a:spLocks noChangeArrowheads="1"/>
          </p:cNvSpPr>
          <p:nvPr/>
        </p:nvSpPr>
        <p:spPr bwMode="auto">
          <a:xfrm>
            <a:off x="175619" y="4982624"/>
            <a:ext cx="1197764" cy="41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en-US" sz="1600" b="1" dirty="0" err="1">
                <a:solidFill>
                  <a:srgbClr val="7030A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acetogens</a:t>
            </a:r>
            <a:endParaRPr lang="en-US" sz="1600" b="1" dirty="0">
              <a:solidFill>
                <a:srgbClr val="7030A0"/>
              </a:solidFill>
              <a:latin typeface="Arial" pitchFamily="34" charset="0"/>
              <a:ea typeface="Verdana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92" name="Text Box 44"/>
          <p:cNvSpPr txBox="1">
            <a:spLocks noChangeArrowheads="1"/>
          </p:cNvSpPr>
          <p:nvPr/>
        </p:nvSpPr>
        <p:spPr bwMode="auto">
          <a:xfrm>
            <a:off x="175619" y="4195224"/>
            <a:ext cx="1770036" cy="41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en-US" sz="1600" b="1" dirty="0">
                <a:solidFill>
                  <a:srgbClr val="FF33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sulfate reducers</a:t>
            </a:r>
            <a:endParaRPr lang="en-US" sz="1600" b="1" dirty="0">
              <a:solidFill>
                <a:srgbClr val="FF3300"/>
              </a:solidFill>
              <a:latin typeface="Arial" pitchFamily="34" charset="0"/>
              <a:ea typeface="Verdana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93" name="Text Box 45"/>
          <p:cNvSpPr txBox="1">
            <a:spLocks noChangeArrowheads="1"/>
          </p:cNvSpPr>
          <p:nvPr/>
        </p:nvSpPr>
        <p:spPr bwMode="auto">
          <a:xfrm>
            <a:off x="175619" y="4588924"/>
            <a:ext cx="15167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en-US" sz="1600" b="1" dirty="0" err="1">
                <a:solidFill>
                  <a:srgbClr val="99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methanogens</a:t>
            </a:r>
            <a:endParaRPr lang="en-US" sz="1600" b="1" dirty="0">
              <a:solidFill>
                <a:srgbClr val="990000"/>
              </a:solidFill>
              <a:latin typeface="Arial" pitchFamily="34" charset="0"/>
              <a:ea typeface="Verdana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94" name="Text Box 69"/>
          <p:cNvSpPr txBox="1">
            <a:spLocks noChangeArrowheads="1"/>
          </p:cNvSpPr>
          <p:nvPr/>
        </p:nvSpPr>
        <p:spPr bwMode="auto">
          <a:xfrm>
            <a:off x="2881985" y="3790836"/>
            <a:ext cx="57616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600" b="1" dirty="0">
                <a:solidFill>
                  <a:srgbClr val="0000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H</a:t>
            </a:r>
            <a:r>
              <a:rPr lang="en-US" sz="1600" b="1" baseline="-25000" dirty="0">
                <a:solidFill>
                  <a:srgbClr val="0000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2  </a:t>
            </a:r>
            <a:r>
              <a:rPr lang="en-US" sz="1600" b="1" dirty="0" smtClean="0">
                <a:solidFill>
                  <a:srgbClr val="0000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  CO</a:t>
            </a:r>
            <a:r>
              <a:rPr lang="en-US" sz="1600" b="1" baseline="-25000" dirty="0" smtClean="0">
                <a:solidFill>
                  <a:srgbClr val="0000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2</a:t>
            </a:r>
            <a:r>
              <a:rPr lang="en-US" sz="1600" b="1" dirty="0" smtClean="0">
                <a:solidFill>
                  <a:srgbClr val="0000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/</a:t>
            </a:r>
            <a:r>
              <a:rPr lang="en-US" sz="1600" b="1" dirty="0" err="1" smtClean="0">
                <a:solidFill>
                  <a:srgbClr val="0000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formate</a:t>
            </a:r>
            <a:r>
              <a:rPr lang="en-US" sz="1600" b="1" dirty="0" smtClean="0">
                <a:solidFill>
                  <a:srgbClr val="0000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        </a:t>
            </a:r>
            <a:r>
              <a:rPr lang="en-US" sz="1600" b="1" dirty="0">
                <a:solidFill>
                  <a:srgbClr val="0000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lactate     </a:t>
            </a:r>
            <a:r>
              <a:rPr lang="en-US" sz="1600" b="1" dirty="0" smtClean="0">
                <a:solidFill>
                  <a:srgbClr val="0000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       </a:t>
            </a:r>
            <a:r>
              <a:rPr lang="en-US" sz="1600" b="1" dirty="0" err="1" smtClean="0">
                <a:solidFill>
                  <a:srgbClr val="0000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succinate</a:t>
            </a:r>
            <a:r>
              <a:rPr lang="en-US" sz="1600" b="1" dirty="0">
                <a:solidFill>
                  <a:srgbClr val="0000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rgbClr val="0000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 </a:t>
            </a:r>
            <a:r>
              <a:rPr lang="en-US" sz="1600" b="1" dirty="0">
                <a:solidFill>
                  <a:srgbClr val="0000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ethanol  </a:t>
            </a:r>
          </a:p>
        </p:txBody>
      </p:sp>
      <p:sp>
        <p:nvSpPr>
          <p:cNvPr id="95" name="Text Box 70"/>
          <p:cNvSpPr txBox="1">
            <a:spLocks noChangeArrowheads="1"/>
          </p:cNvSpPr>
          <p:nvPr/>
        </p:nvSpPr>
        <p:spPr bwMode="auto">
          <a:xfrm>
            <a:off x="3866234" y="5270386"/>
            <a:ext cx="4998356" cy="41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sz="1600" b="1" dirty="0">
                <a:solidFill>
                  <a:srgbClr val="0000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ACETATE       </a:t>
            </a:r>
            <a:r>
              <a:rPr lang="en-US" sz="1600" b="1" dirty="0" smtClean="0">
                <a:solidFill>
                  <a:srgbClr val="0000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         </a:t>
            </a:r>
            <a:r>
              <a:rPr lang="en-US" sz="1600" b="1" dirty="0">
                <a:solidFill>
                  <a:srgbClr val="0000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BUTYRATE   </a:t>
            </a:r>
            <a:r>
              <a:rPr lang="en-US" sz="1600" b="1" dirty="0" smtClean="0">
                <a:solidFill>
                  <a:srgbClr val="0000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   PROPIONATE </a:t>
            </a:r>
            <a:endParaRPr lang="en-US" sz="1600" b="1" dirty="0">
              <a:solidFill>
                <a:srgbClr val="000099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96" name="Text Box 71"/>
          <p:cNvSpPr txBox="1">
            <a:spLocks noChangeArrowheads="1"/>
          </p:cNvSpPr>
          <p:nvPr/>
        </p:nvSpPr>
        <p:spPr bwMode="auto">
          <a:xfrm>
            <a:off x="175619" y="2877364"/>
            <a:ext cx="2250937" cy="41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en-US" sz="1600" b="1" dirty="0">
                <a:solidFill>
                  <a:srgbClr val="0000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fermentative bacteria</a:t>
            </a:r>
            <a:endParaRPr lang="en-US" sz="1600" b="1" dirty="0">
              <a:solidFill>
                <a:srgbClr val="000099"/>
              </a:solidFill>
              <a:latin typeface="Arial" pitchFamily="34" charset="0"/>
              <a:ea typeface="Verdana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44" name="Text Box 70"/>
          <p:cNvSpPr txBox="1">
            <a:spLocks noChangeArrowheads="1"/>
          </p:cNvSpPr>
          <p:nvPr/>
        </p:nvSpPr>
        <p:spPr bwMode="auto">
          <a:xfrm>
            <a:off x="4602772" y="5753525"/>
            <a:ext cx="3138873" cy="41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sz="1600" b="1" dirty="0" smtClean="0">
                <a:solidFill>
                  <a:srgbClr val="0000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Short-chain fatty acids (SCFA)</a:t>
            </a:r>
            <a:endParaRPr lang="en-US" sz="1600" b="1" dirty="0">
              <a:solidFill>
                <a:srgbClr val="000099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45" name="Line 19"/>
          <p:cNvSpPr>
            <a:spLocks noChangeShapeType="1"/>
          </p:cNvSpPr>
          <p:nvPr/>
        </p:nvSpPr>
        <p:spPr bwMode="auto">
          <a:xfrm>
            <a:off x="5597227" y="1806798"/>
            <a:ext cx="0" cy="5207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sz="1600" b="1">
              <a:solidFill>
                <a:srgbClr val="000000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46" name="Line 19"/>
          <p:cNvSpPr>
            <a:spLocks noChangeShapeType="1"/>
          </p:cNvSpPr>
          <p:nvPr/>
        </p:nvSpPr>
        <p:spPr bwMode="auto">
          <a:xfrm>
            <a:off x="5477252" y="1806798"/>
            <a:ext cx="0" cy="5207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sz="1600" b="1">
              <a:solidFill>
                <a:srgbClr val="000000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48" name="Line 19"/>
          <p:cNvSpPr>
            <a:spLocks noChangeShapeType="1"/>
          </p:cNvSpPr>
          <p:nvPr/>
        </p:nvSpPr>
        <p:spPr bwMode="auto">
          <a:xfrm>
            <a:off x="5357277" y="1806798"/>
            <a:ext cx="0" cy="5207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sz="1600" b="1">
              <a:solidFill>
                <a:srgbClr val="000000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49" name="Line 19"/>
          <p:cNvSpPr>
            <a:spLocks noChangeShapeType="1"/>
          </p:cNvSpPr>
          <p:nvPr/>
        </p:nvSpPr>
        <p:spPr bwMode="auto">
          <a:xfrm>
            <a:off x="5237302" y="1806798"/>
            <a:ext cx="0" cy="5207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sz="1600" b="1">
              <a:solidFill>
                <a:srgbClr val="000000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50" name="Line 19"/>
          <p:cNvSpPr>
            <a:spLocks noChangeShapeType="1"/>
          </p:cNvSpPr>
          <p:nvPr/>
        </p:nvSpPr>
        <p:spPr bwMode="auto">
          <a:xfrm>
            <a:off x="5117327" y="1806798"/>
            <a:ext cx="0" cy="5207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sz="1600" b="1">
              <a:solidFill>
                <a:srgbClr val="000000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51" name="Text Box 71"/>
          <p:cNvSpPr txBox="1">
            <a:spLocks noChangeArrowheads="1"/>
          </p:cNvSpPr>
          <p:nvPr/>
        </p:nvSpPr>
        <p:spPr bwMode="auto">
          <a:xfrm>
            <a:off x="175619" y="1794364"/>
            <a:ext cx="1678665" cy="41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en-US" sz="1600" b="1" dirty="0" err="1" smtClean="0">
                <a:solidFill>
                  <a:srgbClr val="000099"/>
                </a:solidFill>
                <a:ea typeface="Verdana" pitchFamily="34" charset="0"/>
                <a:cs typeface="Arial" pitchFamily="34" charset="0"/>
              </a:rPr>
              <a:t>f</a:t>
            </a:r>
            <a:r>
              <a:rPr lang="en-US" sz="1600" b="1" dirty="0" err="1" smtClean="0">
                <a:solidFill>
                  <a:srgbClr val="0000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ibre</a:t>
            </a:r>
            <a:r>
              <a:rPr lang="en-US" sz="1600" b="1" dirty="0" smtClean="0">
                <a:solidFill>
                  <a:srgbClr val="0000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degraders</a:t>
            </a:r>
            <a:endParaRPr lang="en-US" sz="1600" b="1" dirty="0">
              <a:solidFill>
                <a:srgbClr val="000099"/>
              </a:solidFill>
              <a:latin typeface="Arial" pitchFamily="34" charset="0"/>
              <a:ea typeface="Verdana" pitchFamily="34" charset="0"/>
              <a:cs typeface="Arial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0280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 110"/>
          <p:cNvSpPr/>
          <p:nvPr/>
        </p:nvSpPr>
        <p:spPr>
          <a:xfrm>
            <a:off x="0" y="0"/>
            <a:ext cx="9144000" cy="62071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1748437" y="1201683"/>
            <a:ext cx="2052810" cy="4895198"/>
            <a:chOff x="-2136947" y="1351579"/>
            <a:chExt cx="2052810" cy="4895198"/>
          </a:xfrm>
        </p:grpSpPr>
        <p:sp>
          <p:nvSpPr>
            <p:cNvPr id="54" name="Freeform 53"/>
            <p:cNvSpPr/>
            <p:nvPr/>
          </p:nvSpPr>
          <p:spPr>
            <a:xfrm>
              <a:off x="-1540675" y="3723672"/>
              <a:ext cx="946150" cy="684212"/>
            </a:xfrm>
            <a:custGeom>
              <a:avLst/>
              <a:gdLst>
                <a:gd name="connsiteX0" fmla="*/ 55563 w 946150"/>
                <a:gd name="connsiteY0" fmla="*/ 652462 h 684212"/>
                <a:gd name="connsiteX1" fmla="*/ 19844 w 946150"/>
                <a:gd name="connsiteY1" fmla="*/ 611981 h 684212"/>
                <a:gd name="connsiteX2" fmla="*/ 12700 w 946150"/>
                <a:gd name="connsiteY2" fmla="*/ 588168 h 684212"/>
                <a:gd name="connsiteX3" fmla="*/ 5557 w 946150"/>
                <a:gd name="connsiteY3" fmla="*/ 550068 h 684212"/>
                <a:gd name="connsiteX4" fmla="*/ 3175 w 946150"/>
                <a:gd name="connsiteY4" fmla="*/ 504825 h 684212"/>
                <a:gd name="connsiteX5" fmla="*/ 24607 w 946150"/>
                <a:gd name="connsiteY5" fmla="*/ 466725 h 684212"/>
                <a:gd name="connsiteX6" fmla="*/ 46038 w 946150"/>
                <a:gd name="connsiteY6" fmla="*/ 433387 h 684212"/>
                <a:gd name="connsiteX7" fmla="*/ 84138 w 946150"/>
                <a:gd name="connsiteY7" fmla="*/ 409575 h 684212"/>
                <a:gd name="connsiteX8" fmla="*/ 124619 w 946150"/>
                <a:gd name="connsiteY8" fmla="*/ 402431 h 684212"/>
                <a:gd name="connsiteX9" fmla="*/ 157957 w 946150"/>
                <a:gd name="connsiteY9" fmla="*/ 411956 h 684212"/>
                <a:gd name="connsiteX10" fmla="*/ 184150 w 946150"/>
                <a:gd name="connsiteY10" fmla="*/ 423862 h 684212"/>
                <a:gd name="connsiteX11" fmla="*/ 205582 w 946150"/>
                <a:gd name="connsiteY11" fmla="*/ 447675 h 684212"/>
                <a:gd name="connsiteX12" fmla="*/ 227013 w 946150"/>
                <a:gd name="connsiteY12" fmla="*/ 461962 h 684212"/>
                <a:gd name="connsiteX13" fmla="*/ 243682 w 946150"/>
                <a:gd name="connsiteY13" fmla="*/ 473868 h 684212"/>
                <a:gd name="connsiteX14" fmla="*/ 253207 w 946150"/>
                <a:gd name="connsiteY14" fmla="*/ 466725 h 684212"/>
                <a:gd name="connsiteX15" fmla="*/ 277019 w 946150"/>
                <a:gd name="connsiteY15" fmla="*/ 461962 h 684212"/>
                <a:gd name="connsiteX16" fmla="*/ 312738 w 946150"/>
                <a:gd name="connsiteY16" fmla="*/ 452437 h 684212"/>
                <a:gd name="connsiteX17" fmla="*/ 353219 w 946150"/>
                <a:gd name="connsiteY17" fmla="*/ 454818 h 684212"/>
                <a:gd name="connsiteX18" fmla="*/ 410369 w 946150"/>
                <a:gd name="connsiteY18" fmla="*/ 454818 h 684212"/>
                <a:gd name="connsiteX19" fmla="*/ 455613 w 946150"/>
                <a:gd name="connsiteY19" fmla="*/ 454818 h 684212"/>
                <a:gd name="connsiteX20" fmla="*/ 496094 w 946150"/>
                <a:gd name="connsiteY20" fmla="*/ 440531 h 684212"/>
                <a:gd name="connsiteX21" fmla="*/ 534194 w 946150"/>
                <a:gd name="connsiteY21" fmla="*/ 414337 h 684212"/>
                <a:gd name="connsiteX22" fmla="*/ 562769 w 946150"/>
                <a:gd name="connsiteY22" fmla="*/ 369093 h 684212"/>
                <a:gd name="connsiteX23" fmla="*/ 579438 w 946150"/>
                <a:gd name="connsiteY23" fmla="*/ 316706 h 684212"/>
                <a:gd name="connsiteX24" fmla="*/ 588963 w 946150"/>
                <a:gd name="connsiteY24" fmla="*/ 273843 h 684212"/>
                <a:gd name="connsiteX25" fmla="*/ 591344 w 946150"/>
                <a:gd name="connsiteY25" fmla="*/ 216693 h 684212"/>
                <a:gd name="connsiteX26" fmla="*/ 584200 w 946150"/>
                <a:gd name="connsiteY26" fmla="*/ 173831 h 684212"/>
                <a:gd name="connsiteX27" fmla="*/ 584200 w 946150"/>
                <a:gd name="connsiteY27" fmla="*/ 171450 h 684212"/>
                <a:gd name="connsiteX28" fmla="*/ 593725 w 946150"/>
                <a:gd name="connsiteY28" fmla="*/ 164306 h 684212"/>
                <a:gd name="connsiteX29" fmla="*/ 646113 w 946150"/>
                <a:gd name="connsiteY29" fmla="*/ 109537 h 684212"/>
                <a:gd name="connsiteX30" fmla="*/ 674688 w 946150"/>
                <a:gd name="connsiteY30" fmla="*/ 69056 h 684212"/>
                <a:gd name="connsiteX31" fmla="*/ 708025 w 946150"/>
                <a:gd name="connsiteY31" fmla="*/ 26193 h 684212"/>
                <a:gd name="connsiteX32" fmla="*/ 736600 w 946150"/>
                <a:gd name="connsiteY32" fmla="*/ 14287 h 684212"/>
                <a:gd name="connsiteX33" fmla="*/ 769938 w 946150"/>
                <a:gd name="connsiteY33" fmla="*/ 4762 h 684212"/>
                <a:gd name="connsiteX34" fmla="*/ 803275 w 946150"/>
                <a:gd name="connsiteY34" fmla="*/ 2381 h 684212"/>
                <a:gd name="connsiteX35" fmla="*/ 846138 w 946150"/>
                <a:gd name="connsiteY35" fmla="*/ 19050 h 684212"/>
                <a:gd name="connsiteX36" fmla="*/ 877094 w 946150"/>
                <a:gd name="connsiteY36" fmla="*/ 45243 h 684212"/>
                <a:gd name="connsiteX37" fmla="*/ 903288 w 946150"/>
                <a:gd name="connsiteY37" fmla="*/ 80962 h 684212"/>
                <a:gd name="connsiteX38" fmla="*/ 927100 w 946150"/>
                <a:gd name="connsiteY38" fmla="*/ 130968 h 684212"/>
                <a:gd name="connsiteX39" fmla="*/ 941388 w 946150"/>
                <a:gd name="connsiteY39" fmla="*/ 200025 h 684212"/>
                <a:gd name="connsiteX40" fmla="*/ 941388 w 946150"/>
                <a:gd name="connsiteY40" fmla="*/ 297656 h 684212"/>
                <a:gd name="connsiteX41" fmla="*/ 912813 w 946150"/>
                <a:gd name="connsiteY41" fmla="*/ 395287 h 684212"/>
                <a:gd name="connsiteX42" fmla="*/ 860425 w 946150"/>
                <a:gd name="connsiteY42" fmla="*/ 490537 h 684212"/>
                <a:gd name="connsiteX43" fmla="*/ 793750 w 946150"/>
                <a:gd name="connsiteY43" fmla="*/ 569118 h 684212"/>
                <a:gd name="connsiteX44" fmla="*/ 719932 w 946150"/>
                <a:gd name="connsiteY44" fmla="*/ 628650 h 684212"/>
                <a:gd name="connsiteX45" fmla="*/ 646113 w 946150"/>
                <a:gd name="connsiteY45" fmla="*/ 661987 h 684212"/>
                <a:gd name="connsiteX46" fmla="*/ 508000 w 946150"/>
                <a:gd name="connsiteY46" fmla="*/ 681037 h 684212"/>
                <a:gd name="connsiteX47" fmla="*/ 393700 w 946150"/>
                <a:gd name="connsiteY47" fmla="*/ 681037 h 684212"/>
                <a:gd name="connsiteX48" fmla="*/ 298450 w 946150"/>
                <a:gd name="connsiteY48" fmla="*/ 664368 h 684212"/>
                <a:gd name="connsiteX49" fmla="*/ 255588 w 946150"/>
                <a:gd name="connsiteY49" fmla="*/ 635793 h 684212"/>
                <a:gd name="connsiteX50" fmla="*/ 227013 w 946150"/>
                <a:gd name="connsiteY50" fmla="*/ 576262 h 684212"/>
                <a:gd name="connsiteX51" fmla="*/ 227013 w 946150"/>
                <a:gd name="connsiteY51" fmla="*/ 554831 h 684212"/>
                <a:gd name="connsiteX52" fmla="*/ 227013 w 946150"/>
                <a:gd name="connsiteY52" fmla="*/ 552450 h 684212"/>
                <a:gd name="connsiteX53" fmla="*/ 219869 w 946150"/>
                <a:gd name="connsiteY53" fmla="*/ 552450 h 684212"/>
                <a:gd name="connsiteX54" fmla="*/ 205582 w 946150"/>
                <a:gd name="connsiteY54" fmla="*/ 552450 h 684212"/>
                <a:gd name="connsiteX55" fmla="*/ 162719 w 946150"/>
                <a:gd name="connsiteY55" fmla="*/ 531018 h 684212"/>
                <a:gd name="connsiteX56" fmla="*/ 138907 w 946150"/>
                <a:gd name="connsiteY56" fmla="*/ 521493 h 684212"/>
                <a:gd name="connsiteX57" fmla="*/ 117475 w 946150"/>
                <a:gd name="connsiteY57" fmla="*/ 526256 h 684212"/>
                <a:gd name="connsiteX58" fmla="*/ 105569 w 946150"/>
                <a:gd name="connsiteY58" fmla="*/ 545306 h 684212"/>
                <a:gd name="connsiteX59" fmla="*/ 100807 w 946150"/>
                <a:gd name="connsiteY59" fmla="*/ 564356 h 684212"/>
                <a:gd name="connsiteX60" fmla="*/ 107950 w 946150"/>
                <a:gd name="connsiteY60" fmla="*/ 609600 h 684212"/>
                <a:gd name="connsiteX61" fmla="*/ 127000 w 946150"/>
                <a:gd name="connsiteY61" fmla="*/ 638175 h 684212"/>
                <a:gd name="connsiteX62" fmla="*/ 129382 w 946150"/>
                <a:gd name="connsiteY62" fmla="*/ 657225 h 684212"/>
                <a:gd name="connsiteX63" fmla="*/ 129382 w 946150"/>
                <a:gd name="connsiteY63" fmla="*/ 661987 h 684212"/>
                <a:gd name="connsiteX64" fmla="*/ 107950 w 946150"/>
                <a:gd name="connsiteY64" fmla="*/ 657225 h 684212"/>
                <a:gd name="connsiteX65" fmla="*/ 55563 w 946150"/>
                <a:gd name="connsiteY65" fmla="*/ 652462 h 684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946150" h="684212">
                  <a:moveTo>
                    <a:pt x="55563" y="652462"/>
                  </a:moveTo>
                  <a:cubicBezTo>
                    <a:pt x="40879" y="644921"/>
                    <a:pt x="26988" y="622697"/>
                    <a:pt x="19844" y="611981"/>
                  </a:cubicBezTo>
                  <a:cubicBezTo>
                    <a:pt x="12700" y="601265"/>
                    <a:pt x="15081" y="598487"/>
                    <a:pt x="12700" y="588168"/>
                  </a:cubicBezTo>
                  <a:cubicBezTo>
                    <a:pt x="10319" y="577849"/>
                    <a:pt x="7145" y="563959"/>
                    <a:pt x="5557" y="550068"/>
                  </a:cubicBezTo>
                  <a:cubicBezTo>
                    <a:pt x="3969" y="536177"/>
                    <a:pt x="0" y="518716"/>
                    <a:pt x="3175" y="504825"/>
                  </a:cubicBezTo>
                  <a:cubicBezTo>
                    <a:pt x="6350" y="490935"/>
                    <a:pt x="17463" y="478631"/>
                    <a:pt x="24607" y="466725"/>
                  </a:cubicBezTo>
                  <a:cubicBezTo>
                    <a:pt x="31751" y="454819"/>
                    <a:pt x="36116" y="442912"/>
                    <a:pt x="46038" y="433387"/>
                  </a:cubicBezTo>
                  <a:cubicBezTo>
                    <a:pt x="55960" y="423862"/>
                    <a:pt x="71041" y="414734"/>
                    <a:pt x="84138" y="409575"/>
                  </a:cubicBezTo>
                  <a:cubicBezTo>
                    <a:pt x="97235" y="404416"/>
                    <a:pt x="112316" y="402034"/>
                    <a:pt x="124619" y="402431"/>
                  </a:cubicBezTo>
                  <a:cubicBezTo>
                    <a:pt x="136922" y="402828"/>
                    <a:pt x="148035" y="408384"/>
                    <a:pt x="157957" y="411956"/>
                  </a:cubicBezTo>
                  <a:cubicBezTo>
                    <a:pt x="167879" y="415528"/>
                    <a:pt x="176213" y="417909"/>
                    <a:pt x="184150" y="423862"/>
                  </a:cubicBezTo>
                  <a:cubicBezTo>
                    <a:pt x="192087" y="429815"/>
                    <a:pt x="198438" y="441325"/>
                    <a:pt x="205582" y="447675"/>
                  </a:cubicBezTo>
                  <a:cubicBezTo>
                    <a:pt x="212726" y="454025"/>
                    <a:pt x="220663" y="457597"/>
                    <a:pt x="227013" y="461962"/>
                  </a:cubicBezTo>
                  <a:cubicBezTo>
                    <a:pt x="233363" y="466327"/>
                    <a:pt x="239316" y="473074"/>
                    <a:pt x="243682" y="473868"/>
                  </a:cubicBezTo>
                  <a:cubicBezTo>
                    <a:pt x="248048" y="474662"/>
                    <a:pt x="247651" y="468709"/>
                    <a:pt x="253207" y="466725"/>
                  </a:cubicBezTo>
                  <a:cubicBezTo>
                    <a:pt x="258763" y="464741"/>
                    <a:pt x="267097" y="464343"/>
                    <a:pt x="277019" y="461962"/>
                  </a:cubicBezTo>
                  <a:cubicBezTo>
                    <a:pt x="286941" y="459581"/>
                    <a:pt x="300038" y="453628"/>
                    <a:pt x="312738" y="452437"/>
                  </a:cubicBezTo>
                  <a:cubicBezTo>
                    <a:pt x="325438" y="451246"/>
                    <a:pt x="336947" y="454421"/>
                    <a:pt x="353219" y="454818"/>
                  </a:cubicBezTo>
                  <a:cubicBezTo>
                    <a:pt x="369491" y="455215"/>
                    <a:pt x="410369" y="454818"/>
                    <a:pt x="410369" y="454818"/>
                  </a:cubicBezTo>
                  <a:cubicBezTo>
                    <a:pt x="427435" y="454818"/>
                    <a:pt x="441326" y="457199"/>
                    <a:pt x="455613" y="454818"/>
                  </a:cubicBezTo>
                  <a:cubicBezTo>
                    <a:pt x="469901" y="452437"/>
                    <a:pt x="482997" y="447278"/>
                    <a:pt x="496094" y="440531"/>
                  </a:cubicBezTo>
                  <a:cubicBezTo>
                    <a:pt x="509191" y="433784"/>
                    <a:pt x="523082" y="426243"/>
                    <a:pt x="534194" y="414337"/>
                  </a:cubicBezTo>
                  <a:cubicBezTo>
                    <a:pt x="545306" y="402431"/>
                    <a:pt x="555228" y="385365"/>
                    <a:pt x="562769" y="369093"/>
                  </a:cubicBezTo>
                  <a:cubicBezTo>
                    <a:pt x="570310" y="352821"/>
                    <a:pt x="575072" y="332581"/>
                    <a:pt x="579438" y="316706"/>
                  </a:cubicBezTo>
                  <a:cubicBezTo>
                    <a:pt x="583804" y="300831"/>
                    <a:pt x="586979" y="290512"/>
                    <a:pt x="588963" y="273843"/>
                  </a:cubicBezTo>
                  <a:cubicBezTo>
                    <a:pt x="590947" y="257174"/>
                    <a:pt x="592138" y="233362"/>
                    <a:pt x="591344" y="216693"/>
                  </a:cubicBezTo>
                  <a:cubicBezTo>
                    <a:pt x="590550" y="200024"/>
                    <a:pt x="585391" y="181371"/>
                    <a:pt x="584200" y="173831"/>
                  </a:cubicBezTo>
                  <a:cubicBezTo>
                    <a:pt x="583009" y="166291"/>
                    <a:pt x="582613" y="173037"/>
                    <a:pt x="584200" y="171450"/>
                  </a:cubicBezTo>
                  <a:cubicBezTo>
                    <a:pt x="585787" y="169863"/>
                    <a:pt x="583406" y="174625"/>
                    <a:pt x="593725" y="164306"/>
                  </a:cubicBezTo>
                  <a:cubicBezTo>
                    <a:pt x="604044" y="153987"/>
                    <a:pt x="632619" y="125412"/>
                    <a:pt x="646113" y="109537"/>
                  </a:cubicBezTo>
                  <a:cubicBezTo>
                    <a:pt x="659607" y="93662"/>
                    <a:pt x="664369" y="82947"/>
                    <a:pt x="674688" y="69056"/>
                  </a:cubicBezTo>
                  <a:cubicBezTo>
                    <a:pt x="685007" y="55165"/>
                    <a:pt x="697706" y="35321"/>
                    <a:pt x="708025" y="26193"/>
                  </a:cubicBezTo>
                  <a:cubicBezTo>
                    <a:pt x="718344" y="17065"/>
                    <a:pt x="726281" y="17859"/>
                    <a:pt x="736600" y="14287"/>
                  </a:cubicBezTo>
                  <a:cubicBezTo>
                    <a:pt x="746919" y="10715"/>
                    <a:pt x="758826" y="6746"/>
                    <a:pt x="769938" y="4762"/>
                  </a:cubicBezTo>
                  <a:cubicBezTo>
                    <a:pt x="781051" y="2778"/>
                    <a:pt x="790575" y="0"/>
                    <a:pt x="803275" y="2381"/>
                  </a:cubicBezTo>
                  <a:cubicBezTo>
                    <a:pt x="815975" y="4762"/>
                    <a:pt x="833835" y="11906"/>
                    <a:pt x="846138" y="19050"/>
                  </a:cubicBezTo>
                  <a:cubicBezTo>
                    <a:pt x="858441" y="26194"/>
                    <a:pt x="867569" y="34924"/>
                    <a:pt x="877094" y="45243"/>
                  </a:cubicBezTo>
                  <a:cubicBezTo>
                    <a:pt x="886619" y="55562"/>
                    <a:pt x="894954" y="66675"/>
                    <a:pt x="903288" y="80962"/>
                  </a:cubicBezTo>
                  <a:cubicBezTo>
                    <a:pt x="911622" y="95249"/>
                    <a:pt x="920750" y="111124"/>
                    <a:pt x="927100" y="130968"/>
                  </a:cubicBezTo>
                  <a:cubicBezTo>
                    <a:pt x="933450" y="150812"/>
                    <a:pt x="939007" y="172244"/>
                    <a:pt x="941388" y="200025"/>
                  </a:cubicBezTo>
                  <a:cubicBezTo>
                    <a:pt x="943769" y="227806"/>
                    <a:pt x="946150" y="265112"/>
                    <a:pt x="941388" y="297656"/>
                  </a:cubicBezTo>
                  <a:cubicBezTo>
                    <a:pt x="936626" y="330200"/>
                    <a:pt x="926307" y="363140"/>
                    <a:pt x="912813" y="395287"/>
                  </a:cubicBezTo>
                  <a:cubicBezTo>
                    <a:pt x="899319" y="427434"/>
                    <a:pt x="880269" y="461565"/>
                    <a:pt x="860425" y="490537"/>
                  </a:cubicBezTo>
                  <a:cubicBezTo>
                    <a:pt x="840581" y="519509"/>
                    <a:pt x="817165" y="546099"/>
                    <a:pt x="793750" y="569118"/>
                  </a:cubicBezTo>
                  <a:cubicBezTo>
                    <a:pt x="770335" y="592137"/>
                    <a:pt x="744538" y="613172"/>
                    <a:pt x="719932" y="628650"/>
                  </a:cubicBezTo>
                  <a:cubicBezTo>
                    <a:pt x="695326" y="644128"/>
                    <a:pt x="681435" y="653256"/>
                    <a:pt x="646113" y="661987"/>
                  </a:cubicBezTo>
                  <a:cubicBezTo>
                    <a:pt x="610791" y="670718"/>
                    <a:pt x="550069" y="677862"/>
                    <a:pt x="508000" y="681037"/>
                  </a:cubicBezTo>
                  <a:cubicBezTo>
                    <a:pt x="465931" y="684212"/>
                    <a:pt x="428625" y="683815"/>
                    <a:pt x="393700" y="681037"/>
                  </a:cubicBezTo>
                  <a:cubicBezTo>
                    <a:pt x="358775" y="678259"/>
                    <a:pt x="321469" y="671909"/>
                    <a:pt x="298450" y="664368"/>
                  </a:cubicBezTo>
                  <a:cubicBezTo>
                    <a:pt x="275431" y="656827"/>
                    <a:pt x="267494" y="650477"/>
                    <a:pt x="255588" y="635793"/>
                  </a:cubicBezTo>
                  <a:cubicBezTo>
                    <a:pt x="243682" y="621109"/>
                    <a:pt x="231776" y="589756"/>
                    <a:pt x="227013" y="576262"/>
                  </a:cubicBezTo>
                  <a:cubicBezTo>
                    <a:pt x="222250" y="562768"/>
                    <a:pt x="227013" y="554831"/>
                    <a:pt x="227013" y="554831"/>
                  </a:cubicBezTo>
                  <a:cubicBezTo>
                    <a:pt x="227013" y="550862"/>
                    <a:pt x="228204" y="552847"/>
                    <a:pt x="227013" y="552450"/>
                  </a:cubicBezTo>
                  <a:cubicBezTo>
                    <a:pt x="225822" y="552053"/>
                    <a:pt x="219869" y="552450"/>
                    <a:pt x="219869" y="552450"/>
                  </a:cubicBezTo>
                  <a:cubicBezTo>
                    <a:pt x="216297" y="552450"/>
                    <a:pt x="215107" y="556022"/>
                    <a:pt x="205582" y="552450"/>
                  </a:cubicBezTo>
                  <a:cubicBezTo>
                    <a:pt x="196057" y="548878"/>
                    <a:pt x="173831" y="536177"/>
                    <a:pt x="162719" y="531018"/>
                  </a:cubicBezTo>
                  <a:cubicBezTo>
                    <a:pt x="151607" y="525859"/>
                    <a:pt x="146448" y="522287"/>
                    <a:pt x="138907" y="521493"/>
                  </a:cubicBezTo>
                  <a:cubicBezTo>
                    <a:pt x="131366" y="520699"/>
                    <a:pt x="123031" y="522287"/>
                    <a:pt x="117475" y="526256"/>
                  </a:cubicBezTo>
                  <a:cubicBezTo>
                    <a:pt x="111919" y="530225"/>
                    <a:pt x="108347" y="538956"/>
                    <a:pt x="105569" y="545306"/>
                  </a:cubicBezTo>
                  <a:cubicBezTo>
                    <a:pt x="102791" y="551656"/>
                    <a:pt x="100410" y="553640"/>
                    <a:pt x="100807" y="564356"/>
                  </a:cubicBezTo>
                  <a:cubicBezTo>
                    <a:pt x="101204" y="575072"/>
                    <a:pt x="103585" y="597297"/>
                    <a:pt x="107950" y="609600"/>
                  </a:cubicBezTo>
                  <a:cubicBezTo>
                    <a:pt x="112316" y="621903"/>
                    <a:pt x="123428" y="630238"/>
                    <a:pt x="127000" y="638175"/>
                  </a:cubicBezTo>
                  <a:cubicBezTo>
                    <a:pt x="130572" y="646112"/>
                    <a:pt x="128985" y="653256"/>
                    <a:pt x="129382" y="657225"/>
                  </a:cubicBezTo>
                  <a:cubicBezTo>
                    <a:pt x="129779" y="661194"/>
                    <a:pt x="132954" y="661987"/>
                    <a:pt x="129382" y="661987"/>
                  </a:cubicBezTo>
                  <a:cubicBezTo>
                    <a:pt x="125810" y="661987"/>
                    <a:pt x="114697" y="658813"/>
                    <a:pt x="107950" y="657225"/>
                  </a:cubicBezTo>
                  <a:cubicBezTo>
                    <a:pt x="101203" y="655638"/>
                    <a:pt x="70247" y="660003"/>
                    <a:pt x="55563" y="652462"/>
                  </a:cubicBezTo>
                  <a:close/>
                </a:path>
              </a:pathLst>
            </a:custGeom>
            <a:solidFill>
              <a:srgbClr val="CC00CC">
                <a:alpha val="65000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Freeform 17"/>
            <p:cNvSpPr>
              <a:spLocks/>
            </p:cNvSpPr>
            <p:nvPr/>
          </p:nvSpPr>
          <p:spPr bwMode="auto">
            <a:xfrm>
              <a:off x="-1879765" y="3516363"/>
              <a:ext cx="1120682" cy="692658"/>
            </a:xfrm>
            <a:custGeom>
              <a:avLst/>
              <a:gdLst>
                <a:gd name="T0" fmla="*/ 896 w 912"/>
                <a:gd name="T1" fmla="*/ 112 h 591"/>
                <a:gd name="T2" fmla="*/ 827 w 912"/>
                <a:gd name="T3" fmla="*/ 107 h 591"/>
                <a:gd name="T4" fmla="*/ 731 w 912"/>
                <a:gd name="T5" fmla="*/ 95 h 591"/>
                <a:gd name="T6" fmla="*/ 602 w 912"/>
                <a:gd name="T7" fmla="*/ 71 h 591"/>
                <a:gd name="T8" fmla="*/ 484 w 912"/>
                <a:gd name="T9" fmla="*/ 47 h 591"/>
                <a:gd name="T10" fmla="*/ 376 w 912"/>
                <a:gd name="T11" fmla="*/ 22 h 591"/>
                <a:gd name="T12" fmla="*/ 281 w 912"/>
                <a:gd name="T13" fmla="*/ 2 h 591"/>
                <a:gd name="T14" fmla="*/ 190 w 912"/>
                <a:gd name="T15" fmla="*/ 7 h 591"/>
                <a:gd name="T16" fmla="*/ 113 w 912"/>
                <a:gd name="T17" fmla="*/ 37 h 591"/>
                <a:gd name="T18" fmla="*/ 65 w 912"/>
                <a:gd name="T19" fmla="*/ 76 h 591"/>
                <a:gd name="T20" fmla="*/ 23 w 912"/>
                <a:gd name="T21" fmla="*/ 137 h 591"/>
                <a:gd name="T22" fmla="*/ 2 w 912"/>
                <a:gd name="T23" fmla="*/ 218 h 591"/>
                <a:gd name="T24" fmla="*/ 8 w 912"/>
                <a:gd name="T25" fmla="*/ 287 h 591"/>
                <a:gd name="T26" fmla="*/ 25 w 912"/>
                <a:gd name="T27" fmla="*/ 347 h 591"/>
                <a:gd name="T28" fmla="*/ 22 w 912"/>
                <a:gd name="T29" fmla="*/ 515 h 591"/>
                <a:gd name="T30" fmla="*/ 25 w 912"/>
                <a:gd name="T31" fmla="*/ 560 h 591"/>
                <a:gd name="T32" fmla="*/ 41 w 912"/>
                <a:gd name="T33" fmla="*/ 587 h 591"/>
                <a:gd name="T34" fmla="*/ 67 w 912"/>
                <a:gd name="T35" fmla="*/ 584 h 591"/>
                <a:gd name="T36" fmla="*/ 107 w 912"/>
                <a:gd name="T37" fmla="*/ 544 h 591"/>
                <a:gd name="T38" fmla="*/ 163 w 912"/>
                <a:gd name="T39" fmla="*/ 494 h 591"/>
                <a:gd name="T40" fmla="*/ 233 w 912"/>
                <a:gd name="T41" fmla="*/ 449 h 591"/>
                <a:gd name="T42" fmla="*/ 343 w 912"/>
                <a:gd name="T43" fmla="*/ 404 h 591"/>
                <a:gd name="T44" fmla="*/ 416 w 912"/>
                <a:gd name="T45" fmla="*/ 380 h 591"/>
                <a:gd name="T46" fmla="*/ 430 w 912"/>
                <a:gd name="T47" fmla="*/ 377 h 591"/>
                <a:gd name="T48" fmla="*/ 497 w 912"/>
                <a:gd name="T49" fmla="*/ 382 h 591"/>
                <a:gd name="T50" fmla="*/ 563 w 912"/>
                <a:gd name="T51" fmla="*/ 382 h 591"/>
                <a:gd name="T52" fmla="*/ 638 w 912"/>
                <a:gd name="T53" fmla="*/ 370 h 591"/>
                <a:gd name="T54" fmla="*/ 730 w 912"/>
                <a:gd name="T55" fmla="*/ 335 h 591"/>
                <a:gd name="T56" fmla="*/ 793 w 912"/>
                <a:gd name="T57" fmla="*/ 275 h 591"/>
                <a:gd name="T58" fmla="*/ 836 w 912"/>
                <a:gd name="T59" fmla="*/ 212 h 591"/>
                <a:gd name="T60" fmla="*/ 875 w 912"/>
                <a:gd name="T61" fmla="*/ 173 h 591"/>
                <a:gd name="T62" fmla="*/ 899 w 912"/>
                <a:gd name="T63" fmla="*/ 149 h 591"/>
                <a:gd name="T64" fmla="*/ 911 w 912"/>
                <a:gd name="T65" fmla="*/ 127 h 591"/>
                <a:gd name="T66" fmla="*/ 896 w 912"/>
                <a:gd name="T67" fmla="*/ 112 h 59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12"/>
                <a:gd name="T103" fmla="*/ 0 h 591"/>
                <a:gd name="T104" fmla="*/ 912 w 912"/>
                <a:gd name="T105" fmla="*/ 591 h 59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12" h="591">
                  <a:moveTo>
                    <a:pt x="896" y="112"/>
                  </a:moveTo>
                  <a:cubicBezTo>
                    <a:pt x="882" y="109"/>
                    <a:pt x="854" y="110"/>
                    <a:pt x="827" y="107"/>
                  </a:cubicBezTo>
                  <a:cubicBezTo>
                    <a:pt x="800" y="104"/>
                    <a:pt x="768" y="101"/>
                    <a:pt x="731" y="95"/>
                  </a:cubicBezTo>
                  <a:cubicBezTo>
                    <a:pt x="694" y="89"/>
                    <a:pt x="643" y="79"/>
                    <a:pt x="602" y="71"/>
                  </a:cubicBezTo>
                  <a:cubicBezTo>
                    <a:pt x="561" y="63"/>
                    <a:pt x="522" y="55"/>
                    <a:pt x="484" y="47"/>
                  </a:cubicBezTo>
                  <a:cubicBezTo>
                    <a:pt x="446" y="39"/>
                    <a:pt x="410" y="29"/>
                    <a:pt x="376" y="22"/>
                  </a:cubicBezTo>
                  <a:cubicBezTo>
                    <a:pt x="342" y="15"/>
                    <a:pt x="312" y="4"/>
                    <a:pt x="281" y="2"/>
                  </a:cubicBezTo>
                  <a:cubicBezTo>
                    <a:pt x="250" y="0"/>
                    <a:pt x="218" y="1"/>
                    <a:pt x="190" y="7"/>
                  </a:cubicBezTo>
                  <a:cubicBezTo>
                    <a:pt x="162" y="13"/>
                    <a:pt x="134" y="26"/>
                    <a:pt x="113" y="37"/>
                  </a:cubicBezTo>
                  <a:cubicBezTo>
                    <a:pt x="92" y="48"/>
                    <a:pt x="80" y="59"/>
                    <a:pt x="65" y="76"/>
                  </a:cubicBezTo>
                  <a:cubicBezTo>
                    <a:pt x="50" y="93"/>
                    <a:pt x="33" y="113"/>
                    <a:pt x="23" y="137"/>
                  </a:cubicBezTo>
                  <a:cubicBezTo>
                    <a:pt x="13" y="161"/>
                    <a:pt x="4" y="193"/>
                    <a:pt x="2" y="218"/>
                  </a:cubicBezTo>
                  <a:cubicBezTo>
                    <a:pt x="0" y="243"/>
                    <a:pt x="4" y="266"/>
                    <a:pt x="8" y="287"/>
                  </a:cubicBezTo>
                  <a:cubicBezTo>
                    <a:pt x="12" y="308"/>
                    <a:pt x="23" y="309"/>
                    <a:pt x="25" y="347"/>
                  </a:cubicBezTo>
                  <a:cubicBezTo>
                    <a:pt x="27" y="385"/>
                    <a:pt x="22" y="480"/>
                    <a:pt x="22" y="515"/>
                  </a:cubicBezTo>
                  <a:cubicBezTo>
                    <a:pt x="22" y="550"/>
                    <a:pt x="22" y="548"/>
                    <a:pt x="25" y="560"/>
                  </a:cubicBezTo>
                  <a:cubicBezTo>
                    <a:pt x="28" y="572"/>
                    <a:pt x="34" y="583"/>
                    <a:pt x="41" y="587"/>
                  </a:cubicBezTo>
                  <a:cubicBezTo>
                    <a:pt x="48" y="591"/>
                    <a:pt x="56" y="591"/>
                    <a:pt x="67" y="584"/>
                  </a:cubicBezTo>
                  <a:cubicBezTo>
                    <a:pt x="78" y="577"/>
                    <a:pt x="91" y="559"/>
                    <a:pt x="107" y="544"/>
                  </a:cubicBezTo>
                  <a:cubicBezTo>
                    <a:pt x="123" y="529"/>
                    <a:pt x="142" y="510"/>
                    <a:pt x="163" y="494"/>
                  </a:cubicBezTo>
                  <a:cubicBezTo>
                    <a:pt x="184" y="478"/>
                    <a:pt x="203" y="464"/>
                    <a:pt x="233" y="449"/>
                  </a:cubicBezTo>
                  <a:cubicBezTo>
                    <a:pt x="263" y="434"/>
                    <a:pt x="313" y="415"/>
                    <a:pt x="343" y="404"/>
                  </a:cubicBezTo>
                  <a:cubicBezTo>
                    <a:pt x="373" y="393"/>
                    <a:pt x="402" y="384"/>
                    <a:pt x="416" y="380"/>
                  </a:cubicBezTo>
                  <a:cubicBezTo>
                    <a:pt x="430" y="376"/>
                    <a:pt x="417" y="377"/>
                    <a:pt x="430" y="377"/>
                  </a:cubicBezTo>
                  <a:cubicBezTo>
                    <a:pt x="443" y="377"/>
                    <a:pt x="475" y="381"/>
                    <a:pt x="497" y="382"/>
                  </a:cubicBezTo>
                  <a:cubicBezTo>
                    <a:pt x="519" y="383"/>
                    <a:pt x="540" y="384"/>
                    <a:pt x="563" y="382"/>
                  </a:cubicBezTo>
                  <a:cubicBezTo>
                    <a:pt x="586" y="380"/>
                    <a:pt x="610" y="378"/>
                    <a:pt x="638" y="370"/>
                  </a:cubicBezTo>
                  <a:cubicBezTo>
                    <a:pt x="666" y="362"/>
                    <a:pt x="704" y="351"/>
                    <a:pt x="730" y="335"/>
                  </a:cubicBezTo>
                  <a:cubicBezTo>
                    <a:pt x="756" y="319"/>
                    <a:pt x="775" y="295"/>
                    <a:pt x="793" y="275"/>
                  </a:cubicBezTo>
                  <a:cubicBezTo>
                    <a:pt x="811" y="255"/>
                    <a:pt x="822" y="229"/>
                    <a:pt x="836" y="212"/>
                  </a:cubicBezTo>
                  <a:cubicBezTo>
                    <a:pt x="850" y="195"/>
                    <a:pt x="865" y="183"/>
                    <a:pt x="875" y="173"/>
                  </a:cubicBezTo>
                  <a:cubicBezTo>
                    <a:pt x="885" y="163"/>
                    <a:pt x="893" y="157"/>
                    <a:pt x="899" y="149"/>
                  </a:cubicBezTo>
                  <a:cubicBezTo>
                    <a:pt x="905" y="141"/>
                    <a:pt x="910" y="133"/>
                    <a:pt x="911" y="127"/>
                  </a:cubicBezTo>
                  <a:cubicBezTo>
                    <a:pt x="912" y="121"/>
                    <a:pt x="910" y="115"/>
                    <a:pt x="896" y="112"/>
                  </a:cubicBezTo>
                  <a:close/>
                </a:path>
              </a:pathLst>
            </a:custGeom>
            <a:solidFill>
              <a:schemeClr val="bg1"/>
            </a:solidFill>
            <a:ln w="190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Freeform 18"/>
            <p:cNvSpPr>
              <a:spLocks/>
            </p:cNvSpPr>
            <p:nvPr/>
          </p:nvSpPr>
          <p:spPr bwMode="auto">
            <a:xfrm>
              <a:off x="-1368577" y="3573791"/>
              <a:ext cx="71271" cy="384419"/>
            </a:xfrm>
            <a:custGeom>
              <a:avLst/>
              <a:gdLst>
                <a:gd name="T0" fmla="*/ 45 w 58"/>
                <a:gd name="T1" fmla="*/ 0 h 328"/>
                <a:gd name="T2" fmla="*/ 57 w 58"/>
                <a:gd name="T3" fmla="*/ 52 h 328"/>
                <a:gd name="T4" fmla="*/ 51 w 58"/>
                <a:gd name="T5" fmla="*/ 127 h 328"/>
                <a:gd name="T6" fmla="*/ 38 w 58"/>
                <a:gd name="T7" fmla="*/ 193 h 328"/>
                <a:gd name="T8" fmla="*/ 30 w 58"/>
                <a:gd name="T9" fmla="*/ 243 h 328"/>
                <a:gd name="T10" fmla="*/ 24 w 58"/>
                <a:gd name="T11" fmla="*/ 285 h 328"/>
                <a:gd name="T12" fmla="*/ 11 w 58"/>
                <a:gd name="T13" fmla="*/ 319 h 328"/>
                <a:gd name="T14" fmla="*/ 0 w 58"/>
                <a:gd name="T15" fmla="*/ 328 h 3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8"/>
                <a:gd name="T25" fmla="*/ 0 h 328"/>
                <a:gd name="T26" fmla="*/ 58 w 58"/>
                <a:gd name="T27" fmla="*/ 328 h 3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8" h="328">
                  <a:moveTo>
                    <a:pt x="45" y="0"/>
                  </a:moveTo>
                  <a:cubicBezTo>
                    <a:pt x="50" y="15"/>
                    <a:pt x="56" y="31"/>
                    <a:pt x="57" y="52"/>
                  </a:cubicBezTo>
                  <a:cubicBezTo>
                    <a:pt x="58" y="73"/>
                    <a:pt x="54" y="104"/>
                    <a:pt x="51" y="127"/>
                  </a:cubicBezTo>
                  <a:cubicBezTo>
                    <a:pt x="48" y="150"/>
                    <a:pt x="42" y="174"/>
                    <a:pt x="38" y="193"/>
                  </a:cubicBezTo>
                  <a:cubicBezTo>
                    <a:pt x="34" y="212"/>
                    <a:pt x="32" y="228"/>
                    <a:pt x="30" y="243"/>
                  </a:cubicBezTo>
                  <a:cubicBezTo>
                    <a:pt x="28" y="258"/>
                    <a:pt x="27" y="272"/>
                    <a:pt x="24" y="285"/>
                  </a:cubicBezTo>
                  <a:cubicBezTo>
                    <a:pt x="21" y="298"/>
                    <a:pt x="15" y="312"/>
                    <a:pt x="11" y="319"/>
                  </a:cubicBezTo>
                  <a:cubicBezTo>
                    <a:pt x="7" y="326"/>
                    <a:pt x="3" y="327"/>
                    <a:pt x="0" y="328"/>
                  </a:cubicBezTo>
                </a:path>
              </a:pathLst>
            </a:custGeom>
            <a:solidFill>
              <a:schemeClr val="bg1"/>
            </a:solidFill>
            <a:ln w="190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Freeform 20"/>
            <p:cNvSpPr>
              <a:spLocks/>
            </p:cNvSpPr>
            <p:nvPr/>
          </p:nvSpPr>
          <p:spPr bwMode="auto">
            <a:xfrm>
              <a:off x="-1756883" y="4041424"/>
              <a:ext cx="302289" cy="184005"/>
            </a:xfrm>
            <a:custGeom>
              <a:avLst/>
              <a:gdLst>
                <a:gd name="T0" fmla="*/ 3 w 246"/>
                <a:gd name="T1" fmla="*/ 103 h 157"/>
                <a:gd name="T2" fmla="*/ 4 w 246"/>
                <a:gd name="T3" fmla="*/ 128 h 157"/>
                <a:gd name="T4" fmla="*/ 25 w 246"/>
                <a:gd name="T5" fmla="*/ 151 h 157"/>
                <a:gd name="T6" fmla="*/ 64 w 246"/>
                <a:gd name="T7" fmla="*/ 151 h 157"/>
                <a:gd name="T8" fmla="*/ 102 w 246"/>
                <a:gd name="T9" fmla="*/ 116 h 157"/>
                <a:gd name="T10" fmla="*/ 129 w 246"/>
                <a:gd name="T11" fmla="*/ 61 h 157"/>
                <a:gd name="T12" fmla="*/ 159 w 246"/>
                <a:gd name="T13" fmla="*/ 20 h 157"/>
                <a:gd name="T14" fmla="*/ 193 w 246"/>
                <a:gd name="T15" fmla="*/ 1 h 157"/>
                <a:gd name="T16" fmla="*/ 220 w 246"/>
                <a:gd name="T17" fmla="*/ 13 h 157"/>
                <a:gd name="T18" fmla="*/ 234 w 246"/>
                <a:gd name="T19" fmla="*/ 43 h 157"/>
                <a:gd name="T20" fmla="*/ 246 w 246"/>
                <a:gd name="T21" fmla="*/ 68 h 1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46"/>
                <a:gd name="T34" fmla="*/ 0 h 157"/>
                <a:gd name="T35" fmla="*/ 246 w 246"/>
                <a:gd name="T36" fmla="*/ 157 h 15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46" h="157">
                  <a:moveTo>
                    <a:pt x="3" y="103"/>
                  </a:moveTo>
                  <a:cubicBezTo>
                    <a:pt x="1" y="111"/>
                    <a:pt x="0" y="120"/>
                    <a:pt x="4" y="128"/>
                  </a:cubicBezTo>
                  <a:cubicBezTo>
                    <a:pt x="8" y="136"/>
                    <a:pt x="15" y="147"/>
                    <a:pt x="25" y="151"/>
                  </a:cubicBezTo>
                  <a:cubicBezTo>
                    <a:pt x="35" y="155"/>
                    <a:pt x="51" y="157"/>
                    <a:pt x="64" y="151"/>
                  </a:cubicBezTo>
                  <a:cubicBezTo>
                    <a:pt x="77" y="145"/>
                    <a:pt x="91" y="131"/>
                    <a:pt x="102" y="116"/>
                  </a:cubicBezTo>
                  <a:cubicBezTo>
                    <a:pt x="113" y="101"/>
                    <a:pt x="120" y="77"/>
                    <a:pt x="129" y="61"/>
                  </a:cubicBezTo>
                  <a:cubicBezTo>
                    <a:pt x="138" y="45"/>
                    <a:pt x="148" y="30"/>
                    <a:pt x="159" y="20"/>
                  </a:cubicBezTo>
                  <a:cubicBezTo>
                    <a:pt x="170" y="10"/>
                    <a:pt x="183" y="2"/>
                    <a:pt x="193" y="1"/>
                  </a:cubicBezTo>
                  <a:cubicBezTo>
                    <a:pt x="203" y="0"/>
                    <a:pt x="213" y="6"/>
                    <a:pt x="220" y="13"/>
                  </a:cubicBezTo>
                  <a:cubicBezTo>
                    <a:pt x="227" y="20"/>
                    <a:pt x="230" y="34"/>
                    <a:pt x="234" y="43"/>
                  </a:cubicBezTo>
                  <a:cubicBezTo>
                    <a:pt x="238" y="52"/>
                    <a:pt x="244" y="64"/>
                    <a:pt x="246" y="68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Freeform 21"/>
            <p:cNvSpPr>
              <a:spLocks/>
            </p:cNvSpPr>
            <p:nvPr/>
          </p:nvSpPr>
          <p:spPr bwMode="auto">
            <a:xfrm>
              <a:off x="-1421416" y="3975791"/>
              <a:ext cx="25805" cy="138297"/>
            </a:xfrm>
            <a:custGeom>
              <a:avLst/>
              <a:gdLst>
                <a:gd name="T0" fmla="*/ 21 w 21"/>
                <a:gd name="T1" fmla="*/ 0 h 118"/>
                <a:gd name="T2" fmla="*/ 13 w 21"/>
                <a:gd name="T3" fmla="*/ 43 h 118"/>
                <a:gd name="T4" fmla="*/ 3 w 21"/>
                <a:gd name="T5" fmla="*/ 70 h 118"/>
                <a:gd name="T6" fmla="*/ 0 w 21"/>
                <a:gd name="T7" fmla="*/ 103 h 118"/>
                <a:gd name="T8" fmla="*/ 1 w 21"/>
                <a:gd name="T9" fmla="*/ 118 h 1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18"/>
                <a:gd name="T17" fmla="*/ 21 w 21"/>
                <a:gd name="T18" fmla="*/ 118 h 1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18">
                  <a:moveTo>
                    <a:pt x="21" y="0"/>
                  </a:moveTo>
                  <a:cubicBezTo>
                    <a:pt x="18" y="15"/>
                    <a:pt x="16" y="31"/>
                    <a:pt x="13" y="43"/>
                  </a:cubicBezTo>
                  <a:cubicBezTo>
                    <a:pt x="10" y="55"/>
                    <a:pt x="5" y="60"/>
                    <a:pt x="3" y="70"/>
                  </a:cubicBezTo>
                  <a:cubicBezTo>
                    <a:pt x="1" y="80"/>
                    <a:pt x="0" y="95"/>
                    <a:pt x="0" y="103"/>
                  </a:cubicBezTo>
                  <a:cubicBezTo>
                    <a:pt x="0" y="111"/>
                    <a:pt x="0" y="114"/>
                    <a:pt x="1" y="118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Freeform 22"/>
            <p:cNvSpPr>
              <a:spLocks/>
            </p:cNvSpPr>
            <p:nvPr/>
          </p:nvSpPr>
          <p:spPr bwMode="auto">
            <a:xfrm>
              <a:off x="-1480399" y="3986339"/>
              <a:ext cx="46695" cy="67977"/>
            </a:xfrm>
            <a:custGeom>
              <a:avLst/>
              <a:gdLst>
                <a:gd name="T0" fmla="*/ 0 w 38"/>
                <a:gd name="T1" fmla="*/ 10 h 58"/>
                <a:gd name="T2" fmla="*/ 14 w 38"/>
                <a:gd name="T3" fmla="*/ 45 h 58"/>
                <a:gd name="T4" fmla="*/ 26 w 38"/>
                <a:gd name="T5" fmla="*/ 54 h 58"/>
                <a:gd name="T6" fmla="*/ 36 w 38"/>
                <a:gd name="T7" fmla="*/ 19 h 58"/>
                <a:gd name="T8" fmla="*/ 38 w 38"/>
                <a:gd name="T9" fmla="*/ 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58"/>
                <a:gd name="T17" fmla="*/ 38 w 38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58">
                  <a:moveTo>
                    <a:pt x="0" y="10"/>
                  </a:moveTo>
                  <a:cubicBezTo>
                    <a:pt x="5" y="24"/>
                    <a:pt x="10" y="38"/>
                    <a:pt x="14" y="45"/>
                  </a:cubicBezTo>
                  <a:cubicBezTo>
                    <a:pt x="18" y="52"/>
                    <a:pt x="22" y="58"/>
                    <a:pt x="26" y="54"/>
                  </a:cubicBezTo>
                  <a:cubicBezTo>
                    <a:pt x="30" y="50"/>
                    <a:pt x="34" y="28"/>
                    <a:pt x="36" y="19"/>
                  </a:cubicBezTo>
                  <a:cubicBezTo>
                    <a:pt x="38" y="10"/>
                    <a:pt x="38" y="5"/>
                    <a:pt x="38" y="0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-1835391" y="2013352"/>
              <a:ext cx="794190" cy="516551"/>
            </a:xfrm>
            <a:custGeom>
              <a:avLst/>
              <a:gdLst>
                <a:gd name="connsiteX0" fmla="*/ 123730 w 794190"/>
                <a:gd name="connsiteY0" fmla="*/ 301782 h 516551"/>
                <a:gd name="connsiteX1" fmla="*/ 196158 w 794190"/>
                <a:gd name="connsiteY1" fmla="*/ 259533 h 516551"/>
                <a:gd name="connsiteX2" fmla="*/ 250479 w 794190"/>
                <a:gd name="connsiteY2" fmla="*/ 226337 h 516551"/>
                <a:gd name="connsiteX3" fmla="*/ 325924 w 794190"/>
                <a:gd name="connsiteY3" fmla="*/ 217283 h 516551"/>
                <a:gd name="connsiteX4" fmla="*/ 431548 w 794190"/>
                <a:gd name="connsiteY4" fmla="*/ 223319 h 516551"/>
                <a:gd name="connsiteX5" fmla="*/ 531136 w 794190"/>
                <a:gd name="connsiteY5" fmla="*/ 259533 h 516551"/>
                <a:gd name="connsiteX6" fmla="*/ 576404 w 794190"/>
                <a:gd name="connsiteY6" fmla="*/ 292729 h 516551"/>
                <a:gd name="connsiteX7" fmla="*/ 588475 w 794190"/>
                <a:gd name="connsiteY7" fmla="*/ 328943 h 516551"/>
                <a:gd name="connsiteX8" fmla="*/ 591493 w 794190"/>
                <a:gd name="connsiteY8" fmla="*/ 374210 h 516551"/>
                <a:gd name="connsiteX9" fmla="*/ 570368 w 794190"/>
                <a:gd name="connsiteY9" fmla="*/ 425513 h 516551"/>
                <a:gd name="connsiteX10" fmla="*/ 558297 w 794190"/>
                <a:gd name="connsiteY10" fmla="*/ 470780 h 516551"/>
                <a:gd name="connsiteX11" fmla="*/ 555279 w 794190"/>
                <a:gd name="connsiteY11" fmla="*/ 503976 h 516551"/>
                <a:gd name="connsiteX12" fmla="*/ 555279 w 794190"/>
                <a:gd name="connsiteY12" fmla="*/ 516048 h 516551"/>
                <a:gd name="connsiteX13" fmla="*/ 573386 w 794190"/>
                <a:gd name="connsiteY13" fmla="*/ 506994 h 516551"/>
                <a:gd name="connsiteX14" fmla="*/ 591493 w 794190"/>
                <a:gd name="connsiteY14" fmla="*/ 482852 h 516551"/>
                <a:gd name="connsiteX15" fmla="*/ 612618 w 794190"/>
                <a:gd name="connsiteY15" fmla="*/ 446638 h 516551"/>
                <a:gd name="connsiteX16" fmla="*/ 633742 w 794190"/>
                <a:gd name="connsiteY16" fmla="*/ 416460 h 516551"/>
                <a:gd name="connsiteX17" fmla="*/ 645814 w 794190"/>
                <a:gd name="connsiteY17" fmla="*/ 413442 h 516551"/>
                <a:gd name="connsiteX18" fmla="*/ 775580 w 794190"/>
                <a:gd name="connsiteY18" fmla="*/ 322907 h 516551"/>
                <a:gd name="connsiteX19" fmla="*/ 757473 w 794190"/>
                <a:gd name="connsiteY19" fmla="*/ 235390 h 516551"/>
                <a:gd name="connsiteX20" fmla="*/ 700134 w 794190"/>
                <a:gd name="connsiteY20" fmla="*/ 147873 h 516551"/>
                <a:gd name="connsiteX21" fmla="*/ 636760 w 794190"/>
                <a:gd name="connsiteY21" fmla="*/ 69410 h 516551"/>
                <a:gd name="connsiteX22" fmla="*/ 621671 w 794190"/>
                <a:gd name="connsiteY22" fmla="*/ 33196 h 516551"/>
                <a:gd name="connsiteX23" fmla="*/ 488887 w 794190"/>
                <a:gd name="connsiteY23" fmla="*/ 15089 h 516551"/>
                <a:gd name="connsiteX24" fmla="*/ 286693 w 794190"/>
                <a:gd name="connsiteY24" fmla="*/ 0 h 516551"/>
                <a:gd name="connsiteX25" fmla="*/ 108641 w 794190"/>
                <a:gd name="connsiteY25" fmla="*/ 15089 h 516551"/>
                <a:gd name="connsiteX26" fmla="*/ 45267 w 794190"/>
                <a:gd name="connsiteY26" fmla="*/ 33196 h 516551"/>
                <a:gd name="connsiteX27" fmla="*/ 15089 w 794190"/>
                <a:gd name="connsiteY27" fmla="*/ 60357 h 516551"/>
                <a:gd name="connsiteX28" fmla="*/ 3018 w 794190"/>
                <a:gd name="connsiteY28" fmla="*/ 90535 h 516551"/>
                <a:gd name="connsiteX29" fmla="*/ 33196 w 794190"/>
                <a:gd name="connsiteY29" fmla="*/ 120713 h 516551"/>
                <a:gd name="connsiteX30" fmla="*/ 72427 w 794190"/>
                <a:gd name="connsiteY30" fmla="*/ 132784 h 516551"/>
                <a:gd name="connsiteX31" fmla="*/ 102606 w 794190"/>
                <a:gd name="connsiteY31" fmla="*/ 132784 h 516551"/>
                <a:gd name="connsiteX32" fmla="*/ 162962 w 794190"/>
                <a:gd name="connsiteY32" fmla="*/ 132784 h 516551"/>
                <a:gd name="connsiteX33" fmla="*/ 220301 w 794190"/>
                <a:gd name="connsiteY33" fmla="*/ 132784 h 516551"/>
                <a:gd name="connsiteX34" fmla="*/ 271604 w 794190"/>
                <a:gd name="connsiteY34" fmla="*/ 135802 h 516551"/>
                <a:gd name="connsiteX35" fmla="*/ 353085 w 794190"/>
                <a:gd name="connsiteY35" fmla="*/ 135802 h 516551"/>
                <a:gd name="connsiteX36" fmla="*/ 443620 w 794190"/>
                <a:gd name="connsiteY36" fmla="*/ 132784 h 516551"/>
                <a:gd name="connsiteX37" fmla="*/ 516047 w 794190"/>
                <a:gd name="connsiteY37" fmla="*/ 147873 h 516551"/>
                <a:gd name="connsiteX38" fmla="*/ 564332 w 794190"/>
                <a:gd name="connsiteY38" fmla="*/ 175034 h 516551"/>
                <a:gd name="connsiteX39" fmla="*/ 588475 w 794190"/>
                <a:gd name="connsiteY39" fmla="*/ 205212 h 516551"/>
                <a:gd name="connsiteX40" fmla="*/ 606582 w 794190"/>
                <a:gd name="connsiteY40" fmla="*/ 235390 h 516551"/>
                <a:gd name="connsiteX41" fmla="*/ 609600 w 794190"/>
                <a:gd name="connsiteY41" fmla="*/ 247462 h 516551"/>
                <a:gd name="connsiteX42" fmla="*/ 609600 w 794190"/>
                <a:gd name="connsiteY42" fmla="*/ 265568 h 516551"/>
                <a:gd name="connsiteX43" fmla="*/ 594511 w 794190"/>
                <a:gd name="connsiteY43" fmla="*/ 265568 h 516551"/>
                <a:gd name="connsiteX44" fmla="*/ 588475 w 794190"/>
                <a:gd name="connsiteY44" fmla="*/ 256515 h 516551"/>
                <a:gd name="connsiteX45" fmla="*/ 555279 w 794190"/>
                <a:gd name="connsiteY45" fmla="*/ 232372 h 516551"/>
                <a:gd name="connsiteX46" fmla="*/ 482851 w 794190"/>
                <a:gd name="connsiteY46" fmla="*/ 205212 h 516551"/>
                <a:gd name="connsiteX47" fmla="*/ 440602 w 794190"/>
                <a:gd name="connsiteY47" fmla="*/ 187105 h 516551"/>
                <a:gd name="connsiteX48" fmla="*/ 371192 w 794190"/>
                <a:gd name="connsiteY48" fmla="*/ 175034 h 516551"/>
                <a:gd name="connsiteX49" fmla="*/ 283675 w 794190"/>
                <a:gd name="connsiteY49" fmla="*/ 172016 h 516551"/>
                <a:gd name="connsiteX50" fmla="*/ 211247 w 794190"/>
                <a:gd name="connsiteY50" fmla="*/ 178052 h 516551"/>
                <a:gd name="connsiteX51" fmla="*/ 172016 w 794190"/>
                <a:gd name="connsiteY51" fmla="*/ 184087 h 516551"/>
                <a:gd name="connsiteX52" fmla="*/ 153909 w 794190"/>
                <a:gd name="connsiteY52" fmla="*/ 208230 h 516551"/>
                <a:gd name="connsiteX53" fmla="*/ 144855 w 794190"/>
                <a:gd name="connsiteY53" fmla="*/ 226337 h 516551"/>
                <a:gd name="connsiteX54" fmla="*/ 123730 w 794190"/>
                <a:gd name="connsiteY54" fmla="*/ 223319 h 516551"/>
                <a:gd name="connsiteX55" fmla="*/ 102606 w 794190"/>
                <a:gd name="connsiteY55" fmla="*/ 229355 h 516551"/>
                <a:gd name="connsiteX56" fmla="*/ 108641 w 794190"/>
                <a:gd name="connsiteY56" fmla="*/ 250479 h 516551"/>
                <a:gd name="connsiteX57" fmla="*/ 123730 w 794190"/>
                <a:gd name="connsiteY57" fmla="*/ 301782 h 51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94190" h="516551">
                  <a:moveTo>
                    <a:pt x="123730" y="301782"/>
                  </a:moveTo>
                  <a:cubicBezTo>
                    <a:pt x="138316" y="303291"/>
                    <a:pt x="175033" y="272107"/>
                    <a:pt x="196158" y="259533"/>
                  </a:cubicBezTo>
                  <a:cubicBezTo>
                    <a:pt x="217283" y="246959"/>
                    <a:pt x="228851" y="233379"/>
                    <a:pt x="250479" y="226337"/>
                  </a:cubicBezTo>
                  <a:cubicBezTo>
                    <a:pt x="272107" y="219295"/>
                    <a:pt x="295746" y="217786"/>
                    <a:pt x="325924" y="217283"/>
                  </a:cubicBezTo>
                  <a:cubicBezTo>
                    <a:pt x="356102" y="216780"/>
                    <a:pt x="397346" y="216277"/>
                    <a:pt x="431548" y="223319"/>
                  </a:cubicBezTo>
                  <a:cubicBezTo>
                    <a:pt x="465750" y="230361"/>
                    <a:pt x="506993" y="247965"/>
                    <a:pt x="531136" y="259533"/>
                  </a:cubicBezTo>
                  <a:cubicBezTo>
                    <a:pt x="555279" y="271101"/>
                    <a:pt x="566848" y="281161"/>
                    <a:pt x="576404" y="292729"/>
                  </a:cubicBezTo>
                  <a:cubicBezTo>
                    <a:pt x="585960" y="304297"/>
                    <a:pt x="585960" y="315363"/>
                    <a:pt x="588475" y="328943"/>
                  </a:cubicBezTo>
                  <a:cubicBezTo>
                    <a:pt x="590990" y="342523"/>
                    <a:pt x="594511" y="358115"/>
                    <a:pt x="591493" y="374210"/>
                  </a:cubicBezTo>
                  <a:cubicBezTo>
                    <a:pt x="588475" y="390305"/>
                    <a:pt x="575901" y="409418"/>
                    <a:pt x="570368" y="425513"/>
                  </a:cubicBezTo>
                  <a:cubicBezTo>
                    <a:pt x="564835" y="441608"/>
                    <a:pt x="560812" y="457703"/>
                    <a:pt x="558297" y="470780"/>
                  </a:cubicBezTo>
                  <a:cubicBezTo>
                    <a:pt x="555782" y="483857"/>
                    <a:pt x="555782" y="496431"/>
                    <a:pt x="555279" y="503976"/>
                  </a:cubicBezTo>
                  <a:cubicBezTo>
                    <a:pt x="554776" y="511521"/>
                    <a:pt x="552261" y="515545"/>
                    <a:pt x="555279" y="516048"/>
                  </a:cubicBezTo>
                  <a:cubicBezTo>
                    <a:pt x="558297" y="516551"/>
                    <a:pt x="567350" y="512527"/>
                    <a:pt x="573386" y="506994"/>
                  </a:cubicBezTo>
                  <a:cubicBezTo>
                    <a:pt x="579422" y="501461"/>
                    <a:pt x="584954" y="492911"/>
                    <a:pt x="591493" y="482852"/>
                  </a:cubicBezTo>
                  <a:cubicBezTo>
                    <a:pt x="598032" y="472793"/>
                    <a:pt x="605577" y="457703"/>
                    <a:pt x="612618" y="446638"/>
                  </a:cubicBezTo>
                  <a:cubicBezTo>
                    <a:pt x="619659" y="435573"/>
                    <a:pt x="628209" y="421993"/>
                    <a:pt x="633742" y="416460"/>
                  </a:cubicBezTo>
                  <a:cubicBezTo>
                    <a:pt x="639275" y="410927"/>
                    <a:pt x="622174" y="429034"/>
                    <a:pt x="645814" y="413442"/>
                  </a:cubicBezTo>
                  <a:cubicBezTo>
                    <a:pt x="669454" y="397850"/>
                    <a:pt x="756970" y="352582"/>
                    <a:pt x="775580" y="322907"/>
                  </a:cubicBezTo>
                  <a:cubicBezTo>
                    <a:pt x="794190" y="293232"/>
                    <a:pt x="770047" y="264562"/>
                    <a:pt x="757473" y="235390"/>
                  </a:cubicBezTo>
                  <a:cubicBezTo>
                    <a:pt x="744899" y="206218"/>
                    <a:pt x="720253" y="175536"/>
                    <a:pt x="700134" y="147873"/>
                  </a:cubicBezTo>
                  <a:cubicBezTo>
                    <a:pt x="680015" y="120210"/>
                    <a:pt x="649837" y="88523"/>
                    <a:pt x="636760" y="69410"/>
                  </a:cubicBezTo>
                  <a:cubicBezTo>
                    <a:pt x="623683" y="50297"/>
                    <a:pt x="646316" y="42249"/>
                    <a:pt x="621671" y="33196"/>
                  </a:cubicBezTo>
                  <a:cubicBezTo>
                    <a:pt x="597026" y="24143"/>
                    <a:pt x="544717" y="20622"/>
                    <a:pt x="488887" y="15089"/>
                  </a:cubicBezTo>
                  <a:cubicBezTo>
                    <a:pt x="433057" y="9556"/>
                    <a:pt x="350067" y="0"/>
                    <a:pt x="286693" y="0"/>
                  </a:cubicBezTo>
                  <a:cubicBezTo>
                    <a:pt x="223319" y="0"/>
                    <a:pt x="148879" y="9556"/>
                    <a:pt x="108641" y="15089"/>
                  </a:cubicBezTo>
                  <a:cubicBezTo>
                    <a:pt x="68403" y="20622"/>
                    <a:pt x="60859" y="25651"/>
                    <a:pt x="45267" y="33196"/>
                  </a:cubicBezTo>
                  <a:cubicBezTo>
                    <a:pt x="29675" y="40741"/>
                    <a:pt x="22130" y="50801"/>
                    <a:pt x="15089" y="60357"/>
                  </a:cubicBezTo>
                  <a:cubicBezTo>
                    <a:pt x="8048" y="69913"/>
                    <a:pt x="0" y="80476"/>
                    <a:pt x="3018" y="90535"/>
                  </a:cubicBezTo>
                  <a:cubicBezTo>
                    <a:pt x="6036" y="100594"/>
                    <a:pt x="21628" y="113672"/>
                    <a:pt x="33196" y="120713"/>
                  </a:cubicBezTo>
                  <a:cubicBezTo>
                    <a:pt x="44764" y="127755"/>
                    <a:pt x="60859" y="130772"/>
                    <a:pt x="72427" y="132784"/>
                  </a:cubicBezTo>
                  <a:cubicBezTo>
                    <a:pt x="83995" y="134796"/>
                    <a:pt x="102606" y="132784"/>
                    <a:pt x="102606" y="132784"/>
                  </a:cubicBezTo>
                  <a:lnTo>
                    <a:pt x="162962" y="132784"/>
                  </a:lnTo>
                  <a:cubicBezTo>
                    <a:pt x="182578" y="132784"/>
                    <a:pt x="202194" y="132281"/>
                    <a:pt x="220301" y="132784"/>
                  </a:cubicBezTo>
                  <a:cubicBezTo>
                    <a:pt x="238408" y="133287"/>
                    <a:pt x="249473" y="135299"/>
                    <a:pt x="271604" y="135802"/>
                  </a:cubicBezTo>
                  <a:cubicBezTo>
                    <a:pt x="293735" y="136305"/>
                    <a:pt x="324416" y="136305"/>
                    <a:pt x="353085" y="135802"/>
                  </a:cubicBezTo>
                  <a:cubicBezTo>
                    <a:pt x="381754" y="135299"/>
                    <a:pt x="416460" y="130772"/>
                    <a:pt x="443620" y="132784"/>
                  </a:cubicBezTo>
                  <a:cubicBezTo>
                    <a:pt x="470780" y="134796"/>
                    <a:pt x="495928" y="140831"/>
                    <a:pt x="516047" y="147873"/>
                  </a:cubicBezTo>
                  <a:cubicBezTo>
                    <a:pt x="536166" y="154915"/>
                    <a:pt x="552261" y="165478"/>
                    <a:pt x="564332" y="175034"/>
                  </a:cubicBezTo>
                  <a:cubicBezTo>
                    <a:pt x="576403" y="184590"/>
                    <a:pt x="581433" y="195153"/>
                    <a:pt x="588475" y="205212"/>
                  </a:cubicBezTo>
                  <a:cubicBezTo>
                    <a:pt x="595517" y="215271"/>
                    <a:pt x="603061" y="228348"/>
                    <a:pt x="606582" y="235390"/>
                  </a:cubicBezTo>
                  <a:cubicBezTo>
                    <a:pt x="610103" y="242432"/>
                    <a:pt x="609097" y="242432"/>
                    <a:pt x="609600" y="247462"/>
                  </a:cubicBezTo>
                  <a:cubicBezTo>
                    <a:pt x="610103" y="252492"/>
                    <a:pt x="612115" y="262550"/>
                    <a:pt x="609600" y="265568"/>
                  </a:cubicBezTo>
                  <a:cubicBezTo>
                    <a:pt x="607085" y="268586"/>
                    <a:pt x="598032" y="267077"/>
                    <a:pt x="594511" y="265568"/>
                  </a:cubicBezTo>
                  <a:cubicBezTo>
                    <a:pt x="590990" y="264059"/>
                    <a:pt x="595014" y="262048"/>
                    <a:pt x="588475" y="256515"/>
                  </a:cubicBezTo>
                  <a:cubicBezTo>
                    <a:pt x="581936" y="250982"/>
                    <a:pt x="572883" y="240922"/>
                    <a:pt x="555279" y="232372"/>
                  </a:cubicBezTo>
                  <a:cubicBezTo>
                    <a:pt x="537675" y="223822"/>
                    <a:pt x="501964" y="212757"/>
                    <a:pt x="482851" y="205212"/>
                  </a:cubicBezTo>
                  <a:cubicBezTo>
                    <a:pt x="463738" y="197668"/>
                    <a:pt x="459212" y="192135"/>
                    <a:pt x="440602" y="187105"/>
                  </a:cubicBezTo>
                  <a:cubicBezTo>
                    <a:pt x="421992" y="182075"/>
                    <a:pt x="397346" y="177549"/>
                    <a:pt x="371192" y="175034"/>
                  </a:cubicBezTo>
                  <a:cubicBezTo>
                    <a:pt x="345038" y="172519"/>
                    <a:pt x="310332" y="171513"/>
                    <a:pt x="283675" y="172016"/>
                  </a:cubicBezTo>
                  <a:cubicBezTo>
                    <a:pt x="257018" y="172519"/>
                    <a:pt x="229857" y="176040"/>
                    <a:pt x="211247" y="178052"/>
                  </a:cubicBezTo>
                  <a:cubicBezTo>
                    <a:pt x="192637" y="180064"/>
                    <a:pt x="181572" y="179057"/>
                    <a:pt x="172016" y="184087"/>
                  </a:cubicBezTo>
                  <a:cubicBezTo>
                    <a:pt x="162460" y="189117"/>
                    <a:pt x="158436" y="201188"/>
                    <a:pt x="153909" y="208230"/>
                  </a:cubicBezTo>
                  <a:cubicBezTo>
                    <a:pt x="149382" y="215272"/>
                    <a:pt x="149885" y="223822"/>
                    <a:pt x="144855" y="226337"/>
                  </a:cubicBezTo>
                  <a:cubicBezTo>
                    <a:pt x="139825" y="228852"/>
                    <a:pt x="130771" y="222816"/>
                    <a:pt x="123730" y="223319"/>
                  </a:cubicBezTo>
                  <a:cubicBezTo>
                    <a:pt x="116689" y="223822"/>
                    <a:pt x="105121" y="224828"/>
                    <a:pt x="102606" y="229355"/>
                  </a:cubicBezTo>
                  <a:cubicBezTo>
                    <a:pt x="100091" y="233882"/>
                    <a:pt x="102605" y="244946"/>
                    <a:pt x="108641" y="250479"/>
                  </a:cubicBezTo>
                  <a:cubicBezTo>
                    <a:pt x="114677" y="256012"/>
                    <a:pt x="109144" y="300273"/>
                    <a:pt x="123730" y="301782"/>
                  </a:cubicBezTo>
                  <a:close/>
                </a:path>
              </a:pathLst>
            </a:custGeom>
            <a:solidFill>
              <a:srgbClr val="6600CC">
                <a:alpha val="54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-1212472" y="2313366"/>
              <a:ext cx="252454" cy="1333831"/>
            </a:xfrm>
            <a:custGeom>
              <a:avLst/>
              <a:gdLst>
                <a:gd name="connsiteX0" fmla="*/ 22529 w 252454"/>
                <a:gd name="connsiteY0" fmla="*/ 115294 h 1333831"/>
                <a:gd name="connsiteX1" fmla="*/ 153725 w 252454"/>
                <a:gd name="connsiteY1" fmla="*/ 15903 h 1333831"/>
                <a:gd name="connsiteX2" fmla="*/ 153725 w 252454"/>
                <a:gd name="connsiteY2" fmla="*/ 19878 h 1333831"/>
                <a:gd name="connsiteX3" fmla="*/ 161676 w 252454"/>
                <a:gd name="connsiteY3" fmla="*/ 59635 h 1333831"/>
                <a:gd name="connsiteX4" fmla="*/ 177579 w 252454"/>
                <a:gd name="connsiteY4" fmla="*/ 159026 h 1333831"/>
                <a:gd name="connsiteX5" fmla="*/ 185530 w 252454"/>
                <a:gd name="connsiteY5" fmla="*/ 282271 h 1333831"/>
                <a:gd name="connsiteX6" fmla="*/ 185530 w 252454"/>
                <a:gd name="connsiteY6" fmla="*/ 357809 h 1333831"/>
                <a:gd name="connsiteX7" fmla="*/ 173603 w 252454"/>
                <a:gd name="connsiteY7" fmla="*/ 441297 h 1333831"/>
                <a:gd name="connsiteX8" fmla="*/ 165652 w 252454"/>
                <a:gd name="connsiteY8" fmla="*/ 556591 h 1333831"/>
                <a:gd name="connsiteX9" fmla="*/ 157701 w 252454"/>
                <a:gd name="connsiteY9" fmla="*/ 691764 h 1333831"/>
                <a:gd name="connsiteX10" fmla="*/ 161676 w 252454"/>
                <a:gd name="connsiteY10" fmla="*/ 775252 h 1333831"/>
                <a:gd name="connsiteX11" fmla="*/ 165652 w 252454"/>
                <a:gd name="connsiteY11" fmla="*/ 906449 h 1333831"/>
                <a:gd name="connsiteX12" fmla="*/ 181555 w 252454"/>
                <a:gd name="connsiteY12" fmla="*/ 1025718 h 1333831"/>
                <a:gd name="connsiteX13" fmla="*/ 201433 w 252454"/>
                <a:gd name="connsiteY13" fmla="*/ 1172817 h 1333831"/>
                <a:gd name="connsiteX14" fmla="*/ 225287 w 252454"/>
                <a:gd name="connsiteY14" fmla="*/ 1264257 h 1333831"/>
                <a:gd name="connsiteX15" fmla="*/ 249141 w 252454"/>
                <a:gd name="connsiteY15" fmla="*/ 1323892 h 1333831"/>
                <a:gd name="connsiteX16" fmla="*/ 245165 w 252454"/>
                <a:gd name="connsiteY16" fmla="*/ 1323892 h 1333831"/>
                <a:gd name="connsiteX17" fmla="*/ 237214 w 252454"/>
                <a:gd name="connsiteY17" fmla="*/ 1323892 h 1333831"/>
                <a:gd name="connsiteX18" fmla="*/ 201433 w 252454"/>
                <a:gd name="connsiteY18" fmla="*/ 1319917 h 1333831"/>
                <a:gd name="connsiteX19" fmla="*/ 113969 w 252454"/>
                <a:gd name="connsiteY19" fmla="*/ 1296063 h 1333831"/>
                <a:gd name="connsiteX20" fmla="*/ 106017 w 252454"/>
                <a:gd name="connsiteY20" fmla="*/ 1284136 h 1333831"/>
                <a:gd name="connsiteX21" fmla="*/ 102042 w 252454"/>
                <a:gd name="connsiteY21" fmla="*/ 1260282 h 1333831"/>
                <a:gd name="connsiteX22" fmla="*/ 90115 w 252454"/>
                <a:gd name="connsiteY22" fmla="*/ 1220525 h 1333831"/>
                <a:gd name="connsiteX23" fmla="*/ 62285 w 252454"/>
                <a:gd name="connsiteY23" fmla="*/ 1069451 h 1333831"/>
                <a:gd name="connsiteX24" fmla="*/ 46382 w 252454"/>
                <a:gd name="connsiteY24" fmla="*/ 954157 h 1333831"/>
                <a:gd name="connsiteX25" fmla="*/ 34456 w 252454"/>
                <a:gd name="connsiteY25" fmla="*/ 846814 h 1333831"/>
                <a:gd name="connsiteX26" fmla="*/ 30480 w 252454"/>
                <a:gd name="connsiteY26" fmla="*/ 747423 h 1333831"/>
                <a:gd name="connsiteX27" fmla="*/ 30480 w 252454"/>
                <a:gd name="connsiteY27" fmla="*/ 667910 h 1333831"/>
                <a:gd name="connsiteX28" fmla="*/ 38431 w 252454"/>
                <a:gd name="connsiteY28" fmla="*/ 560567 h 1333831"/>
                <a:gd name="connsiteX29" fmla="*/ 58309 w 252454"/>
                <a:gd name="connsiteY29" fmla="*/ 429371 h 1333831"/>
                <a:gd name="connsiteX30" fmla="*/ 62285 w 252454"/>
                <a:gd name="connsiteY30" fmla="*/ 349857 h 1333831"/>
                <a:gd name="connsiteX31" fmla="*/ 62285 w 252454"/>
                <a:gd name="connsiteY31" fmla="*/ 266369 h 1333831"/>
                <a:gd name="connsiteX32" fmla="*/ 66261 w 252454"/>
                <a:gd name="connsiteY32" fmla="*/ 250466 h 1333831"/>
                <a:gd name="connsiteX33" fmla="*/ 50358 w 252454"/>
                <a:gd name="connsiteY33" fmla="*/ 230588 h 1333831"/>
                <a:gd name="connsiteX34" fmla="*/ 30480 w 252454"/>
                <a:gd name="connsiteY34" fmla="*/ 210710 h 1333831"/>
                <a:gd name="connsiteX35" fmla="*/ 22529 w 252454"/>
                <a:gd name="connsiteY35" fmla="*/ 194807 h 1333831"/>
                <a:gd name="connsiteX36" fmla="*/ 18553 w 252454"/>
                <a:gd name="connsiteY36" fmla="*/ 174929 h 1333831"/>
                <a:gd name="connsiteX37" fmla="*/ 22529 w 252454"/>
                <a:gd name="connsiteY37" fmla="*/ 115294 h 1333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52454" h="1333831">
                  <a:moveTo>
                    <a:pt x="22529" y="115294"/>
                  </a:moveTo>
                  <a:cubicBezTo>
                    <a:pt x="45058" y="88790"/>
                    <a:pt x="131859" y="31806"/>
                    <a:pt x="153725" y="15903"/>
                  </a:cubicBezTo>
                  <a:cubicBezTo>
                    <a:pt x="175591" y="0"/>
                    <a:pt x="152400" y="12589"/>
                    <a:pt x="153725" y="19878"/>
                  </a:cubicBezTo>
                  <a:cubicBezTo>
                    <a:pt x="155050" y="27167"/>
                    <a:pt x="157700" y="36444"/>
                    <a:pt x="161676" y="59635"/>
                  </a:cubicBezTo>
                  <a:cubicBezTo>
                    <a:pt x="165652" y="82826"/>
                    <a:pt x="173603" y="121920"/>
                    <a:pt x="177579" y="159026"/>
                  </a:cubicBezTo>
                  <a:cubicBezTo>
                    <a:pt x="181555" y="196132"/>
                    <a:pt x="184205" y="249141"/>
                    <a:pt x="185530" y="282271"/>
                  </a:cubicBezTo>
                  <a:cubicBezTo>
                    <a:pt x="186855" y="315401"/>
                    <a:pt x="187518" y="331305"/>
                    <a:pt x="185530" y="357809"/>
                  </a:cubicBezTo>
                  <a:cubicBezTo>
                    <a:pt x="183542" y="384313"/>
                    <a:pt x="176916" y="408167"/>
                    <a:pt x="173603" y="441297"/>
                  </a:cubicBezTo>
                  <a:cubicBezTo>
                    <a:pt x="170290" y="474427"/>
                    <a:pt x="168302" y="514846"/>
                    <a:pt x="165652" y="556591"/>
                  </a:cubicBezTo>
                  <a:cubicBezTo>
                    <a:pt x="163002" y="598336"/>
                    <a:pt x="158364" y="655321"/>
                    <a:pt x="157701" y="691764"/>
                  </a:cubicBezTo>
                  <a:cubicBezTo>
                    <a:pt x="157038" y="728207"/>
                    <a:pt x="160351" y="739471"/>
                    <a:pt x="161676" y="775252"/>
                  </a:cubicBezTo>
                  <a:cubicBezTo>
                    <a:pt x="163001" y="811033"/>
                    <a:pt x="162339" y="864705"/>
                    <a:pt x="165652" y="906449"/>
                  </a:cubicBezTo>
                  <a:cubicBezTo>
                    <a:pt x="168965" y="948193"/>
                    <a:pt x="175592" y="981323"/>
                    <a:pt x="181555" y="1025718"/>
                  </a:cubicBezTo>
                  <a:cubicBezTo>
                    <a:pt x="187518" y="1070113"/>
                    <a:pt x="194144" y="1133061"/>
                    <a:pt x="201433" y="1172817"/>
                  </a:cubicBezTo>
                  <a:cubicBezTo>
                    <a:pt x="208722" y="1212573"/>
                    <a:pt x="217336" y="1239078"/>
                    <a:pt x="225287" y="1264257"/>
                  </a:cubicBezTo>
                  <a:cubicBezTo>
                    <a:pt x="233238" y="1289436"/>
                    <a:pt x="245828" y="1313953"/>
                    <a:pt x="249141" y="1323892"/>
                  </a:cubicBezTo>
                  <a:cubicBezTo>
                    <a:pt x="252454" y="1333831"/>
                    <a:pt x="245165" y="1323892"/>
                    <a:pt x="245165" y="1323892"/>
                  </a:cubicBezTo>
                  <a:cubicBezTo>
                    <a:pt x="243177" y="1323892"/>
                    <a:pt x="244503" y="1324555"/>
                    <a:pt x="237214" y="1323892"/>
                  </a:cubicBezTo>
                  <a:cubicBezTo>
                    <a:pt x="229925" y="1323230"/>
                    <a:pt x="221974" y="1324555"/>
                    <a:pt x="201433" y="1319917"/>
                  </a:cubicBezTo>
                  <a:cubicBezTo>
                    <a:pt x="180892" y="1315279"/>
                    <a:pt x="129872" y="1302027"/>
                    <a:pt x="113969" y="1296063"/>
                  </a:cubicBezTo>
                  <a:cubicBezTo>
                    <a:pt x="98066" y="1290100"/>
                    <a:pt x="108005" y="1290100"/>
                    <a:pt x="106017" y="1284136"/>
                  </a:cubicBezTo>
                  <a:cubicBezTo>
                    <a:pt x="104029" y="1278173"/>
                    <a:pt x="104692" y="1270884"/>
                    <a:pt x="102042" y="1260282"/>
                  </a:cubicBezTo>
                  <a:cubicBezTo>
                    <a:pt x="99392" y="1249680"/>
                    <a:pt x="96741" y="1252330"/>
                    <a:pt x="90115" y="1220525"/>
                  </a:cubicBezTo>
                  <a:cubicBezTo>
                    <a:pt x="83489" y="1188720"/>
                    <a:pt x="69574" y="1113846"/>
                    <a:pt x="62285" y="1069451"/>
                  </a:cubicBezTo>
                  <a:cubicBezTo>
                    <a:pt x="54996" y="1025056"/>
                    <a:pt x="51020" y="991263"/>
                    <a:pt x="46382" y="954157"/>
                  </a:cubicBezTo>
                  <a:cubicBezTo>
                    <a:pt x="41744" y="917051"/>
                    <a:pt x="37106" y="881270"/>
                    <a:pt x="34456" y="846814"/>
                  </a:cubicBezTo>
                  <a:cubicBezTo>
                    <a:pt x="31806" y="812358"/>
                    <a:pt x="31143" y="777240"/>
                    <a:pt x="30480" y="747423"/>
                  </a:cubicBezTo>
                  <a:cubicBezTo>
                    <a:pt x="29817" y="717606"/>
                    <a:pt x="29155" y="699053"/>
                    <a:pt x="30480" y="667910"/>
                  </a:cubicBezTo>
                  <a:cubicBezTo>
                    <a:pt x="31805" y="636767"/>
                    <a:pt x="33793" y="600323"/>
                    <a:pt x="38431" y="560567"/>
                  </a:cubicBezTo>
                  <a:cubicBezTo>
                    <a:pt x="43069" y="520811"/>
                    <a:pt x="54333" y="464489"/>
                    <a:pt x="58309" y="429371"/>
                  </a:cubicBezTo>
                  <a:cubicBezTo>
                    <a:pt x="62285" y="394253"/>
                    <a:pt x="61622" y="377024"/>
                    <a:pt x="62285" y="349857"/>
                  </a:cubicBezTo>
                  <a:cubicBezTo>
                    <a:pt x="62948" y="322690"/>
                    <a:pt x="61622" y="282934"/>
                    <a:pt x="62285" y="266369"/>
                  </a:cubicBezTo>
                  <a:cubicBezTo>
                    <a:pt x="62948" y="249804"/>
                    <a:pt x="68249" y="256430"/>
                    <a:pt x="66261" y="250466"/>
                  </a:cubicBezTo>
                  <a:cubicBezTo>
                    <a:pt x="64273" y="244503"/>
                    <a:pt x="56321" y="237214"/>
                    <a:pt x="50358" y="230588"/>
                  </a:cubicBezTo>
                  <a:cubicBezTo>
                    <a:pt x="44395" y="223962"/>
                    <a:pt x="35118" y="216673"/>
                    <a:pt x="30480" y="210710"/>
                  </a:cubicBezTo>
                  <a:cubicBezTo>
                    <a:pt x="25842" y="204747"/>
                    <a:pt x="24517" y="200771"/>
                    <a:pt x="22529" y="194807"/>
                  </a:cubicBezTo>
                  <a:cubicBezTo>
                    <a:pt x="20541" y="188844"/>
                    <a:pt x="17891" y="183543"/>
                    <a:pt x="18553" y="174929"/>
                  </a:cubicBezTo>
                  <a:cubicBezTo>
                    <a:pt x="19215" y="166315"/>
                    <a:pt x="0" y="141798"/>
                    <a:pt x="22529" y="11529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00CC">
                    <a:alpha val="23000"/>
                  </a:srgbClr>
                </a:gs>
                <a:gs pos="30000">
                  <a:srgbClr val="6600CC">
                    <a:alpha val="10000"/>
                  </a:srgbClr>
                </a:gs>
              </a:gsLst>
              <a:lin ang="5400000" scaled="1"/>
              <a:tileRect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Freeform 23"/>
            <p:cNvSpPr>
              <a:spLocks/>
            </p:cNvSpPr>
            <p:nvPr/>
          </p:nvSpPr>
          <p:spPr bwMode="auto">
            <a:xfrm>
              <a:off x="-1720959" y="4184101"/>
              <a:ext cx="1206556" cy="1782763"/>
            </a:xfrm>
            <a:custGeom>
              <a:avLst/>
              <a:gdLst>
                <a:gd name="T0" fmla="*/ 310 w 672"/>
                <a:gd name="T1" fmla="*/ 1027 h 1123"/>
                <a:gd name="T2" fmla="*/ 293 w 672"/>
                <a:gd name="T3" fmla="*/ 928 h 1123"/>
                <a:gd name="T4" fmla="*/ 259 w 672"/>
                <a:gd name="T5" fmla="*/ 820 h 1123"/>
                <a:gd name="T6" fmla="*/ 278 w 672"/>
                <a:gd name="T7" fmla="*/ 718 h 1123"/>
                <a:gd name="T8" fmla="*/ 380 w 672"/>
                <a:gd name="T9" fmla="*/ 745 h 1123"/>
                <a:gd name="T10" fmla="*/ 497 w 672"/>
                <a:gd name="T11" fmla="*/ 717 h 1123"/>
                <a:gd name="T12" fmla="*/ 556 w 672"/>
                <a:gd name="T13" fmla="*/ 628 h 1123"/>
                <a:gd name="T14" fmla="*/ 578 w 672"/>
                <a:gd name="T15" fmla="*/ 450 h 1123"/>
                <a:gd name="T16" fmla="*/ 571 w 672"/>
                <a:gd name="T17" fmla="*/ 325 h 1123"/>
                <a:gd name="T18" fmla="*/ 569 w 672"/>
                <a:gd name="T19" fmla="*/ 201 h 1123"/>
                <a:gd name="T20" fmla="*/ 539 w 672"/>
                <a:gd name="T21" fmla="*/ 193 h 1123"/>
                <a:gd name="T22" fmla="*/ 473 w 672"/>
                <a:gd name="T23" fmla="*/ 231 h 1123"/>
                <a:gd name="T24" fmla="*/ 410 w 672"/>
                <a:gd name="T25" fmla="*/ 252 h 1123"/>
                <a:gd name="T26" fmla="*/ 326 w 672"/>
                <a:gd name="T27" fmla="*/ 264 h 1123"/>
                <a:gd name="T28" fmla="*/ 245 w 672"/>
                <a:gd name="T29" fmla="*/ 274 h 1123"/>
                <a:gd name="T30" fmla="*/ 158 w 672"/>
                <a:gd name="T31" fmla="*/ 265 h 1123"/>
                <a:gd name="T32" fmla="*/ 97 w 672"/>
                <a:gd name="T33" fmla="*/ 255 h 1123"/>
                <a:gd name="T34" fmla="*/ 101 w 672"/>
                <a:gd name="T35" fmla="*/ 330 h 1123"/>
                <a:gd name="T36" fmla="*/ 106 w 672"/>
                <a:gd name="T37" fmla="*/ 420 h 1123"/>
                <a:gd name="T38" fmla="*/ 148 w 672"/>
                <a:gd name="T39" fmla="*/ 532 h 1123"/>
                <a:gd name="T40" fmla="*/ 166 w 672"/>
                <a:gd name="T41" fmla="*/ 577 h 1123"/>
                <a:gd name="T42" fmla="*/ 157 w 672"/>
                <a:gd name="T43" fmla="*/ 630 h 1123"/>
                <a:gd name="T44" fmla="*/ 155 w 672"/>
                <a:gd name="T45" fmla="*/ 702 h 1123"/>
                <a:gd name="T46" fmla="*/ 131 w 672"/>
                <a:gd name="T47" fmla="*/ 681 h 1123"/>
                <a:gd name="T48" fmla="*/ 119 w 672"/>
                <a:gd name="T49" fmla="*/ 630 h 1123"/>
                <a:gd name="T50" fmla="*/ 29 w 672"/>
                <a:gd name="T51" fmla="*/ 570 h 1123"/>
                <a:gd name="T52" fmla="*/ 19 w 672"/>
                <a:gd name="T53" fmla="*/ 496 h 1123"/>
                <a:gd name="T54" fmla="*/ 14 w 672"/>
                <a:gd name="T55" fmla="*/ 420 h 1123"/>
                <a:gd name="T56" fmla="*/ 14 w 672"/>
                <a:gd name="T57" fmla="*/ 349 h 1123"/>
                <a:gd name="T58" fmla="*/ 14 w 672"/>
                <a:gd name="T59" fmla="*/ 285 h 1123"/>
                <a:gd name="T60" fmla="*/ 13 w 672"/>
                <a:gd name="T61" fmla="*/ 217 h 1123"/>
                <a:gd name="T62" fmla="*/ 23 w 672"/>
                <a:gd name="T63" fmla="*/ 127 h 1123"/>
                <a:gd name="T64" fmla="*/ 97 w 672"/>
                <a:gd name="T65" fmla="*/ 91 h 1123"/>
                <a:gd name="T66" fmla="*/ 151 w 672"/>
                <a:gd name="T67" fmla="*/ 121 h 1123"/>
                <a:gd name="T68" fmla="*/ 223 w 672"/>
                <a:gd name="T69" fmla="*/ 139 h 1123"/>
                <a:gd name="T70" fmla="*/ 299 w 672"/>
                <a:gd name="T71" fmla="*/ 135 h 1123"/>
                <a:gd name="T72" fmla="*/ 473 w 672"/>
                <a:gd name="T73" fmla="*/ 121 h 1123"/>
                <a:gd name="T74" fmla="*/ 599 w 672"/>
                <a:gd name="T75" fmla="*/ 1 h 1123"/>
                <a:gd name="T76" fmla="*/ 668 w 672"/>
                <a:gd name="T77" fmla="*/ 88 h 1123"/>
                <a:gd name="T78" fmla="*/ 662 w 672"/>
                <a:gd name="T79" fmla="*/ 193 h 1123"/>
                <a:gd name="T80" fmla="*/ 653 w 672"/>
                <a:gd name="T81" fmla="*/ 280 h 1123"/>
                <a:gd name="T82" fmla="*/ 643 w 672"/>
                <a:gd name="T83" fmla="*/ 352 h 1123"/>
                <a:gd name="T84" fmla="*/ 656 w 672"/>
                <a:gd name="T85" fmla="*/ 426 h 1123"/>
                <a:gd name="T86" fmla="*/ 664 w 672"/>
                <a:gd name="T87" fmla="*/ 510 h 1123"/>
                <a:gd name="T88" fmla="*/ 664 w 672"/>
                <a:gd name="T89" fmla="*/ 594 h 1123"/>
                <a:gd name="T90" fmla="*/ 628 w 672"/>
                <a:gd name="T91" fmla="*/ 685 h 1123"/>
                <a:gd name="T92" fmla="*/ 563 w 672"/>
                <a:gd name="T93" fmla="*/ 780 h 1123"/>
                <a:gd name="T94" fmla="*/ 473 w 672"/>
                <a:gd name="T95" fmla="*/ 819 h 1123"/>
                <a:gd name="T96" fmla="*/ 377 w 672"/>
                <a:gd name="T97" fmla="*/ 810 h 1123"/>
                <a:gd name="T98" fmla="*/ 389 w 672"/>
                <a:gd name="T99" fmla="*/ 916 h 1123"/>
                <a:gd name="T100" fmla="*/ 374 w 672"/>
                <a:gd name="T101" fmla="*/ 1033 h 112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72"/>
                <a:gd name="T154" fmla="*/ 0 h 1123"/>
                <a:gd name="T155" fmla="*/ 672 w 672"/>
                <a:gd name="T156" fmla="*/ 1123 h 112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72" h="1123">
                  <a:moveTo>
                    <a:pt x="322" y="1117"/>
                  </a:moveTo>
                  <a:cubicBezTo>
                    <a:pt x="314" y="1112"/>
                    <a:pt x="315" y="1097"/>
                    <a:pt x="313" y="1086"/>
                  </a:cubicBezTo>
                  <a:cubicBezTo>
                    <a:pt x="311" y="1075"/>
                    <a:pt x="311" y="1063"/>
                    <a:pt x="311" y="1053"/>
                  </a:cubicBezTo>
                  <a:cubicBezTo>
                    <a:pt x="311" y="1043"/>
                    <a:pt x="310" y="1033"/>
                    <a:pt x="310" y="1027"/>
                  </a:cubicBezTo>
                  <a:cubicBezTo>
                    <a:pt x="310" y="1021"/>
                    <a:pt x="312" y="1020"/>
                    <a:pt x="310" y="1015"/>
                  </a:cubicBezTo>
                  <a:cubicBezTo>
                    <a:pt x="308" y="1010"/>
                    <a:pt x="302" y="1003"/>
                    <a:pt x="299" y="994"/>
                  </a:cubicBezTo>
                  <a:cubicBezTo>
                    <a:pt x="296" y="985"/>
                    <a:pt x="294" y="972"/>
                    <a:pt x="293" y="961"/>
                  </a:cubicBezTo>
                  <a:cubicBezTo>
                    <a:pt x="292" y="950"/>
                    <a:pt x="293" y="939"/>
                    <a:pt x="293" y="928"/>
                  </a:cubicBezTo>
                  <a:cubicBezTo>
                    <a:pt x="293" y="917"/>
                    <a:pt x="297" y="900"/>
                    <a:pt x="296" y="892"/>
                  </a:cubicBezTo>
                  <a:cubicBezTo>
                    <a:pt x="295" y="884"/>
                    <a:pt x="293" y="887"/>
                    <a:pt x="289" y="880"/>
                  </a:cubicBezTo>
                  <a:cubicBezTo>
                    <a:pt x="285" y="873"/>
                    <a:pt x="276" y="862"/>
                    <a:pt x="271" y="852"/>
                  </a:cubicBezTo>
                  <a:cubicBezTo>
                    <a:pt x="266" y="842"/>
                    <a:pt x="262" y="832"/>
                    <a:pt x="259" y="820"/>
                  </a:cubicBezTo>
                  <a:cubicBezTo>
                    <a:pt x="256" y="808"/>
                    <a:pt x="254" y="793"/>
                    <a:pt x="254" y="781"/>
                  </a:cubicBezTo>
                  <a:cubicBezTo>
                    <a:pt x="254" y="769"/>
                    <a:pt x="257" y="756"/>
                    <a:pt x="259" y="747"/>
                  </a:cubicBezTo>
                  <a:cubicBezTo>
                    <a:pt x="261" y="738"/>
                    <a:pt x="265" y="729"/>
                    <a:pt x="268" y="724"/>
                  </a:cubicBezTo>
                  <a:cubicBezTo>
                    <a:pt x="271" y="719"/>
                    <a:pt x="272" y="717"/>
                    <a:pt x="278" y="718"/>
                  </a:cubicBezTo>
                  <a:cubicBezTo>
                    <a:pt x="284" y="719"/>
                    <a:pt x="295" y="729"/>
                    <a:pt x="302" y="732"/>
                  </a:cubicBezTo>
                  <a:cubicBezTo>
                    <a:pt x="309" y="735"/>
                    <a:pt x="315" y="736"/>
                    <a:pt x="322" y="738"/>
                  </a:cubicBezTo>
                  <a:cubicBezTo>
                    <a:pt x="329" y="740"/>
                    <a:pt x="337" y="743"/>
                    <a:pt x="347" y="744"/>
                  </a:cubicBezTo>
                  <a:cubicBezTo>
                    <a:pt x="357" y="745"/>
                    <a:pt x="370" y="746"/>
                    <a:pt x="380" y="745"/>
                  </a:cubicBezTo>
                  <a:cubicBezTo>
                    <a:pt x="390" y="744"/>
                    <a:pt x="402" y="739"/>
                    <a:pt x="410" y="738"/>
                  </a:cubicBezTo>
                  <a:cubicBezTo>
                    <a:pt x="418" y="737"/>
                    <a:pt x="422" y="739"/>
                    <a:pt x="430" y="739"/>
                  </a:cubicBezTo>
                  <a:cubicBezTo>
                    <a:pt x="438" y="739"/>
                    <a:pt x="450" y="740"/>
                    <a:pt x="461" y="736"/>
                  </a:cubicBezTo>
                  <a:cubicBezTo>
                    <a:pt x="472" y="732"/>
                    <a:pt x="487" y="726"/>
                    <a:pt x="497" y="717"/>
                  </a:cubicBezTo>
                  <a:cubicBezTo>
                    <a:pt x="507" y="708"/>
                    <a:pt x="516" y="694"/>
                    <a:pt x="521" y="684"/>
                  </a:cubicBezTo>
                  <a:cubicBezTo>
                    <a:pt x="526" y="674"/>
                    <a:pt x="527" y="665"/>
                    <a:pt x="530" y="658"/>
                  </a:cubicBezTo>
                  <a:cubicBezTo>
                    <a:pt x="533" y="651"/>
                    <a:pt x="538" y="648"/>
                    <a:pt x="542" y="643"/>
                  </a:cubicBezTo>
                  <a:cubicBezTo>
                    <a:pt x="546" y="638"/>
                    <a:pt x="551" y="636"/>
                    <a:pt x="556" y="628"/>
                  </a:cubicBezTo>
                  <a:cubicBezTo>
                    <a:pt x="561" y="620"/>
                    <a:pt x="570" y="608"/>
                    <a:pt x="575" y="595"/>
                  </a:cubicBezTo>
                  <a:cubicBezTo>
                    <a:pt x="580" y="582"/>
                    <a:pt x="582" y="565"/>
                    <a:pt x="584" y="549"/>
                  </a:cubicBezTo>
                  <a:cubicBezTo>
                    <a:pt x="586" y="533"/>
                    <a:pt x="585" y="517"/>
                    <a:pt x="584" y="501"/>
                  </a:cubicBezTo>
                  <a:cubicBezTo>
                    <a:pt x="583" y="485"/>
                    <a:pt x="579" y="460"/>
                    <a:pt x="578" y="450"/>
                  </a:cubicBezTo>
                  <a:cubicBezTo>
                    <a:pt x="577" y="440"/>
                    <a:pt x="577" y="444"/>
                    <a:pt x="577" y="438"/>
                  </a:cubicBezTo>
                  <a:cubicBezTo>
                    <a:pt x="577" y="432"/>
                    <a:pt x="578" y="423"/>
                    <a:pt x="578" y="411"/>
                  </a:cubicBezTo>
                  <a:cubicBezTo>
                    <a:pt x="578" y="399"/>
                    <a:pt x="581" y="380"/>
                    <a:pt x="580" y="366"/>
                  </a:cubicBezTo>
                  <a:cubicBezTo>
                    <a:pt x="579" y="352"/>
                    <a:pt x="574" y="335"/>
                    <a:pt x="571" y="325"/>
                  </a:cubicBezTo>
                  <a:cubicBezTo>
                    <a:pt x="568" y="315"/>
                    <a:pt x="563" y="311"/>
                    <a:pt x="562" y="306"/>
                  </a:cubicBezTo>
                  <a:cubicBezTo>
                    <a:pt x="561" y="301"/>
                    <a:pt x="562" y="299"/>
                    <a:pt x="563" y="294"/>
                  </a:cubicBezTo>
                  <a:cubicBezTo>
                    <a:pt x="564" y="289"/>
                    <a:pt x="567" y="289"/>
                    <a:pt x="568" y="274"/>
                  </a:cubicBezTo>
                  <a:cubicBezTo>
                    <a:pt x="569" y="259"/>
                    <a:pt x="569" y="217"/>
                    <a:pt x="569" y="201"/>
                  </a:cubicBezTo>
                  <a:cubicBezTo>
                    <a:pt x="569" y="185"/>
                    <a:pt x="573" y="180"/>
                    <a:pt x="571" y="175"/>
                  </a:cubicBezTo>
                  <a:cubicBezTo>
                    <a:pt x="569" y="170"/>
                    <a:pt x="559" y="171"/>
                    <a:pt x="556" y="172"/>
                  </a:cubicBezTo>
                  <a:cubicBezTo>
                    <a:pt x="553" y="173"/>
                    <a:pt x="554" y="178"/>
                    <a:pt x="551" y="181"/>
                  </a:cubicBezTo>
                  <a:cubicBezTo>
                    <a:pt x="548" y="184"/>
                    <a:pt x="544" y="189"/>
                    <a:pt x="539" y="193"/>
                  </a:cubicBezTo>
                  <a:cubicBezTo>
                    <a:pt x="534" y="197"/>
                    <a:pt x="526" y="203"/>
                    <a:pt x="521" y="205"/>
                  </a:cubicBezTo>
                  <a:cubicBezTo>
                    <a:pt x="516" y="207"/>
                    <a:pt x="511" y="205"/>
                    <a:pt x="506" y="208"/>
                  </a:cubicBezTo>
                  <a:cubicBezTo>
                    <a:pt x="501" y="211"/>
                    <a:pt x="496" y="221"/>
                    <a:pt x="491" y="225"/>
                  </a:cubicBezTo>
                  <a:cubicBezTo>
                    <a:pt x="486" y="229"/>
                    <a:pt x="479" y="230"/>
                    <a:pt x="473" y="231"/>
                  </a:cubicBezTo>
                  <a:cubicBezTo>
                    <a:pt x="467" y="232"/>
                    <a:pt x="459" y="234"/>
                    <a:pt x="454" y="234"/>
                  </a:cubicBezTo>
                  <a:cubicBezTo>
                    <a:pt x="449" y="234"/>
                    <a:pt x="448" y="228"/>
                    <a:pt x="445" y="229"/>
                  </a:cubicBezTo>
                  <a:cubicBezTo>
                    <a:pt x="442" y="230"/>
                    <a:pt x="442" y="237"/>
                    <a:pt x="436" y="241"/>
                  </a:cubicBezTo>
                  <a:cubicBezTo>
                    <a:pt x="430" y="245"/>
                    <a:pt x="418" y="250"/>
                    <a:pt x="410" y="252"/>
                  </a:cubicBezTo>
                  <a:cubicBezTo>
                    <a:pt x="402" y="254"/>
                    <a:pt x="391" y="251"/>
                    <a:pt x="385" y="250"/>
                  </a:cubicBezTo>
                  <a:cubicBezTo>
                    <a:pt x="379" y="249"/>
                    <a:pt x="377" y="244"/>
                    <a:pt x="371" y="246"/>
                  </a:cubicBezTo>
                  <a:cubicBezTo>
                    <a:pt x="365" y="248"/>
                    <a:pt x="356" y="259"/>
                    <a:pt x="349" y="262"/>
                  </a:cubicBezTo>
                  <a:cubicBezTo>
                    <a:pt x="342" y="265"/>
                    <a:pt x="333" y="264"/>
                    <a:pt x="326" y="264"/>
                  </a:cubicBezTo>
                  <a:cubicBezTo>
                    <a:pt x="319" y="264"/>
                    <a:pt x="311" y="263"/>
                    <a:pt x="305" y="264"/>
                  </a:cubicBezTo>
                  <a:cubicBezTo>
                    <a:pt x="299" y="265"/>
                    <a:pt x="299" y="269"/>
                    <a:pt x="292" y="271"/>
                  </a:cubicBezTo>
                  <a:cubicBezTo>
                    <a:pt x="285" y="273"/>
                    <a:pt x="271" y="274"/>
                    <a:pt x="263" y="274"/>
                  </a:cubicBezTo>
                  <a:cubicBezTo>
                    <a:pt x="255" y="274"/>
                    <a:pt x="251" y="275"/>
                    <a:pt x="245" y="274"/>
                  </a:cubicBezTo>
                  <a:cubicBezTo>
                    <a:pt x="239" y="273"/>
                    <a:pt x="231" y="268"/>
                    <a:pt x="226" y="267"/>
                  </a:cubicBezTo>
                  <a:cubicBezTo>
                    <a:pt x="221" y="266"/>
                    <a:pt x="219" y="270"/>
                    <a:pt x="214" y="270"/>
                  </a:cubicBezTo>
                  <a:cubicBezTo>
                    <a:pt x="209" y="270"/>
                    <a:pt x="206" y="271"/>
                    <a:pt x="197" y="270"/>
                  </a:cubicBezTo>
                  <a:cubicBezTo>
                    <a:pt x="188" y="269"/>
                    <a:pt x="167" y="267"/>
                    <a:pt x="158" y="265"/>
                  </a:cubicBezTo>
                  <a:cubicBezTo>
                    <a:pt x="149" y="263"/>
                    <a:pt x="150" y="260"/>
                    <a:pt x="145" y="258"/>
                  </a:cubicBezTo>
                  <a:cubicBezTo>
                    <a:pt x="140" y="256"/>
                    <a:pt x="132" y="257"/>
                    <a:pt x="125" y="255"/>
                  </a:cubicBezTo>
                  <a:cubicBezTo>
                    <a:pt x="118" y="253"/>
                    <a:pt x="108" y="244"/>
                    <a:pt x="103" y="244"/>
                  </a:cubicBezTo>
                  <a:cubicBezTo>
                    <a:pt x="98" y="244"/>
                    <a:pt x="98" y="251"/>
                    <a:pt x="97" y="255"/>
                  </a:cubicBezTo>
                  <a:cubicBezTo>
                    <a:pt x="96" y="259"/>
                    <a:pt x="95" y="265"/>
                    <a:pt x="95" y="270"/>
                  </a:cubicBezTo>
                  <a:cubicBezTo>
                    <a:pt x="95" y="275"/>
                    <a:pt x="96" y="281"/>
                    <a:pt x="97" y="288"/>
                  </a:cubicBezTo>
                  <a:cubicBezTo>
                    <a:pt x="98" y="295"/>
                    <a:pt x="100" y="305"/>
                    <a:pt x="101" y="312"/>
                  </a:cubicBezTo>
                  <a:cubicBezTo>
                    <a:pt x="102" y="319"/>
                    <a:pt x="101" y="324"/>
                    <a:pt x="101" y="330"/>
                  </a:cubicBezTo>
                  <a:cubicBezTo>
                    <a:pt x="101" y="336"/>
                    <a:pt x="101" y="342"/>
                    <a:pt x="101" y="349"/>
                  </a:cubicBezTo>
                  <a:cubicBezTo>
                    <a:pt x="101" y="356"/>
                    <a:pt x="101" y="365"/>
                    <a:pt x="101" y="373"/>
                  </a:cubicBezTo>
                  <a:cubicBezTo>
                    <a:pt x="101" y="381"/>
                    <a:pt x="100" y="388"/>
                    <a:pt x="101" y="396"/>
                  </a:cubicBezTo>
                  <a:cubicBezTo>
                    <a:pt x="102" y="404"/>
                    <a:pt x="105" y="411"/>
                    <a:pt x="106" y="420"/>
                  </a:cubicBezTo>
                  <a:cubicBezTo>
                    <a:pt x="107" y="429"/>
                    <a:pt x="107" y="440"/>
                    <a:pt x="110" y="450"/>
                  </a:cubicBezTo>
                  <a:cubicBezTo>
                    <a:pt x="113" y="460"/>
                    <a:pt x="119" y="471"/>
                    <a:pt x="124" y="480"/>
                  </a:cubicBezTo>
                  <a:cubicBezTo>
                    <a:pt x="129" y="489"/>
                    <a:pt x="135" y="496"/>
                    <a:pt x="139" y="505"/>
                  </a:cubicBezTo>
                  <a:cubicBezTo>
                    <a:pt x="143" y="514"/>
                    <a:pt x="145" y="526"/>
                    <a:pt x="148" y="532"/>
                  </a:cubicBezTo>
                  <a:cubicBezTo>
                    <a:pt x="151" y="538"/>
                    <a:pt x="153" y="541"/>
                    <a:pt x="157" y="544"/>
                  </a:cubicBezTo>
                  <a:cubicBezTo>
                    <a:pt x="161" y="547"/>
                    <a:pt x="168" y="549"/>
                    <a:pt x="170" y="552"/>
                  </a:cubicBezTo>
                  <a:cubicBezTo>
                    <a:pt x="172" y="555"/>
                    <a:pt x="170" y="561"/>
                    <a:pt x="169" y="565"/>
                  </a:cubicBezTo>
                  <a:cubicBezTo>
                    <a:pt x="168" y="569"/>
                    <a:pt x="167" y="573"/>
                    <a:pt x="166" y="577"/>
                  </a:cubicBezTo>
                  <a:cubicBezTo>
                    <a:pt x="165" y="581"/>
                    <a:pt x="164" y="587"/>
                    <a:pt x="164" y="592"/>
                  </a:cubicBezTo>
                  <a:cubicBezTo>
                    <a:pt x="164" y="597"/>
                    <a:pt x="165" y="603"/>
                    <a:pt x="164" y="607"/>
                  </a:cubicBezTo>
                  <a:cubicBezTo>
                    <a:pt x="163" y="611"/>
                    <a:pt x="159" y="611"/>
                    <a:pt x="158" y="615"/>
                  </a:cubicBezTo>
                  <a:cubicBezTo>
                    <a:pt x="157" y="619"/>
                    <a:pt x="157" y="626"/>
                    <a:pt x="157" y="630"/>
                  </a:cubicBezTo>
                  <a:cubicBezTo>
                    <a:pt x="157" y="634"/>
                    <a:pt x="156" y="638"/>
                    <a:pt x="157" y="642"/>
                  </a:cubicBezTo>
                  <a:cubicBezTo>
                    <a:pt x="158" y="646"/>
                    <a:pt x="161" y="651"/>
                    <a:pt x="161" y="657"/>
                  </a:cubicBezTo>
                  <a:cubicBezTo>
                    <a:pt x="161" y="663"/>
                    <a:pt x="158" y="672"/>
                    <a:pt x="157" y="679"/>
                  </a:cubicBezTo>
                  <a:cubicBezTo>
                    <a:pt x="156" y="686"/>
                    <a:pt x="156" y="696"/>
                    <a:pt x="155" y="702"/>
                  </a:cubicBezTo>
                  <a:cubicBezTo>
                    <a:pt x="154" y="708"/>
                    <a:pt x="155" y="713"/>
                    <a:pt x="151" y="714"/>
                  </a:cubicBezTo>
                  <a:cubicBezTo>
                    <a:pt x="147" y="715"/>
                    <a:pt x="134" y="712"/>
                    <a:pt x="131" y="709"/>
                  </a:cubicBezTo>
                  <a:cubicBezTo>
                    <a:pt x="128" y="706"/>
                    <a:pt x="130" y="702"/>
                    <a:pt x="130" y="697"/>
                  </a:cubicBezTo>
                  <a:cubicBezTo>
                    <a:pt x="130" y="692"/>
                    <a:pt x="130" y="687"/>
                    <a:pt x="131" y="681"/>
                  </a:cubicBezTo>
                  <a:cubicBezTo>
                    <a:pt x="132" y="675"/>
                    <a:pt x="136" y="667"/>
                    <a:pt x="137" y="660"/>
                  </a:cubicBezTo>
                  <a:cubicBezTo>
                    <a:pt x="138" y="653"/>
                    <a:pt x="140" y="643"/>
                    <a:pt x="140" y="637"/>
                  </a:cubicBezTo>
                  <a:cubicBezTo>
                    <a:pt x="140" y="631"/>
                    <a:pt x="137" y="622"/>
                    <a:pt x="134" y="621"/>
                  </a:cubicBezTo>
                  <a:cubicBezTo>
                    <a:pt x="131" y="620"/>
                    <a:pt x="127" y="628"/>
                    <a:pt x="119" y="630"/>
                  </a:cubicBezTo>
                  <a:cubicBezTo>
                    <a:pt x="111" y="632"/>
                    <a:pt x="97" y="632"/>
                    <a:pt x="86" y="631"/>
                  </a:cubicBezTo>
                  <a:cubicBezTo>
                    <a:pt x="75" y="630"/>
                    <a:pt x="62" y="627"/>
                    <a:pt x="53" y="621"/>
                  </a:cubicBezTo>
                  <a:cubicBezTo>
                    <a:pt x="44" y="615"/>
                    <a:pt x="39" y="603"/>
                    <a:pt x="35" y="595"/>
                  </a:cubicBezTo>
                  <a:cubicBezTo>
                    <a:pt x="31" y="587"/>
                    <a:pt x="29" y="577"/>
                    <a:pt x="29" y="570"/>
                  </a:cubicBezTo>
                  <a:cubicBezTo>
                    <a:pt x="29" y="563"/>
                    <a:pt x="35" y="556"/>
                    <a:pt x="34" y="550"/>
                  </a:cubicBezTo>
                  <a:cubicBezTo>
                    <a:pt x="33" y="544"/>
                    <a:pt x="28" y="539"/>
                    <a:pt x="25" y="534"/>
                  </a:cubicBezTo>
                  <a:cubicBezTo>
                    <a:pt x="22" y="529"/>
                    <a:pt x="18" y="523"/>
                    <a:pt x="17" y="517"/>
                  </a:cubicBezTo>
                  <a:cubicBezTo>
                    <a:pt x="16" y="511"/>
                    <a:pt x="18" y="503"/>
                    <a:pt x="19" y="496"/>
                  </a:cubicBezTo>
                  <a:cubicBezTo>
                    <a:pt x="20" y="489"/>
                    <a:pt x="23" y="483"/>
                    <a:pt x="22" y="477"/>
                  </a:cubicBezTo>
                  <a:cubicBezTo>
                    <a:pt x="21" y="471"/>
                    <a:pt x="15" y="465"/>
                    <a:pt x="13" y="459"/>
                  </a:cubicBezTo>
                  <a:cubicBezTo>
                    <a:pt x="11" y="453"/>
                    <a:pt x="11" y="444"/>
                    <a:pt x="11" y="438"/>
                  </a:cubicBezTo>
                  <a:cubicBezTo>
                    <a:pt x="11" y="432"/>
                    <a:pt x="15" y="426"/>
                    <a:pt x="14" y="420"/>
                  </a:cubicBezTo>
                  <a:cubicBezTo>
                    <a:pt x="13" y="414"/>
                    <a:pt x="9" y="405"/>
                    <a:pt x="7" y="400"/>
                  </a:cubicBezTo>
                  <a:cubicBezTo>
                    <a:pt x="5" y="395"/>
                    <a:pt x="4" y="392"/>
                    <a:pt x="4" y="387"/>
                  </a:cubicBezTo>
                  <a:cubicBezTo>
                    <a:pt x="4" y="382"/>
                    <a:pt x="5" y="376"/>
                    <a:pt x="7" y="370"/>
                  </a:cubicBezTo>
                  <a:cubicBezTo>
                    <a:pt x="9" y="364"/>
                    <a:pt x="14" y="354"/>
                    <a:pt x="14" y="349"/>
                  </a:cubicBezTo>
                  <a:cubicBezTo>
                    <a:pt x="14" y="344"/>
                    <a:pt x="11" y="344"/>
                    <a:pt x="10" y="340"/>
                  </a:cubicBezTo>
                  <a:cubicBezTo>
                    <a:pt x="9" y="336"/>
                    <a:pt x="7" y="328"/>
                    <a:pt x="7" y="322"/>
                  </a:cubicBezTo>
                  <a:cubicBezTo>
                    <a:pt x="7" y="316"/>
                    <a:pt x="9" y="309"/>
                    <a:pt x="10" y="303"/>
                  </a:cubicBezTo>
                  <a:cubicBezTo>
                    <a:pt x="11" y="297"/>
                    <a:pt x="14" y="290"/>
                    <a:pt x="14" y="285"/>
                  </a:cubicBezTo>
                  <a:cubicBezTo>
                    <a:pt x="14" y="280"/>
                    <a:pt x="9" y="278"/>
                    <a:pt x="7" y="273"/>
                  </a:cubicBezTo>
                  <a:cubicBezTo>
                    <a:pt x="5" y="268"/>
                    <a:pt x="2" y="261"/>
                    <a:pt x="1" y="255"/>
                  </a:cubicBezTo>
                  <a:cubicBezTo>
                    <a:pt x="0" y="249"/>
                    <a:pt x="2" y="243"/>
                    <a:pt x="4" y="237"/>
                  </a:cubicBezTo>
                  <a:cubicBezTo>
                    <a:pt x="6" y="231"/>
                    <a:pt x="12" y="224"/>
                    <a:pt x="13" y="217"/>
                  </a:cubicBezTo>
                  <a:cubicBezTo>
                    <a:pt x="14" y="210"/>
                    <a:pt x="8" y="200"/>
                    <a:pt x="7" y="193"/>
                  </a:cubicBezTo>
                  <a:cubicBezTo>
                    <a:pt x="6" y="186"/>
                    <a:pt x="5" y="181"/>
                    <a:pt x="5" y="174"/>
                  </a:cubicBezTo>
                  <a:cubicBezTo>
                    <a:pt x="5" y="167"/>
                    <a:pt x="2" y="156"/>
                    <a:pt x="5" y="148"/>
                  </a:cubicBezTo>
                  <a:cubicBezTo>
                    <a:pt x="8" y="140"/>
                    <a:pt x="17" y="132"/>
                    <a:pt x="23" y="127"/>
                  </a:cubicBezTo>
                  <a:cubicBezTo>
                    <a:pt x="29" y="122"/>
                    <a:pt x="37" y="124"/>
                    <a:pt x="41" y="120"/>
                  </a:cubicBezTo>
                  <a:cubicBezTo>
                    <a:pt x="45" y="116"/>
                    <a:pt x="45" y="104"/>
                    <a:pt x="50" y="100"/>
                  </a:cubicBezTo>
                  <a:cubicBezTo>
                    <a:pt x="55" y="96"/>
                    <a:pt x="65" y="94"/>
                    <a:pt x="73" y="93"/>
                  </a:cubicBezTo>
                  <a:cubicBezTo>
                    <a:pt x="81" y="92"/>
                    <a:pt x="91" y="90"/>
                    <a:pt x="97" y="91"/>
                  </a:cubicBezTo>
                  <a:cubicBezTo>
                    <a:pt x="103" y="92"/>
                    <a:pt x="108" y="98"/>
                    <a:pt x="112" y="102"/>
                  </a:cubicBezTo>
                  <a:cubicBezTo>
                    <a:pt x="116" y="106"/>
                    <a:pt x="118" y="111"/>
                    <a:pt x="121" y="114"/>
                  </a:cubicBezTo>
                  <a:cubicBezTo>
                    <a:pt x="124" y="117"/>
                    <a:pt x="128" y="122"/>
                    <a:pt x="133" y="123"/>
                  </a:cubicBezTo>
                  <a:cubicBezTo>
                    <a:pt x="138" y="124"/>
                    <a:pt x="144" y="121"/>
                    <a:pt x="151" y="121"/>
                  </a:cubicBezTo>
                  <a:cubicBezTo>
                    <a:pt x="158" y="121"/>
                    <a:pt x="167" y="123"/>
                    <a:pt x="175" y="124"/>
                  </a:cubicBezTo>
                  <a:cubicBezTo>
                    <a:pt x="183" y="125"/>
                    <a:pt x="194" y="126"/>
                    <a:pt x="200" y="127"/>
                  </a:cubicBezTo>
                  <a:cubicBezTo>
                    <a:pt x="206" y="128"/>
                    <a:pt x="208" y="127"/>
                    <a:pt x="212" y="129"/>
                  </a:cubicBezTo>
                  <a:cubicBezTo>
                    <a:pt x="216" y="131"/>
                    <a:pt x="220" y="138"/>
                    <a:pt x="223" y="139"/>
                  </a:cubicBezTo>
                  <a:cubicBezTo>
                    <a:pt x="226" y="140"/>
                    <a:pt x="229" y="138"/>
                    <a:pt x="233" y="136"/>
                  </a:cubicBezTo>
                  <a:cubicBezTo>
                    <a:pt x="237" y="134"/>
                    <a:pt x="243" y="128"/>
                    <a:pt x="250" y="127"/>
                  </a:cubicBezTo>
                  <a:cubicBezTo>
                    <a:pt x="257" y="126"/>
                    <a:pt x="269" y="128"/>
                    <a:pt x="277" y="129"/>
                  </a:cubicBezTo>
                  <a:cubicBezTo>
                    <a:pt x="285" y="130"/>
                    <a:pt x="288" y="134"/>
                    <a:pt x="299" y="135"/>
                  </a:cubicBezTo>
                  <a:cubicBezTo>
                    <a:pt x="310" y="136"/>
                    <a:pt x="329" y="138"/>
                    <a:pt x="343" y="138"/>
                  </a:cubicBezTo>
                  <a:cubicBezTo>
                    <a:pt x="357" y="138"/>
                    <a:pt x="370" y="136"/>
                    <a:pt x="385" y="135"/>
                  </a:cubicBezTo>
                  <a:cubicBezTo>
                    <a:pt x="400" y="134"/>
                    <a:pt x="418" y="134"/>
                    <a:pt x="433" y="132"/>
                  </a:cubicBezTo>
                  <a:cubicBezTo>
                    <a:pt x="448" y="130"/>
                    <a:pt x="459" y="127"/>
                    <a:pt x="473" y="121"/>
                  </a:cubicBezTo>
                  <a:cubicBezTo>
                    <a:pt x="487" y="115"/>
                    <a:pt x="502" y="108"/>
                    <a:pt x="515" y="97"/>
                  </a:cubicBezTo>
                  <a:cubicBezTo>
                    <a:pt x="528" y="86"/>
                    <a:pt x="541" y="70"/>
                    <a:pt x="553" y="55"/>
                  </a:cubicBezTo>
                  <a:cubicBezTo>
                    <a:pt x="565" y="40"/>
                    <a:pt x="582" y="18"/>
                    <a:pt x="590" y="9"/>
                  </a:cubicBezTo>
                  <a:cubicBezTo>
                    <a:pt x="598" y="0"/>
                    <a:pt x="594" y="0"/>
                    <a:pt x="599" y="1"/>
                  </a:cubicBezTo>
                  <a:cubicBezTo>
                    <a:pt x="604" y="2"/>
                    <a:pt x="612" y="9"/>
                    <a:pt x="620" y="12"/>
                  </a:cubicBezTo>
                  <a:cubicBezTo>
                    <a:pt x="628" y="15"/>
                    <a:pt x="639" y="12"/>
                    <a:pt x="647" y="19"/>
                  </a:cubicBezTo>
                  <a:cubicBezTo>
                    <a:pt x="655" y="26"/>
                    <a:pt x="664" y="41"/>
                    <a:pt x="667" y="52"/>
                  </a:cubicBezTo>
                  <a:cubicBezTo>
                    <a:pt x="670" y="63"/>
                    <a:pt x="668" y="78"/>
                    <a:pt x="668" y="88"/>
                  </a:cubicBezTo>
                  <a:cubicBezTo>
                    <a:pt x="668" y="98"/>
                    <a:pt x="672" y="103"/>
                    <a:pt x="670" y="112"/>
                  </a:cubicBezTo>
                  <a:cubicBezTo>
                    <a:pt x="668" y="121"/>
                    <a:pt x="659" y="137"/>
                    <a:pt x="658" y="145"/>
                  </a:cubicBezTo>
                  <a:cubicBezTo>
                    <a:pt x="657" y="153"/>
                    <a:pt x="661" y="155"/>
                    <a:pt x="662" y="163"/>
                  </a:cubicBezTo>
                  <a:cubicBezTo>
                    <a:pt x="663" y="171"/>
                    <a:pt x="663" y="185"/>
                    <a:pt x="662" y="193"/>
                  </a:cubicBezTo>
                  <a:cubicBezTo>
                    <a:pt x="661" y="201"/>
                    <a:pt x="656" y="203"/>
                    <a:pt x="656" y="210"/>
                  </a:cubicBezTo>
                  <a:cubicBezTo>
                    <a:pt x="656" y="217"/>
                    <a:pt x="662" y="228"/>
                    <a:pt x="662" y="238"/>
                  </a:cubicBezTo>
                  <a:cubicBezTo>
                    <a:pt x="662" y="248"/>
                    <a:pt x="657" y="261"/>
                    <a:pt x="656" y="268"/>
                  </a:cubicBezTo>
                  <a:cubicBezTo>
                    <a:pt x="655" y="275"/>
                    <a:pt x="652" y="277"/>
                    <a:pt x="653" y="280"/>
                  </a:cubicBezTo>
                  <a:cubicBezTo>
                    <a:pt x="654" y="283"/>
                    <a:pt x="658" y="283"/>
                    <a:pt x="659" y="288"/>
                  </a:cubicBezTo>
                  <a:cubicBezTo>
                    <a:pt x="660" y="293"/>
                    <a:pt x="663" y="303"/>
                    <a:pt x="662" y="312"/>
                  </a:cubicBezTo>
                  <a:cubicBezTo>
                    <a:pt x="661" y="321"/>
                    <a:pt x="658" y="333"/>
                    <a:pt x="655" y="340"/>
                  </a:cubicBezTo>
                  <a:cubicBezTo>
                    <a:pt x="652" y="347"/>
                    <a:pt x="644" y="349"/>
                    <a:pt x="643" y="352"/>
                  </a:cubicBezTo>
                  <a:cubicBezTo>
                    <a:pt x="642" y="355"/>
                    <a:pt x="648" y="356"/>
                    <a:pt x="650" y="360"/>
                  </a:cubicBezTo>
                  <a:cubicBezTo>
                    <a:pt x="652" y="364"/>
                    <a:pt x="654" y="367"/>
                    <a:pt x="655" y="376"/>
                  </a:cubicBezTo>
                  <a:cubicBezTo>
                    <a:pt x="656" y="385"/>
                    <a:pt x="656" y="404"/>
                    <a:pt x="656" y="412"/>
                  </a:cubicBezTo>
                  <a:cubicBezTo>
                    <a:pt x="656" y="420"/>
                    <a:pt x="655" y="421"/>
                    <a:pt x="656" y="426"/>
                  </a:cubicBezTo>
                  <a:cubicBezTo>
                    <a:pt x="657" y="431"/>
                    <a:pt x="660" y="437"/>
                    <a:pt x="661" y="444"/>
                  </a:cubicBezTo>
                  <a:cubicBezTo>
                    <a:pt x="662" y="451"/>
                    <a:pt x="665" y="457"/>
                    <a:pt x="665" y="466"/>
                  </a:cubicBezTo>
                  <a:cubicBezTo>
                    <a:pt x="665" y="475"/>
                    <a:pt x="661" y="492"/>
                    <a:pt x="661" y="499"/>
                  </a:cubicBezTo>
                  <a:cubicBezTo>
                    <a:pt x="661" y="506"/>
                    <a:pt x="663" y="503"/>
                    <a:pt x="664" y="510"/>
                  </a:cubicBezTo>
                  <a:cubicBezTo>
                    <a:pt x="665" y="517"/>
                    <a:pt x="668" y="531"/>
                    <a:pt x="668" y="541"/>
                  </a:cubicBezTo>
                  <a:cubicBezTo>
                    <a:pt x="668" y="551"/>
                    <a:pt x="668" y="565"/>
                    <a:pt x="667" y="571"/>
                  </a:cubicBezTo>
                  <a:cubicBezTo>
                    <a:pt x="666" y="577"/>
                    <a:pt x="662" y="576"/>
                    <a:pt x="662" y="580"/>
                  </a:cubicBezTo>
                  <a:cubicBezTo>
                    <a:pt x="662" y="584"/>
                    <a:pt x="666" y="586"/>
                    <a:pt x="664" y="594"/>
                  </a:cubicBezTo>
                  <a:cubicBezTo>
                    <a:pt x="662" y="602"/>
                    <a:pt x="657" y="621"/>
                    <a:pt x="653" y="631"/>
                  </a:cubicBezTo>
                  <a:cubicBezTo>
                    <a:pt x="649" y="641"/>
                    <a:pt x="644" y="651"/>
                    <a:pt x="640" y="657"/>
                  </a:cubicBezTo>
                  <a:cubicBezTo>
                    <a:pt x="636" y="663"/>
                    <a:pt x="630" y="662"/>
                    <a:pt x="628" y="667"/>
                  </a:cubicBezTo>
                  <a:cubicBezTo>
                    <a:pt x="626" y="672"/>
                    <a:pt x="630" y="677"/>
                    <a:pt x="628" y="685"/>
                  </a:cubicBezTo>
                  <a:cubicBezTo>
                    <a:pt x="626" y="693"/>
                    <a:pt x="622" y="706"/>
                    <a:pt x="616" y="717"/>
                  </a:cubicBezTo>
                  <a:cubicBezTo>
                    <a:pt x="610" y="728"/>
                    <a:pt x="596" y="744"/>
                    <a:pt x="590" y="753"/>
                  </a:cubicBezTo>
                  <a:cubicBezTo>
                    <a:pt x="584" y="762"/>
                    <a:pt x="584" y="764"/>
                    <a:pt x="580" y="768"/>
                  </a:cubicBezTo>
                  <a:cubicBezTo>
                    <a:pt x="576" y="772"/>
                    <a:pt x="569" y="776"/>
                    <a:pt x="563" y="780"/>
                  </a:cubicBezTo>
                  <a:cubicBezTo>
                    <a:pt x="557" y="784"/>
                    <a:pt x="551" y="790"/>
                    <a:pt x="544" y="792"/>
                  </a:cubicBezTo>
                  <a:cubicBezTo>
                    <a:pt x="537" y="794"/>
                    <a:pt x="530" y="790"/>
                    <a:pt x="523" y="793"/>
                  </a:cubicBezTo>
                  <a:cubicBezTo>
                    <a:pt x="516" y="796"/>
                    <a:pt x="510" y="806"/>
                    <a:pt x="502" y="810"/>
                  </a:cubicBezTo>
                  <a:cubicBezTo>
                    <a:pt x="494" y="814"/>
                    <a:pt x="482" y="818"/>
                    <a:pt x="473" y="819"/>
                  </a:cubicBezTo>
                  <a:cubicBezTo>
                    <a:pt x="464" y="820"/>
                    <a:pt x="456" y="814"/>
                    <a:pt x="448" y="814"/>
                  </a:cubicBezTo>
                  <a:cubicBezTo>
                    <a:pt x="440" y="814"/>
                    <a:pt x="434" y="819"/>
                    <a:pt x="425" y="820"/>
                  </a:cubicBezTo>
                  <a:cubicBezTo>
                    <a:pt x="416" y="821"/>
                    <a:pt x="399" y="822"/>
                    <a:pt x="391" y="820"/>
                  </a:cubicBezTo>
                  <a:cubicBezTo>
                    <a:pt x="383" y="818"/>
                    <a:pt x="378" y="806"/>
                    <a:pt x="377" y="810"/>
                  </a:cubicBezTo>
                  <a:cubicBezTo>
                    <a:pt x="376" y="814"/>
                    <a:pt x="382" y="834"/>
                    <a:pt x="383" y="844"/>
                  </a:cubicBezTo>
                  <a:cubicBezTo>
                    <a:pt x="384" y="854"/>
                    <a:pt x="382" y="867"/>
                    <a:pt x="382" y="873"/>
                  </a:cubicBezTo>
                  <a:cubicBezTo>
                    <a:pt x="382" y="879"/>
                    <a:pt x="379" y="876"/>
                    <a:pt x="380" y="883"/>
                  </a:cubicBezTo>
                  <a:cubicBezTo>
                    <a:pt x="381" y="890"/>
                    <a:pt x="388" y="905"/>
                    <a:pt x="389" y="916"/>
                  </a:cubicBezTo>
                  <a:cubicBezTo>
                    <a:pt x="390" y="927"/>
                    <a:pt x="388" y="940"/>
                    <a:pt x="388" y="952"/>
                  </a:cubicBezTo>
                  <a:cubicBezTo>
                    <a:pt x="388" y="964"/>
                    <a:pt x="388" y="978"/>
                    <a:pt x="386" y="987"/>
                  </a:cubicBezTo>
                  <a:cubicBezTo>
                    <a:pt x="384" y="996"/>
                    <a:pt x="376" y="997"/>
                    <a:pt x="374" y="1005"/>
                  </a:cubicBezTo>
                  <a:cubicBezTo>
                    <a:pt x="372" y="1013"/>
                    <a:pt x="375" y="1019"/>
                    <a:pt x="374" y="1033"/>
                  </a:cubicBezTo>
                  <a:cubicBezTo>
                    <a:pt x="373" y="1047"/>
                    <a:pt x="372" y="1073"/>
                    <a:pt x="370" y="1087"/>
                  </a:cubicBezTo>
                  <a:cubicBezTo>
                    <a:pt x="368" y="1101"/>
                    <a:pt x="367" y="1115"/>
                    <a:pt x="359" y="1119"/>
                  </a:cubicBezTo>
                  <a:cubicBezTo>
                    <a:pt x="351" y="1123"/>
                    <a:pt x="330" y="1122"/>
                    <a:pt x="322" y="1117"/>
                  </a:cubicBezTo>
                  <a:close/>
                </a:path>
              </a:pathLst>
            </a:custGeom>
            <a:solidFill>
              <a:srgbClr val="000099">
                <a:alpha val="67843"/>
              </a:srgb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-2136947" y="1351579"/>
              <a:ext cx="2052810" cy="1590139"/>
            </a:xfrm>
            <a:custGeom>
              <a:avLst/>
              <a:gdLst>
                <a:gd name="connsiteX0" fmla="*/ 0 w 2052810"/>
                <a:gd name="connsiteY0" fmla="*/ 1560761 h 1590139"/>
                <a:gd name="connsiteX1" fmla="*/ 88135 w 2052810"/>
                <a:gd name="connsiteY1" fmla="*/ 1490987 h 1590139"/>
                <a:gd name="connsiteX2" fmla="*/ 157908 w 2052810"/>
                <a:gd name="connsiteY2" fmla="*/ 1472626 h 1590139"/>
                <a:gd name="connsiteX3" fmla="*/ 235027 w 2052810"/>
                <a:gd name="connsiteY3" fmla="*/ 1461609 h 1590139"/>
                <a:gd name="connsiteX4" fmla="*/ 330506 w 2052810"/>
                <a:gd name="connsiteY4" fmla="*/ 1443247 h 1590139"/>
                <a:gd name="connsiteX5" fmla="*/ 444347 w 2052810"/>
                <a:gd name="connsiteY5" fmla="*/ 1410197 h 1590139"/>
                <a:gd name="connsiteX6" fmla="*/ 620617 w 2052810"/>
                <a:gd name="connsiteY6" fmla="*/ 1329406 h 1590139"/>
                <a:gd name="connsiteX7" fmla="*/ 690390 w 2052810"/>
                <a:gd name="connsiteY7" fmla="*/ 1289011 h 1590139"/>
                <a:gd name="connsiteX8" fmla="*/ 719769 w 2052810"/>
                <a:gd name="connsiteY8" fmla="*/ 1270650 h 1590139"/>
                <a:gd name="connsiteX9" fmla="*/ 727113 w 2052810"/>
                <a:gd name="connsiteY9" fmla="*/ 1233927 h 1590139"/>
                <a:gd name="connsiteX10" fmla="*/ 705080 w 2052810"/>
                <a:gd name="connsiteY10" fmla="*/ 1193532 h 1590139"/>
                <a:gd name="connsiteX11" fmla="*/ 675701 w 2052810"/>
                <a:gd name="connsiteY11" fmla="*/ 1164153 h 1590139"/>
                <a:gd name="connsiteX12" fmla="*/ 631634 w 2052810"/>
                <a:gd name="connsiteY12" fmla="*/ 1149464 h 1590139"/>
                <a:gd name="connsiteX13" fmla="*/ 569205 w 2052810"/>
                <a:gd name="connsiteY13" fmla="*/ 1149464 h 1590139"/>
                <a:gd name="connsiteX14" fmla="*/ 506776 w 2052810"/>
                <a:gd name="connsiteY14" fmla="*/ 1153136 h 1590139"/>
                <a:gd name="connsiteX15" fmla="*/ 451692 w 2052810"/>
                <a:gd name="connsiteY15" fmla="*/ 1134775 h 1590139"/>
                <a:gd name="connsiteX16" fmla="*/ 425986 w 2052810"/>
                <a:gd name="connsiteY16" fmla="*/ 1109069 h 1590139"/>
                <a:gd name="connsiteX17" fmla="*/ 429658 w 2052810"/>
                <a:gd name="connsiteY17" fmla="*/ 1057657 h 1590139"/>
                <a:gd name="connsiteX18" fmla="*/ 429658 w 2052810"/>
                <a:gd name="connsiteY18" fmla="*/ 1031951 h 1590139"/>
                <a:gd name="connsiteX19" fmla="*/ 411296 w 2052810"/>
                <a:gd name="connsiteY19" fmla="*/ 1009917 h 1590139"/>
                <a:gd name="connsiteX20" fmla="*/ 389263 w 2052810"/>
                <a:gd name="connsiteY20" fmla="*/ 984211 h 1590139"/>
                <a:gd name="connsiteX21" fmla="*/ 396607 w 2052810"/>
                <a:gd name="connsiteY21" fmla="*/ 973194 h 1590139"/>
                <a:gd name="connsiteX22" fmla="*/ 425986 w 2052810"/>
                <a:gd name="connsiteY22" fmla="*/ 947488 h 1590139"/>
                <a:gd name="connsiteX23" fmla="*/ 437002 w 2052810"/>
                <a:gd name="connsiteY23" fmla="*/ 936471 h 1590139"/>
                <a:gd name="connsiteX24" fmla="*/ 396607 w 2052810"/>
                <a:gd name="connsiteY24" fmla="*/ 899748 h 1590139"/>
                <a:gd name="connsiteX25" fmla="*/ 374574 w 2052810"/>
                <a:gd name="connsiteY25" fmla="*/ 881387 h 1590139"/>
                <a:gd name="connsiteX26" fmla="*/ 370901 w 2052810"/>
                <a:gd name="connsiteY26" fmla="*/ 870370 h 1590139"/>
                <a:gd name="connsiteX27" fmla="*/ 378246 w 2052810"/>
                <a:gd name="connsiteY27" fmla="*/ 844664 h 1590139"/>
                <a:gd name="connsiteX28" fmla="*/ 381918 w 2052810"/>
                <a:gd name="connsiteY28" fmla="*/ 811614 h 1590139"/>
                <a:gd name="connsiteX29" fmla="*/ 381918 w 2052810"/>
                <a:gd name="connsiteY29" fmla="*/ 793252 h 1590139"/>
                <a:gd name="connsiteX30" fmla="*/ 341523 w 2052810"/>
                <a:gd name="connsiteY30" fmla="*/ 785908 h 1590139"/>
                <a:gd name="connsiteX31" fmla="*/ 315817 w 2052810"/>
                <a:gd name="connsiteY31" fmla="*/ 763874 h 1590139"/>
                <a:gd name="connsiteX32" fmla="*/ 312145 w 2052810"/>
                <a:gd name="connsiteY32" fmla="*/ 741840 h 1590139"/>
                <a:gd name="connsiteX33" fmla="*/ 330506 w 2052810"/>
                <a:gd name="connsiteY33" fmla="*/ 712462 h 1590139"/>
                <a:gd name="connsiteX34" fmla="*/ 385590 w 2052810"/>
                <a:gd name="connsiteY34" fmla="*/ 650033 h 1590139"/>
                <a:gd name="connsiteX35" fmla="*/ 433330 w 2052810"/>
                <a:gd name="connsiteY35" fmla="*/ 591276 h 1590139"/>
                <a:gd name="connsiteX36" fmla="*/ 455364 w 2052810"/>
                <a:gd name="connsiteY36" fmla="*/ 558226 h 1590139"/>
                <a:gd name="connsiteX37" fmla="*/ 459036 w 2052810"/>
                <a:gd name="connsiteY37" fmla="*/ 543536 h 1590139"/>
                <a:gd name="connsiteX38" fmla="*/ 451692 w 2052810"/>
                <a:gd name="connsiteY38" fmla="*/ 506814 h 1590139"/>
                <a:gd name="connsiteX39" fmla="*/ 429658 w 2052810"/>
                <a:gd name="connsiteY39" fmla="*/ 470091 h 1590139"/>
                <a:gd name="connsiteX40" fmla="*/ 429658 w 2052810"/>
                <a:gd name="connsiteY40" fmla="*/ 400317 h 1590139"/>
                <a:gd name="connsiteX41" fmla="*/ 444347 w 2052810"/>
                <a:gd name="connsiteY41" fmla="*/ 293821 h 1590139"/>
                <a:gd name="connsiteX42" fmla="*/ 473725 w 2052810"/>
                <a:gd name="connsiteY42" fmla="*/ 198341 h 1590139"/>
                <a:gd name="connsiteX43" fmla="*/ 543499 w 2052810"/>
                <a:gd name="connsiteY43" fmla="*/ 117551 h 1590139"/>
                <a:gd name="connsiteX44" fmla="*/ 638978 w 2052810"/>
                <a:gd name="connsiteY44" fmla="*/ 55122 h 1590139"/>
                <a:gd name="connsiteX45" fmla="*/ 771181 w 2052810"/>
                <a:gd name="connsiteY45" fmla="*/ 22071 h 1590139"/>
                <a:gd name="connsiteX46" fmla="*/ 962140 w 2052810"/>
                <a:gd name="connsiteY46" fmla="*/ 38 h 1590139"/>
                <a:gd name="connsiteX47" fmla="*/ 1105359 w 2052810"/>
                <a:gd name="connsiteY47" fmla="*/ 18399 h 1590139"/>
                <a:gd name="connsiteX48" fmla="*/ 1281629 w 2052810"/>
                <a:gd name="connsiteY48" fmla="*/ 73483 h 1590139"/>
                <a:gd name="connsiteX49" fmla="*/ 1384453 w 2052810"/>
                <a:gd name="connsiteY49" fmla="*/ 154274 h 1590139"/>
                <a:gd name="connsiteX50" fmla="*/ 1457899 w 2052810"/>
                <a:gd name="connsiteY50" fmla="*/ 264442 h 1590139"/>
                <a:gd name="connsiteX51" fmla="*/ 1509311 w 2052810"/>
                <a:gd name="connsiteY51" fmla="*/ 407662 h 1590139"/>
                <a:gd name="connsiteX52" fmla="*/ 1520328 w 2052810"/>
                <a:gd name="connsiteY52" fmla="*/ 525175 h 1590139"/>
                <a:gd name="connsiteX53" fmla="*/ 1505639 w 2052810"/>
                <a:gd name="connsiteY53" fmla="*/ 631671 h 1590139"/>
                <a:gd name="connsiteX54" fmla="*/ 1457899 w 2052810"/>
                <a:gd name="connsiteY54" fmla="*/ 745512 h 1590139"/>
                <a:gd name="connsiteX55" fmla="*/ 1369764 w 2052810"/>
                <a:gd name="connsiteY55" fmla="*/ 877715 h 1590139"/>
                <a:gd name="connsiteX56" fmla="*/ 1325696 w 2052810"/>
                <a:gd name="connsiteY56" fmla="*/ 976867 h 1590139"/>
                <a:gd name="connsiteX57" fmla="*/ 1307335 w 2052810"/>
                <a:gd name="connsiteY57" fmla="*/ 1094380 h 1590139"/>
                <a:gd name="connsiteX58" fmla="*/ 1325696 w 2052810"/>
                <a:gd name="connsiteY58" fmla="*/ 1233927 h 1590139"/>
                <a:gd name="connsiteX59" fmla="*/ 1362419 w 2052810"/>
                <a:gd name="connsiteY59" fmla="*/ 1292683 h 1590139"/>
                <a:gd name="connsiteX60" fmla="*/ 1446882 w 2052810"/>
                <a:gd name="connsiteY60" fmla="*/ 1340423 h 1590139"/>
                <a:gd name="connsiteX61" fmla="*/ 1564395 w 2052810"/>
                <a:gd name="connsiteY61" fmla="*/ 1391835 h 1590139"/>
                <a:gd name="connsiteX62" fmla="*/ 1748010 w 2052810"/>
                <a:gd name="connsiteY62" fmla="*/ 1439575 h 1590139"/>
                <a:gd name="connsiteX63" fmla="*/ 1883884 w 2052810"/>
                <a:gd name="connsiteY63" fmla="*/ 1472626 h 1590139"/>
                <a:gd name="connsiteX64" fmla="*/ 1957330 w 2052810"/>
                <a:gd name="connsiteY64" fmla="*/ 1498332 h 1590139"/>
                <a:gd name="connsiteX65" fmla="*/ 2005070 w 2052810"/>
                <a:gd name="connsiteY65" fmla="*/ 1538727 h 1590139"/>
                <a:gd name="connsiteX66" fmla="*/ 2034448 w 2052810"/>
                <a:gd name="connsiteY66" fmla="*/ 1575450 h 1590139"/>
                <a:gd name="connsiteX67" fmla="*/ 2052810 w 2052810"/>
                <a:gd name="connsiteY67" fmla="*/ 1590139 h 159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052810" h="1590139">
                  <a:moveTo>
                    <a:pt x="0" y="1560761"/>
                  </a:moveTo>
                  <a:cubicBezTo>
                    <a:pt x="30908" y="1533218"/>
                    <a:pt x="61817" y="1505676"/>
                    <a:pt x="88135" y="1490987"/>
                  </a:cubicBezTo>
                  <a:cubicBezTo>
                    <a:pt x="114453" y="1476298"/>
                    <a:pt x="133426" y="1477522"/>
                    <a:pt x="157908" y="1472626"/>
                  </a:cubicBezTo>
                  <a:cubicBezTo>
                    <a:pt x="182390" y="1467730"/>
                    <a:pt x="206261" y="1466505"/>
                    <a:pt x="235027" y="1461609"/>
                  </a:cubicBezTo>
                  <a:cubicBezTo>
                    <a:pt x="263793" y="1456712"/>
                    <a:pt x="295619" y="1451816"/>
                    <a:pt x="330506" y="1443247"/>
                  </a:cubicBezTo>
                  <a:cubicBezTo>
                    <a:pt x="365393" y="1434678"/>
                    <a:pt x="395995" y="1429170"/>
                    <a:pt x="444347" y="1410197"/>
                  </a:cubicBezTo>
                  <a:cubicBezTo>
                    <a:pt x="492699" y="1391223"/>
                    <a:pt x="579610" y="1349604"/>
                    <a:pt x="620617" y="1329406"/>
                  </a:cubicBezTo>
                  <a:cubicBezTo>
                    <a:pt x="661624" y="1309208"/>
                    <a:pt x="673865" y="1298804"/>
                    <a:pt x="690390" y="1289011"/>
                  </a:cubicBezTo>
                  <a:cubicBezTo>
                    <a:pt x="706915" y="1279218"/>
                    <a:pt x="713649" y="1279831"/>
                    <a:pt x="719769" y="1270650"/>
                  </a:cubicBezTo>
                  <a:cubicBezTo>
                    <a:pt x="725889" y="1261469"/>
                    <a:pt x="729561" y="1246780"/>
                    <a:pt x="727113" y="1233927"/>
                  </a:cubicBezTo>
                  <a:cubicBezTo>
                    <a:pt x="724665" y="1221074"/>
                    <a:pt x="713649" y="1205161"/>
                    <a:pt x="705080" y="1193532"/>
                  </a:cubicBezTo>
                  <a:cubicBezTo>
                    <a:pt x="696511" y="1181903"/>
                    <a:pt x="687942" y="1171498"/>
                    <a:pt x="675701" y="1164153"/>
                  </a:cubicBezTo>
                  <a:cubicBezTo>
                    <a:pt x="663460" y="1156808"/>
                    <a:pt x="649383" y="1151912"/>
                    <a:pt x="631634" y="1149464"/>
                  </a:cubicBezTo>
                  <a:cubicBezTo>
                    <a:pt x="613885" y="1147016"/>
                    <a:pt x="590015" y="1148852"/>
                    <a:pt x="569205" y="1149464"/>
                  </a:cubicBezTo>
                  <a:cubicBezTo>
                    <a:pt x="548395" y="1150076"/>
                    <a:pt x="526361" y="1155584"/>
                    <a:pt x="506776" y="1153136"/>
                  </a:cubicBezTo>
                  <a:cubicBezTo>
                    <a:pt x="487191" y="1150688"/>
                    <a:pt x="465157" y="1142119"/>
                    <a:pt x="451692" y="1134775"/>
                  </a:cubicBezTo>
                  <a:cubicBezTo>
                    <a:pt x="438227" y="1127430"/>
                    <a:pt x="429658" y="1121922"/>
                    <a:pt x="425986" y="1109069"/>
                  </a:cubicBezTo>
                  <a:cubicBezTo>
                    <a:pt x="422314" y="1096216"/>
                    <a:pt x="429046" y="1070510"/>
                    <a:pt x="429658" y="1057657"/>
                  </a:cubicBezTo>
                  <a:cubicBezTo>
                    <a:pt x="430270" y="1044804"/>
                    <a:pt x="432718" y="1039908"/>
                    <a:pt x="429658" y="1031951"/>
                  </a:cubicBezTo>
                  <a:cubicBezTo>
                    <a:pt x="426598" y="1023994"/>
                    <a:pt x="418028" y="1017874"/>
                    <a:pt x="411296" y="1009917"/>
                  </a:cubicBezTo>
                  <a:cubicBezTo>
                    <a:pt x="404564" y="1001960"/>
                    <a:pt x="391711" y="990331"/>
                    <a:pt x="389263" y="984211"/>
                  </a:cubicBezTo>
                  <a:cubicBezTo>
                    <a:pt x="386815" y="978091"/>
                    <a:pt x="390487" y="979314"/>
                    <a:pt x="396607" y="973194"/>
                  </a:cubicBezTo>
                  <a:cubicBezTo>
                    <a:pt x="402727" y="967074"/>
                    <a:pt x="419253" y="953609"/>
                    <a:pt x="425986" y="947488"/>
                  </a:cubicBezTo>
                  <a:cubicBezTo>
                    <a:pt x="432719" y="941367"/>
                    <a:pt x="441898" y="944428"/>
                    <a:pt x="437002" y="936471"/>
                  </a:cubicBezTo>
                  <a:cubicBezTo>
                    <a:pt x="432106" y="928514"/>
                    <a:pt x="407012" y="908929"/>
                    <a:pt x="396607" y="899748"/>
                  </a:cubicBezTo>
                  <a:cubicBezTo>
                    <a:pt x="386202" y="890567"/>
                    <a:pt x="378858" y="886283"/>
                    <a:pt x="374574" y="881387"/>
                  </a:cubicBezTo>
                  <a:cubicBezTo>
                    <a:pt x="370290" y="876491"/>
                    <a:pt x="370289" y="876490"/>
                    <a:pt x="370901" y="870370"/>
                  </a:cubicBezTo>
                  <a:cubicBezTo>
                    <a:pt x="371513" y="864250"/>
                    <a:pt x="376410" y="854457"/>
                    <a:pt x="378246" y="844664"/>
                  </a:cubicBezTo>
                  <a:cubicBezTo>
                    <a:pt x="380082" y="834871"/>
                    <a:pt x="381306" y="820183"/>
                    <a:pt x="381918" y="811614"/>
                  </a:cubicBezTo>
                  <a:cubicBezTo>
                    <a:pt x="382530" y="803045"/>
                    <a:pt x="388650" y="797536"/>
                    <a:pt x="381918" y="793252"/>
                  </a:cubicBezTo>
                  <a:cubicBezTo>
                    <a:pt x="375186" y="788968"/>
                    <a:pt x="352540" y="790804"/>
                    <a:pt x="341523" y="785908"/>
                  </a:cubicBezTo>
                  <a:cubicBezTo>
                    <a:pt x="330506" y="781012"/>
                    <a:pt x="320713" y="771219"/>
                    <a:pt x="315817" y="763874"/>
                  </a:cubicBezTo>
                  <a:cubicBezTo>
                    <a:pt x="310921" y="756529"/>
                    <a:pt x="309697" y="750409"/>
                    <a:pt x="312145" y="741840"/>
                  </a:cubicBezTo>
                  <a:cubicBezTo>
                    <a:pt x="314593" y="733271"/>
                    <a:pt x="318265" y="727763"/>
                    <a:pt x="330506" y="712462"/>
                  </a:cubicBezTo>
                  <a:cubicBezTo>
                    <a:pt x="342747" y="697161"/>
                    <a:pt x="368453" y="670231"/>
                    <a:pt x="385590" y="650033"/>
                  </a:cubicBezTo>
                  <a:cubicBezTo>
                    <a:pt x="402727" y="629835"/>
                    <a:pt x="421701" y="606577"/>
                    <a:pt x="433330" y="591276"/>
                  </a:cubicBezTo>
                  <a:cubicBezTo>
                    <a:pt x="444959" y="575975"/>
                    <a:pt x="451080" y="566183"/>
                    <a:pt x="455364" y="558226"/>
                  </a:cubicBezTo>
                  <a:cubicBezTo>
                    <a:pt x="459648" y="550269"/>
                    <a:pt x="459648" y="552105"/>
                    <a:pt x="459036" y="543536"/>
                  </a:cubicBezTo>
                  <a:cubicBezTo>
                    <a:pt x="458424" y="534967"/>
                    <a:pt x="456588" y="519055"/>
                    <a:pt x="451692" y="506814"/>
                  </a:cubicBezTo>
                  <a:cubicBezTo>
                    <a:pt x="446796" y="494573"/>
                    <a:pt x="433330" y="487840"/>
                    <a:pt x="429658" y="470091"/>
                  </a:cubicBezTo>
                  <a:cubicBezTo>
                    <a:pt x="425986" y="452342"/>
                    <a:pt x="427210" y="429695"/>
                    <a:pt x="429658" y="400317"/>
                  </a:cubicBezTo>
                  <a:cubicBezTo>
                    <a:pt x="432106" y="370939"/>
                    <a:pt x="437003" y="327484"/>
                    <a:pt x="444347" y="293821"/>
                  </a:cubicBezTo>
                  <a:cubicBezTo>
                    <a:pt x="451691" y="260158"/>
                    <a:pt x="457200" y="227719"/>
                    <a:pt x="473725" y="198341"/>
                  </a:cubicBezTo>
                  <a:cubicBezTo>
                    <a:pt x="490250" y="168963"/>
                    <a:pt x="515957" y="141421"/>
                    <a:pt x="543499" y="117551"/>
                  </a:cubicBezTo>
                  <a:cubicBezTo>
                    <a:pt x="571041" y="93681"/>
                    <a:pt x="601031" y="71035"/>
                    <a:pt x="638978" y="55122"/>
                  </a:cubicBezTo>
                  <a:cubicBezTo>
                    <a:pt x="676925" y="39209"/>
                    <a:pt x="717321" y="31252"/>
                    <a:pt x="771181" y="22071"/>
                  </a:cubicBezTo>
                  <a:cubicBezTo>
                    <a:pt x="825041" y="12890"/>
                    <a:pt x="906444" y="650"/>
                    <a:pt x="962140" y="38"/>
                  </a:cubicBezTo>
                  <a:cubicBezTo>
                    <a:pt x="1017836" y="-574"/>
                    <a:pt x="1052111" y="6158"/>
                    <a:pt x="1105359" y="18399"/>
                  </a:cubicBezTo>
                  <a:cubicBezTo>
                    <a:pt x="1158607" y="30640"/>
                    <a:pt x="1235114" y="50837"/>
                    <a:pt x="1281629" y="73483"/>
                  </a:cubicBezTo>
                  <a:cubicBezTo>
                    <a:pt x="1328144" y="96129"/>
                    <a:pt x="1355075" y="122448"/>
                    <a:pt x="1384453" y="154274"/>
                  </a:cubicBezTo>
                  <a:cubicBezTo>
                    <a:pt x="1413831" y="186100"/>
                    <a:pt x="1437089" y="222211"/>
                    <a:pt x="1457899" y="264442"/>
                  </a:cubicBezTo>
                  <a:cubicBezTo>
                    <a:pt x="1478709" y="306673"/>
                    <a:pt x="1498906" y="364207"/>
                    <a:pt x="1509311" y="407662"/>
                  </a:cubicBezTo>
                  <a:cubicBezTo>
                    <a:pt x="1519716" y="451117"/>
                    <a:pt x="1520940" y="487840"/>
                    <a:pt x="1520328" y="525175"/>
                  </a:cubicBezTo>
                  <a:cubicBezTo>
                    <a:pt x="1519716" y="562510"/>
                    <a:pt x="1516044" y="594948"/>
                    <a:pt x="1505639" y="631671"/>
                  </a:cubicBezTo>
                  <a:cubicBezTo>
                    <a:pt x="1495234" y="668394"/>
                    <a:pt x="1480545" y="704505"/>
                    <a:pt x="1457899" y="745512"/>
                  </a:cubicBezTo>
                  <a:cubicBezTo>
                    <a:pt x="1435253" y="786519"/>
                    <a:pt x="1391798" y="839156"/>
                    <a:pt x="1369764" y="877715"/>
                  </a:cubicBezTo>
                  <a:cubicBezTo>
                    <a:pt x="1347730" y="916274"/>
                    <a:pt x="1336101" y="940756"/>
                    <a:pt x="1325696" y="976867"/>
                  </a:cubicBezTo>
                  <a:cubicBezTo>
                    <a:pt x="1315291" y="1012978"/>
                    <a:pt x="1307335" y="1051537"/>
                    <a:pt x="1307335" y="1094380"/>
                  </a:cubicBezTo>
                  <a:cubicBezTo>
                    <a:pt x="1307335" y="1137223"/>
                    <a:pt x="1316515" y="1200876"/>
                    <a:pt x="1325696" y="1233927"/>
                  </a:cubicBezTo>
                  <a:cubicBezTo>
                    <a:pt x="1334877" y="1266978"/>
                    <a:pt x="1342221" y="1274934"/>
                    <a:pt x="1362419" y="1292683"/>
                  </a:cubicBezTo>
                  <a:cubicBezTo>
                    <a:pt x="1382617" y="1310432"/>
                    <a:pt x="1413219" y="1323898"/>
                    <a:pt x="1446882" y="1340423"/>
                  </a:cubicBezTo>
                  <a:cubicBezTo>
                    <a:pt x="1480545" y="1356948"/>
                    <a:pt x="1514207" y="1375310"/>
                    <a:pt x="1564395" y="1391835"/>
                  </a:cubicBezTo>
                  <a:cubicBezTo>
                    <a:pt x="1614583" y="1408360"/>
                    <a:pt x="1748010" y="1439575"/>
                    <a:pt x="1748010" y="1439575"/>
                  </a:cubicBezTo>
                  <a:cubicBezTo>
                    <a:pt x="1801258" y="1453040"/>
                    <a:pt x="1848997" y="1462833"/>
                    <a:pt x="1883884" y="1472626"/>
                  </a:cubicBezTo>
                  <a:cubicBezTo>
                    <a:pt x="1918771" y="1482419"/>
                    <a:pt x="1937132" y="1487315"/>
                    <a:pt x="1957330" y="1498332"/>
                  </a:cubicBezTo>
                  <a:cubicBezTo>
                    <a:pt x="1977528" y="1509349"/>
                    <a:pt x="1992217" y="1525874"/>
                    <a:pt x="2005070" y="1538727"/>
                  </a:cubicBezTo>
                  <a:cubicBezTo>
                    <a:pt x="2017923" y="1551580"/>
                    <a:pt x="2026491" y="1566881"/>
                    <a:pt x="2034448" y="1575450"/>
                  </a:cubicBezTo>
                  <a:cubicBezTo>
                    <a:pt x="2042405" y="1584019"/>
                    <a:pt x="2047607" y="1587079"/>
                    <a:pt x="2052810" y="1590139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-1222547" y="2001612"/>
              <a:ext cx="257060" cy="1634169"/>
            </a:xfrm>
            <a:custGeom>
              <a:avLst/>
              <a:gdLst>
                <a:gd name="connsiteX0" fmla="*/ 0 w 257060"/>
                <a:gd name="connsiteY0" fmla="*/ 0 h 1634169"/>
                <a:gd name="connsiteX1" fmla="*/ 18361 w 257060"/>
                <a:gd name="connsiteY1" fmla="*/ 58756 h 1634169"/>
                <a:gd name="connsiteX2" fmla="*/ 62429 w 257060"/>
                <a:gd name="connsiteY2" fmla="*/ 132202 h 1634169"/>
                <a:gd name="connsiteX3" fmla="*/ 113841 w 257060"/>
                <a:gd name="connsiteY3" fmla="*/ 176270 h 1634169"/>
                <a:gd name="connsiteX4" fmla="*/ 154236 w 257060"/>
                <a:gd name="connsiteY4" fmla="*/ 268077 h 1634169"/>
                <a:gd name="connsiteX5" fmla="*/ 183614 w 257060"/>
                <a:gd name="connsiteY5" fmla="*/ 396607 h 1634169"/>
                <a:gd name="connsiteX6" fmla="*/ 194631 w 257060"/>
                <a:gd name="connsiteY6" fmla="*/ 642650 h 1634169"/>
                <a:gd name="connsiteX7" fmla="*/ 183614 w 257060"/>
                <a:gd name="connsiteY7" fmla="*/ 793214 h 1634169"/>
                <a:gd name="connsiteX8" fmla="*/ 172598 w 257060"/>
                <a:gd name="connsiteY8" fmla="*/ 958467 h 1634169"/>
                <a:gd name="connsiteX9" fmla="*/ 168925 w 257060"/>
                <a:gd name="connsiteY9" fmla="*/ 1153099 h 1634169"/>
                <a:gd name="connsiteX10" fmla="*/ 187287 w 257060"/>
                <a:gd name="connsiteY10" fmla="*/ 1362419 h 1634169"/>
                <a:gd name="connsiteX11" fmla="*/ 220337 w 257060"/>
                <a:gd name="connsiteY11" fmla="*/ 1524000 h 1634169"/>
                <a:gd name="connsiteX12" fmla="*/ 257060 w 257060"/>
                <a:gd name="connsiteY12" fmla="*/ 1634169 h 163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060" h="1634169">
                  <a:moveTo>
                    <a:pt x="0" y="0"/>
                  </a:moveTo>
                  <a:cubicBezTo>
                    <a:pt x="3978" y="18361"/>
                    <a:pt x="7956" y="36722"/>
                    <a:pt x="18361" y="58756"/>
                  </a:cubicBezTo>
                  <a:cubicBezTo>
                    <a:pt x="28766" y="80790"/>
                    <a:pt x="46516" y="112616"/>
                    <a:pt x="62429" y="132202"/>
                  </a:cubicBezTo>
                  <a:cubicBezTo>
                    <a:pt x="78342" y="151788"/>
                    <a:pt x="98540" y="153624"/>
                    <a:pt x="113841" y="176270"/>
                  </a:cubicBezTo>
                  <a:cubicBezTo>
                    <a:pt x="129142" y="198916"/>
                    <a:pt x="142607" y="231354"/>
                    <a:pt x="154236" y="268077"/>
                  </a:cubicBezTo>
                  <a:cubicBezTo>
                    <a:pt x="165865" y="304800"/>
                    <a:pt x="176882" y="334178"/>
                    <a:pt x="183614" y="396607"/>
                  </a:cubicBezTo>
                  <a:cubicBezTo>
                    <a:pt x="190346" y="459036"/>
                    <a:pt x="194631" y="576549"/>
                    <a:pt x="194631" y="642650"/>
                  </a:cubicBezTo>
                  <a:cubicBezTo>
                    <a:pt x="194631" y="708751"/>
                    <a:pt x="187286" y="740578"/>
                    <a:pt x="183614" y="793214"/>
                  </a:cubicBezTo>
                  <a:cubicBezTo>
                    <a:pt x="179942" y="845850"/>
                    <a:pt x="175046" y="898486"/>
                    <a:pt x="172598" y="958467"/>
                  </a:cubicBezTo>
                  <a:cubicBezTo>
                    <a:pt x="170150" y="1018448"/>
                    <a:pt x="166477" y="1085774"/>
                    <a:pt x="168925" y="1153099"/>
                  </a:cubicBezTo>
                  <a:cubicBezTo>
                    <a:pt x="171373" y="1220424"/>
                    <a:pt x="178718" y="1300602"/>
                    <a:pt x="187287" y="1362419"/>
                  </a:cubicBezTo>
                  <a:cubicBezTo>
                    <a:pt x="195856" y="1424236"/>
                    <a:pt x="208708" y="1478709"/>
                    <a:pt x="220337" y="1524000"/>
                  </a:cubicBezTo>
                  <a:cubicBezTo>
                    <a:pt x="231966" y="1569291"/>
                    <a:pt x="244513" y="1601730"/>
                    <a:pt x="257060" y="1634169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-1740340" y="2140834"/>
              <a:ext cx="517397" cy="143769"/>
            </a:xfrm>
            <a:custGeom>
              <a:avLst/>
              <a:gdLst>
                <a:gd name="connsiteX0" fmla="*/ 0 w 517397"/>
                <a:gd name="connsiteY0" fmla="*/ 3997 h 143769"/>
                <a:gd name="connsiteX1" fmla="*/ 73446 w 517397"/>
                <a:gd name="connsiteY1" fmla="*/ 325 h 143769"/>
                <a:gd name="connsiteX2" fmla="*/ 150564 w 517397"/>
                <a:gd name="connsiteY2" fmla="*/ 11342 h 143769"/>
                <a:gd name="connsiteX3" fmla="*/ 279094 w 517397"/>
                <a:gd name="connsiteY3" fmla="*/ 3997 h 143769"/>
                <a:gd name="connsiteX4" fmla="*/ 363557 w 517397"/>
                <a:gd name="connsiteY4" fmla="*/ 7669 h 143769"/>
                <a:gd name="connsiteX5" fmla="*/ 433330 w 517397"/>
                <a:gd name="connsiteY5" fmla="*/ 37048 h 143769"/>
                <a:gd name="connsiteX6" fmla="*/ 495759 w 517397"/>
                <a:gd name="connsiteY6" fmla="*/ 73771 h 143769"/>
                <a:gd name="connsiteX7" fmla="*/ 514121 w 517397"/>
                <a:gd name="connsiteY7" fmla="*/ 117838 h 143769"/>
                <a:gd name="connsiteX8" fmla="*/ 514121 w 517397"/>
                <a:gd name="connsiteY8" fmla="*/ 143544 h 143769"/>
                <a:gd name="connsiteX9" fmla="*/ 481070 w 517397"/>
                <a:gd name="connsiteY9" fmla="*/ 128855 h 143769"/>
                <a:gd name="connsiteX10" fmla="*/ 455364 w 517397"/>
                <a:gd name="connsiteY10" fmla="*/ 103149 h 143769"/>
                <a:gd name="connsiteX11" fmla="*/ 381918 w 517397"/>
                <a:gd name="connsiteY11" fmla="*/ 66426 h 143769"/>
                <a:gd name="connsiteX12" fmla="*/ 279094 w 517397"/>
                <a:gd name="connsiteY12" fmla="*/ 40720 h 143769"/>
                <a:gd name="connsiteX13" fmla="*/ 172598 w 517397"/>
                <a:gd name="connsiteY13" fmla="*/ 40720 h 143769"/>
                <a:gd name="connsiteX14" fmla="*/ 88135 w 517397"/>
                <a:gd name="connsiteY14" fmla="*/ 51737 h 143769"/>
                <a:gd name="connsiteX15" fmla="*/ 58757 w 517397"/>
                <a:gd name="connsiteY15" fmla="*/ 77443 h 143769"/>
                <a:gd name="connsiteX16" fmla="*/ 62429 w 517397"/>
                <a:gd name="connsiteY16" fmla="*/ 114166 h 143769"/>
                <a:gd name="connsiteX17" fmla="*/ 44068 w 517397"/>
                <a:gd name="connsiteY17" fmla="*/ 92132 h 143769"/>
                <a:gd name="connsiteX18" fmla="*/ 22034 w 517397"/>
                <a:gd name="connsiteY18" fmla="*/ 66426 h 143769"/>
                <a:gd name="connsiteX19" fmla="*/ 18362 w 517397"/>
                <a:gd name="connsiteY19" fmla="*/ 92132 h 143769"/>
                <a:gd name="connsiteX20" fmla="*/ 3673 w 517397"/>
                <a:gd name="connsiteY20" fmla="*/ 106821 h 143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17397" h="143769">
                  <a:moveTo>
                    <a:pt x="0" y="3997"/>
                  </a:moveTo>
                  <a:cubicBezTo>
                    <a:pt x="24176" y="1549"/>
                    <a:pt x="48352" y="-899"/>
                    <a:pt x="73446" y="325"/>
                  </a:cubicBezTo>
                  <a:cubicBezTo>
                    <a:pt x="98540" y="1549"/>
                    <a:pt x="116289" y="10730"/>
                    <a:pt x="150564" y="11342"/>
                  </a:cubicBezTo>
                  <a:cubicBezTo>
                    <a:pt x="184839" y="11954"/>
                    <a:pt x="243595" y="4609"/>
                    <a:pt x="279094" y="3997"/>
                  </a:cubicBezTo>
                  <a:cubicBezTo>
                    <a:pt x="314593" y="3385"/>
                    <a:pt x="337851" y="2161"/>
                    <a:pt x="363557" y="7669"/>
                  </a:cubicBezTo>
                  <a:cubicBezTo>
                    <a:pt x="389263" y="13177"/>
                    <a:pt x="411296" y="26031"/>
                    <a:pt x="433330" y="37048"/>
                  </a:cubicBezTo>
                  <a:cubicBezTo>
                    <a:pt x="455364" y="48065"/>
                    <a:pt x="482294" y="60306"/>
                    <a:pt x="495759" y="73771"/>
                  </a:cubicBezTo>
                  <a:cubicBezTo>
                    <a:pt x="509224" y="87236"/>
                    <a:pt x="511061" y="106209"/>
                    <a:pt x="514121" y="117838"/>
                  </a:cubicBezTo>
                  <a:cubicBezTo>
                    <a:pt x="517181" y="129467"/>
                    <a:pt x="519629" y="141708"/>
                    <a:pt x="514121" y="143544"/>
                  </a:cubicBezTo>
                  <a:cubicBezTo>
                    <a:pt x="508613" y="145380"/>
                    <a:pt x="490863" y="135587"/>
                    <a:pt x="481070" y="128855"/>
                  </a:cubicBezTo>
                  <a:cubicBezTo>
                    <a:pt x="471277" y="122123"/>
                    <a:pt x="471889" y="113554"/>
                    <a:pt x="455364" y="103149"/>
                  </a:cubicBezTo>
                  <a:cubicBezTo>
                    <a:pt x="438839" y="92744"/>
                    <a:pt x="411296" y="76831"/>
                    <a:pt x="381918" y="66426"/>
                  </a:cubicBezTo>
                  <a:cubicBezTo>
                    <a:pt x="352540" y="56021"/>
                    <a:pt x="313981" y="45004"/>
                    <a:pt x="279094" y="40720"/>
                  </a:cubicBezTo>
                  <a:cubicBezTo>
                    <a:pt x="244207" y="36436"/>
                    <a:pt x="204425" y="38884"/>
                    <a:pt x="172598" y="40720"/>
                  </a:cubicBezTo>
                  <a:cubicBezTo>
                    <a:pt x="140772" y="42556"/>
                    <a:pt x="107108" y="45617"/>
                    <a:pt x="88135" y="51737"/>
                  </a:cubicBezTo>
                  <a:cubicBezTo>
                    <a:pt x="69162" y="57857"/>
                    <a:pt x="63041" y="67038"/>
                    <a:pt x="58757" y="77443"/>
                  </a:cubicBezTo>
                  <a:cubicBezTo>
                    <a:pt x="54473" y="87848"/>
                    <a:pt x="64877" y="111718"/>
                    <a:pt x="62429" y="114166"/>
                  </a:cubicBezTo>
                  <a:cubicBezTo>
                    <a:pt x="59981" y="116614"/>
                    <a:pt x="50800" y="100089"/>
                    <a:pt x="44068" y="92132"/>
                  </a:cubicBezTo>
                  <a:cubicBezTo>
                    <a:pt x="37336" y="84175"/>
                    <a:pt x="26318" y="66426"/>
                    <a:pt x="22034" y="66426"/>
                  </a:cubicBezTo>
                  <a:cubicBezTo>
                    <a:pt x="17750" y="66426"/>
                    <a:pt x="21422" y="85400"/>
                    <a:pt x="18362" y="92132"/>
                  </a:cubicBezTo>
                  <a:cubicBezTo>
                    <a:pt x="15302" y="98865"/>
                    <a:pt x="9487" y="102843"/>
                    <a:pt x="3673" y="10682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-1699945" y="2235270"/>
              <a:ext cx="602256" cy="1374804"/>
            </a:xfrm>
            <a:custGeom>
              <a:avLst/>
              <a:gdLst>
                <a:gd name="connsiteX0" fmla="*/ 0 w 602256"/>
                <a:gd name="connsiteY0" fmla="*/ 74814 h 1374804"/>
                <a:gd name="connsiteX1" fmla="*/ 40396 w 602256"/>
                <a:gd name="connsiteY1" fmla="*/ 107865 h 1374804"/>
                <a:gd name="connsiteX2" fmla="*/ 77119 w 602256"/>
                <a:gd name="connsiteY2" fmla="*/ 133571 h 1374804"/>
                <a:gd name="connsiteX3" fmla="*/ 84463 w 602256"/>
                <a:gd name="connsiteY3" fmla="*/ 111537 h 1374804"/>
                <a:gd name="connsiteX4" fmla="*/ 66102 w 602256"/>
                <a:gd name="connsiteY4" fmla="*/ 67470 h 1374804"/>
                <a:gd name="connsiteX5" fmla="*/ 62429 w 602256"/>
                <a:gd name="connsiteY5" fmla="*/ 34419 h 1374804"/>
                <a:gd name="connsiteX6" fmla="*/ 102825 w 602256"/>
                <a:gd name="connsiteY6" fmla="*/ 5041 h 1374804"/>
                <a:gd name="connsiteX7" fmla="*/ 246044 w 602256"/>
                <a:gd name="connsiteY7" fmla="*/ 1368 h 1374804"/>
                <a:gd name="connsiteX8" fmla="*/ 356212 w 602256"/>
                <a:gd name="connsiteY8" fmla="*/ 19730 h 1374804"/>
                <a:gd name="connsiteX9" fmla="*/ 425986 w 602256"/>
                <a:gd name="connsiteY9" fmla="*/ 63797 h 1374804"/>
                <a:gd name="connsiteX10" fmla="*/ 455364 w 602256"/>
                <a:gd name="connsiteY10" fmla="*/ 115209 h 1374804"/>
                <a:gd name="connsiteX11" fmla="*/ 448020 w 602256"/>
                <a:gd name="connsiteY11" fmla="*/ 159277 h 1374804"/>
                <a:gd name="connsiteX12" fmla="*/ 429658 w 602256"/>
                <a:gd name="connsiteY12" fmla="*/ 214361 h 1374804"/>
                <a:gd name="connsiteX13" fmla="*/ 414969 w 602256"/>
                <a:gd name="connsiteY13" fmla="*/ 251084 h 1374804"/>
                <a:gd name="connsiteX14" fmla="*/ 414969 w 602256"/>
                <a:gd name="connsiteY14" fmla="*/ 280462 h 1374804"/>
                <a:gd name="connsiteX15" fmla="*/ 418641 w 602256"/>
                <a:gd name="connsiteY15" fmla="*/ 295151 h 1374804"/>
                <a:gd name="connsiteX16" fmla="*/ 455364 w 602256"/>
                <a:gd name="connsiteY16" fmla="*/ 287807 h 1374804"/>
                <a:gd name="connsiteX17" fmla="*/ 484743 w 602256"/>
                <a:gd name="connsiteY17" fmla="*/ 210689 h 1374804"/>
                <a:gd name="connsiteX18" fmla="*/ 510449 w 602256"/>
                <a:gd name="connsiteY18" fmla="*/ 188655 h 1374804"/>
                <a:gd name="connsiteX19" fmla="*/ 521465 w 602256"/>
                <a:gd name="connsiteY19" fmla="*/ 210689 h 1374804"/>
                <a:gd name="connsiteX20" fmla="*/ 510449 w 602256"/>
                <a:gd name="connsiteY20" fmla="*/ 243739 h 1374804"/>
                <a:gd name="connsiteX21" fmla="*/ 510449 w 602256"/>
                <a:gd name="connsiteY21" fmla="*/ 269445 h 1374804"/>
                <a:gd name="connsiteX22" fmla="*/ 521465 w 602256"/>
                <a:gd name="connsiteY22" fmla="*/ 284135 h 1374804"/>
                <a:gd name="connsiteX23" fmla="*/ 536155 w 602256"/>
                <a:gd name="connsiteY23" fmla="*/ 306168 h 1374804"/>
                <a:gd name="connsiteX24" fmla="*/ 550844 w 602256"/>
                <a:gd name="connsiteY24" fmla="*/ 339219 h 1374804"/>
                <a:gd name="connsiteX25" fmla="*/ 550844 w 602256"/>
                <a:gd name="connsiteY25" fmla="*/ 394303 h 1374804"/>
                <a:gd name="connsiteX26" fmla="*/ 547172 w 602256"/>
                <a:gd name="connsiteY26" fmla="*/ 464077 h 1374804"/>
                <a:gd name="connsiteX27" fmla="*/ 532482 w 602256"/>
                <a:gd name="connsiteY27" fmla="*/ 577918 h 1374804"/>
                <a:gd name="connsiteX28" fmla="*/ 521465 w 602256"/>
                <a:gd name="connsiteY28" fmla="*/ 691759 h 1374804"/>
                <a:gd name="connsiteX29" fmla="*/ 514121 w 602256"/>
                <a:gd name="connsiteY29" fmla="*/ 831306 h 1374804"/>
                <a:gd name="connsiteX30" fmla="*/ 521465 w 602256"/>
                <a:gd name="connsiteY30" fmla="*/ 937802 h 1374804"/>
                <a:gd name="connsiteX31" fmla="*/ 528810 w 602256"/>
                <a:gd name="connsiteY31" fmla="*/ 1055315 h 1374804"/>
                <a:gd name="connsiteX32" fmla="*/ 550844 w 602256"/>
                <a:gd name="connsiteY32" fmla="*/ 1183845 h 1374804"/>
                <a:gd name="connsiteX33" fmla="*/ 569205 w 602256"/>
                <a:gd name="connsiteY33" fmla="*/ 1268308 h 1374804"/>
                <a:gd name="connsiteX34" fmla="*/ 587567 w 602256"/>
                <a:gd name="connsiteY34" fmla="*/ 1345426 h 1374804"/>
                <a:gd name="connsiteX35" fmla="*/ 602256 w 602256"/>
                <a:gd name="connsiteY35" fmla="*/ 1374804 h 1374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02256" h="1374804">
                  <a:moveTo>
                    <a:pt x="0" y="74814"/>
                  </a:moveTo>
                  <a:cubicBezTo>
                    <a:pt x="13771" y="86443"/>
                    <a:pt x="27543" y="98072"/>
                    <a:pt x="40396" y="107865"/>
                  </a:cubicBezTo>
                  <a:cubicBezTo>
                    <a:pt x="53249" y="117658"/>
                    <a:pt x="69775" y="132959"/>
                    <a:pt x="77119" y="133571"/>
                  </a:cubicBezTo>
                  <a:cubicBezTo>
                    <a:pt x="84463" y="134183"/>
                    <a:pt x="86299" y="122554"/>
                    <a:pt x="84463" y="111537"/>
                  </a:cubicBezTo>
                  <a:cubicBezTo>
                    <a:pt x="82627" y="100520"/>
                    <a:pt x="69774" y="80323"/>
                    <a:pt x="66102" y="67470"/>
                  </a:cubicBezTo>
                  <a:cubicBezTo>
                    <a:pt x="62430" y="54617"/>
                    <a:pt x="56309" y="44824"/>
                    <a:pt x="62429" y="34419"/>
                  </a:cubicBezTo>
                  <a:cubicBezTo>
                    <a:pt x="68550" y="24014"/>
                    <a:pt x="72223" y="10549"/>
                    <a:pt x="102825" y="5041"/>
                  </a:cubicBezTo>
                  <a:cubicBezTo>
                    <a:pt x="133427" y="-467"/>
                    <a:pt x="203813" y="-1080"/>
                    <a:pt x="246044" y="1368"/>
                  </a:cubicBezTo>
                  <a:cubicBezTo>
                    <a:pt x="288275" y="3816"/>
                    <a:pt x="326222" y="9325"/>
                    <a:pt x="356212" y="19730"/>
                  </a:cubicBezTo>
                  <a:cubicBezTo>
                    <a:pt x="386202" y="30135"/>
                    <a:pt x="409461" y="47884"/>
                    <a:pt x="425986" y="63797"/>
                  </a:cubicBezTo>
                  <a:cubicBezTo>
                    <a:pt x="442511" y="79710"/>
                    <a:pt x="451692" y="99296"/>
                    <a:pt x="455364" y="115209"/>
                  </a:cubicBezTo>
                  <a:cubicBezTo>
                    <a:pt x="459036" y="131122"/>
                    <a:pt x="452304" y="142752"/>
                    <a:pt x="448020" y="159277"/>
                  </a:cubicBezTo>
                  <a:cubicBezTo>
                    <a:pt x="443736" y="175802"/>
                    <a:pt x="435166" y="199060"/>
                    <a:pt x="429658" y="214361"/>
                  </a:cubicBezTo>
                  <a:cubicBezTo>
                    <a:pt x="424150" y="229662"/>
                    <a:pt x="417417" y="240067"/>
                    <a:pt x="414969" y="251084"/>
                  </a:cubicBezTo>
                  <a:cubicBezTo>
                    <a:pt x="412521" y="262101"/>
                    <a:pt x="414357" y="273118"/>
                    <a:pt x="414969" y="280462"/>
                  </a:cubicBezTo>
                  <a:cubicBezTo>
                    <a:pt x="415581" y="287806"/>
                    <a:pt x="411909" y="293927"/>
                    <a:pt x="418641" y="295151"/>
                  </a:cubicBezTo>
                  <a:cubicBezTo>
                    <a:pt x="425374" y="296375"/>
                    <a:pt x="444347" y="301884"/>
                    <a:pt x="455364" y="287807"/>
                  </a:cubicBezTo>
                  <a:cubicBezTo>
                    <a:pt x="466381" y="273730"/>
                    <a:pt x="475562" y="227214"/>
                    <a:pt x="484743" y="210689"/>
                  </a:cubicBezTo>
                  <a:cubicBezTo>
                    <a:pt x="493924" y="194164"/>
                    <a:pt x="504329" y="188655"/>
                    <a:pt x="510449" y="188655"/>
                  </a:cubicBezTo>
                  <a:cubicBezTo>
                    <a:pt x="516569" y="188655"/>
                    <a:pt x="521465" y="201508"/>
                    <a:pt x="521465" y="210689"/>
                  </a:cubicBezTo>
                  <a:cubicBezTo>
                    <a:pt x="521465" y="219870"/>
                    <a:pt x="512285" y="233946"/>
                    <a:pt x="510449" y="243739"/>
                  </a:cubicBezTo>
                  <a:cubicBezTo>
                    <a:pt x="508613" y="253532"/>
                    <a:pt x="508613" y="262712"/>
                    <a:pt x="510449" y="269445"/>
                  </a:cubicBezTo>
                  <a:cubicBezTo>
                    <a:pt x="512285" y="276178"/>
                    <a:pt x="517181" y="278015"/>
                    <a:pt x="521465" y="284135"/>
                  </a:cubicBezTo>
                  <a:cubicBezTo>
                    <a:pt x="525749" y="290255"/>
                    <a:pt x="531259" y="296987"/>
                    <a:pt x="536155" y="306168"/>
                  </a:cubicBezTo>
                  <a:cubicBezTo>
                    <a:pt x="541051" y="315349"/>
                    <a:pt x="548396" y="324530"/>
                    <a:pt x="550844" y="339219"/>
                  </a:cubicBezTo>
                  <a:cubicBezTo>
                    <a:pt x="553292" y="353908"/>
                    <a:pt x="551456" y="373493"/>
                    <a:pt x="550844" y="394303"/>
                  </a:cubicBezTo>
                  <a:cubicBezTo>
                    <a:pt x="550232" y="415113"/>
                    <a:pt x="550232" y="433475"/>
                    <a:pt x="547172" y="464077"/>
                  </a:cubicBezTo>
                  <a:cubicBezTo>
                    <a:pt x="544112" y="494679"/>
                    <a:pt x="536766" y="539971"/>
                    <a:pt x="532482" y="577918"/>
                  </a:cubicBezTo>
                  <a:cubicBezTo>
                    <a:pt x="528198" y="615865"/>
                    <a:pt x="524525" y="649528"/>
                    <a:pt x="521465" y="691759"/>
                  </a:cubicBezTo>
                  <a:cubicBezTo>
                    <a:pt x="518405" y="733990"/>
                    <a:pt x="514121" y="790299"/>
                    <a:pt x="514121" y="831306"/>
                  </a:cubicBezTo>
                  <a:cubicBezTo>
                    <a:pt x="514121" y="872313"/>
                    <a:pt x="519017" y="900467"/>
                    <a:pt x="521465" y="937802"/>
                  </a:cubicBezTo>
                  <a:cubicBezTo>
                    <a:pt x="523913" y="975137"/>
                    <a:pt x="523914" y="1014308"/>
                    <a:pt x="528810" y="1055315"/>
                  </a:cubicBezTo>
                  <a:cubicBezTo>
                    <a:pt x="533706" y="1096322"/>
                    <a:pt x="544111" y="1148346"/>
                    <a:pt x="550844" y="1183845"/>
                  </a:cubicBezTo>
                  <a:cubicBezTo>
                    <a:pt x="557577" y="1219344"/>
                    <a:pt x="563085" y="1241378"/>
                    <a:pt x="569205" y="1268308"/>
                  </a:cubicBezTo>
                  <a:cubicBezTo>
                    <a:pt x="575325" y="1295238"/>
                    <a:pt x="582058" y="1327677"/>
                    <a:pt x="587567" y="1345426"/>
                  </a:cubicBezTo>
                  <a:cubicBezTo>
                    <a:pt x="593076" y="1363175"/>
                    <a:pt x="597666" y="1368989"/>
                    <a:pt x="602256" y="1374804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-2070845" y="3922067"/>
              <a:ext cx="208445" cy="2324710"/>
            </a:xfrm>
            <a:custGeom>
              <a:avLst/>
              <a:gdLst>
                <a:gd name="connsiteX0" fmla="*/ 0 w 208445"/>
                <a:gd name="connsiteY0" fmla="*/ 495910 h 2324710"/>
                <a:gd name="connsiteX1" fmla="*/ 176270 w 208445"/>
                <a:gd name="connsiteY1" fmla="*/ 36874 h 2324710"/>
                <a:gd name="connsiteX2" fmla="*/ 183614 w 208445"/>
                <a:gd name="connsiteY2" fmla="*/ 33202 h 2324710"/>
                <a:gd name="connsiteX3" fmla="*/ 187287 w 208445"/>
                <a:gd name="connsiteY3" fmla="*/ 77269 h 2324710"/>
                <a:gd name="connsiteX4" fmla="*/ 179942 w 208445"/>
                <a:gd name="connsiteY4" fmla="*/ 220488 h 2324710"/>
                <a:gd name="connsiteX5" fmla="*/ 172597 w 208445"/>
                <a:gd name="connsiteY5" fmla="*/ 389414 h 2324710"/>
                <a:gd name="connsiteX6" fmla="*/ 194631 w 208445"/>
                <a:gd name="connsiteY6" fmla="*/ 532633 h 2324710"/>
                <a:gd name="connsiteX7" fmla="*/ 205648 w 208445"/>
                <a:gd name="connsiteY7" fmla="*/ 712575 h 2324710"/>
                <a:gd name="connsiteX8" fmla="*/ 201976 w 208445"/>
                <a:gd name="connsiteY8" fmla="*/ 830088 h 2324710"/>
                <a:gd name="connsiteX9" fmla="*/ 139547 w 208445"/>
                <a:gd name="connsiteY9" fmla="*/ 1043081 h 2324710"/>
                <a:gd name="connsiteX10" fmla="*/ 88135 w 208445"/>
                <a:gd name="connsiteY10" fmla="*/ 1362570 h 2324710"/>
                <a:gd name="connsiteX11" fmla="*/ 44067 w 208445"/>
                <a:gd name="connsiteY11" fmla="*/ 1718782 h 2324710"/>
                <a:gd name="connsiteX12" fmla="*/ 29378 w 208445"/>
                <a:gd name="connsiteY12" fmla="*/ 1994204 h 2324710"/>
                <a:gd name="connsiteX13" fmla="*/ 29378 w 208445"/>
                <a:gd name="connsiteY13" fmla="*/ 2122734 h 2324710"/>
                <a:gd name="connsiteX14" fmla="*/ 33050 w 208445"/>
                <a:gd name="connsiteY14" fmla="*/ 2251264 h 2324710"/>
                <a:gd name="connsiteX15" fmla="*/ 51412 w 208445"/>
                <a:gd name="connsiteY15" fmla="*/ 2324710 h 232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445" h="2324710">
                  <a:moveTo>
                    <a:pt x="0" y="495910"/>
                  </a:moveTo>
                  <a:cubicBezTo>
                    <a:pt x="72834" y="304951"/>
                    <a:pt x="145668" y="113992"/>
                    <a:pt x="176270" y="36874"/>
                  </a:cubicBezTo>
                  <a:cubicBezTo>
                    <a:pt x="206872" y="-40244"/>
                    <a:pt x="181778" y="26470"/>
                    <a:pt x="183614" y="33202"/>
                  </a:cubicBezTo>
                  <a:cubicBezTo>
                    <a:pt x="185450" y="39934"/>
                    <a:pt x="187899" y="46055"/>
                    <a:pt x="187287" y="77269"/>
                  </a:cubicBezTo>
                  <a:cubicBezTo>
                    <a:pt x="186675" y="108483"/>
                    <a:pt x="182390" y="168464"/>
                    <a:pt x="179942" y="220488"/>
                  </a:cubicBezTo>
                  <a:cubicBezTo>
                    <a:pt x="177494" y="272512"/>
                    <a:pt x="170149" y="337390"/>
                    <a:pt x="172597" y="389414"/>
                  </a:cubicBezTo>
                  <a:cubicBezTo>
                    <a:pt x="175045" y="441438"/>
                    <a:pt x="189123" y="478773"/>
                    <a:pt x="194631" y="532633"/>
                  </a:cubicBezTo>
                  <a:cubicBezTo>
                    <a:pt x="200139" y="586493"/>
                    <a:pt x="204424" y="662999"/>
                    <a:pt x="205648" y="712575"/>
                  </a:cubicBezTo>
                  <a:cubicBezTo>
                    <a:pt x="206872" y="762151"/>
                    <a:pt x="212993" y="775004"/>
                    <a:pt x="201976" y="830088"/>
                  </a:cubicBezTo>
                  <a:cubicBezTo>
                    <a:pt x="190959" y="885172"/>
                    <a:pt x="158520" y="954334"/>
                    <a:pt x="139547" y="1043081"/>
                  </a:cubicBezTo>
                  <a:cubicBezTo>
                    <a:pt x="120574" y="1131828"/>
                    <a:pt x="104048" y="1249953"/>
                    <a:pt x="88135" y="1362570"/>
                  </a:cubicBezTo>
                  <a:cubicBezTo>
                    <a:pt x="72222" y="1475187"/>
                    <a:pt x="53860" y="1613510"/>
                    <a:pt x="44067" y="1718782"/>
                  </a:cubicBezTo>
                  <a:cubicBezTo>
                    <a:pt x="34274" y="1824054"/>
                    <a:pt x="31826" y="1926879"/>
                    <a:pt x="29378" y="1994204"/>
                  </a:cubicBezTo>
                  <a:cubicBezTo>
                    <a:pt x="26930" y="2061529"/>
                    <a:pt x="28766" y="2079891"/>
                    <a:pt x="29378" y="2122734"/>
                  </a:cubicBezTo>
                  <a:cubicBezTo>
                    <a:pt x="29990" y="2165577"/>
                    <a:pt x="29378" y="2217601"/>
                    <a:pt x="33050" y="2251264"/>
                  </a:cubicBezTo>
                  <a:cubicBezTo>
                    <a:pt x="36722" y="2284927"/>
                    <a:pt x="51412" y="2324710"/>
                    <a:pt x="51412" y="232471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-385790" y="3896071"/>
              <a:ext cx="217190" cy="2332346"/>
            </a:xfrm>
            <a:custGeom>
              <a:avLst/>
              <a:gdLst>
                <a:gd name="connsiteX0" fmla="*/ 217190 w 217190"/>
                <a:gd name="connsiteY0" fmla="*/ 496201 h 2332346"/>
                <a:gd name="connsiteX1" fmla="*/ 29903 w 217190"/>
                <a:gd name="connsiteY1" fmla="*/ 37165 h 2332346"/>
                <a:gd name="connsiteX2" fmla="*/ 26231 w 217190"/>
                <a:gd name="connsiteY2" fmla="*/ 29820 h 2332346"/>
                <a:gd name="connsiteX3" fmla="*/ 18886 w 217190"/>
                <a:gd name="connsiteY3" fmla="*/ 51854 h 2332346"/>
                <a:gd name="connsiteX4" fmla="*/ 33576 w 217190"/>
                <a:gd name="connsiteY4" fmla="*/ 180384 h 2332346"/>
                <a:gd name="connsiteX5" fmla="*/ 33576 w 217190"/>
                <a:gd name="connsiteY5" fmla="*/ 330948 h 2332346"/>
                <a:gd name="connsiteX6" fmla="*/ 22559 w 217190"/>
                <a:gd name="connsiteY6" fmla="*/ 510890 h 2332346"/>
                <a:gd name="connsiteX7" fmla="*/ 525 w 217190"/>
                <a:gd name="connsiteY7" fmla="*/ 672471 h 2332346"/>
                <a:gd name="connsiteX8" fmla="*/ 7870 w 217190"/>
                <a:gd name="connsiteY8" fmla="*/ 812018 h 2332346"/>
                <a:gd name="connsiteX9" fmla="*/ 18886 w 217190"/>
                <a:gd name="connsiteY9" fmla="*/ 859758 h 2332346"/>
                <a:gd name="connsiteX10" fmla="*/ 59282 w 217190"/>
                <a:gd name="connsiteY10" fmla="*/ 984616 h 2332346"/>
                <a:gd name="connsiteX11" fmla="*/ 103349 w 217190"/>
                <a:gd name="connsiteY11" fmla="*/ 1223314 h 2332346"/>
                <a:gd name="connsiteX12" fmla="*/ 136400 w 217190"/>
                <a:gd name="connsiteY12" fmla="*/ 1491391 h 2332346"/>
                <a:gd name="connsiteX13" fmla="*/ 165778 w 217190"/>
                <a:gd name="connsiteY13" fmla="*/ 1719073 h 2332346"/>
                <a:gd name="connsiteX14" fmla="*/ 187812 w 217190"/>
                <a:gd name="connsiteY14" fmla="*/ 2093647 h 2332346"/>
                <a:gd name="connsiteX15" fmla="*/ 176795 w 217190"/>
                <a:gd name="connsiteY15" fmla="*/ 2273589 h 2332346"/>
                <a:gd name="connsiteX16" fmla="*/ 180467 w 217190"/>
                <a:gd name="connsiteY16" fmla="*/ 2332346 h 2332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7190" h="2332346">
                  <a:moveTo>
                    <a:pt x="217190" y="496201"/>
                  </a:moveTo>
                  <a:lnTo>
                    <a:pt x="29903" y="37165"/>
                  </a:lnTo>
                  <a:cubicBezTo>
                    <a:pt x="-1923" y="-40565"/>
                    <a:pt x="28067" y="27372"/>
                    <a:pt x="26231" y="29820"/>
                  </a:cubicBezTo>
                  <a:cubicBezTo>
                    <a:pt x="24395" y="32268"/>
                    <a:pt x="17662" y="26760"/>
                    <a:pt x="18886" y="51854"/>
                  </a:cubicBezTo>
                  <a:cubicBezTo>
                    <a:pt x="20110" y="76948"/>
                    <a:pt x="31128" y="133868"/>
                    <a:pt x="33576" y="180384"/>
                  </a:cubicBezTo>
                  <a:cubicBezTo>
                    <a:pt x="36024" y="226900"/>
                    <a:pt x="35412" y="275864"/>
                    <a:pt x="33576" y="330948"/>
                  </a:cubicBezTo>
                  <a:cubicBezTo>
                    <a:pt x="31740" y="386032"/>
                    <a:pt x="28067" y="453969"/>
                    <a:pt x="22559" y="510890"/>
                  </a:cubicBezTo>
                  <a:cubicBezTo>
                    <a:pt x="17050" y="567811"/>
                    <a:pt x="2973" y="622283"/>
                    <a:pt x="525" y="672471"/>
                  </a:cubicBezTo>
                  <a:cubicBezTo>
                    <a:pt x="-1923" y="722659"/>
                    <a:pt x="4810" y="780804"/>
                    <a:pt x="7870" y="812018"/>
                  </a:cubicBezTo>
                  <a:cubicBezTo>
                    <a:pt x="10930" y="843232"/>
                    <a:pt x="10317" y="830992"/>
                    <a:pt x="18886" y="859758"/>
                  </a:cubicBezTo>
                  <a:cubicBezTo>
                    <a:pt x="27455" y="888524"/>
                    <a:pt x="45205" y="924023"/>
                    <a:pt x="59282" y="984616"/>
                  </a:cubicBezTo>
                  <a:cubicBezTo>
                    <a:pt x="73359" y="1045209"/>
                    <a:pt x="90496" y="1138852"/>
                    <a:pt x="103349" y="1223314"/>
                  </a:cubicBezTo>
                  <a:cubicBezTo>
                    <a:pt x="116202" y="1307776"/>
                    <a:pt x="125995" y="1408764"/>
                    <a:pt x="136400" y="1491391"/>
                  </a:cubicBezTo>
                  <a:cubicBezTo>
                    <a:pt x="146805" y="1574018"/>
                    <a:pt x="157209" y="1618697"/>
                    <a:pt x="165778" y="1719073"/>
                  </a:cubicBezTo>
                  <a:cubicBezTo>
                    <a:pt x="174347" y="1819449"/>
                    <a:pt x="185976" y="2001228"/>
                    <a:pt x="187812" y="2093647"/>
                  </a:cubicBezTo>
                  <a:cubicBezTo>
                    <a:pt x="189648" y="2186066"/>
                    <a:pt x="178019" y="2233806"/>
                    <a:pt x="176795" y="2273589"/>
                  </a:cubicBezTo>
                  <a:cubicBezTo>
                    <a:pt x="175571" y="2313372"/>
                    <a:pt x="178019" y="2322859"/>
                    <a:pt x="180467" y="2332346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-1160118" y="5988215"/>
              <a:ext cx="92079" cy="243874"/>
            </a:xfrm>
            <a:custGeom>
              <a:avLst/>
              <a:gdLst>
                <a:gd name="connsiteX0" fmla="*/ 0 w 92079"/>
                <a:gd name="connsiteY0" fmla="*/ 240201 h 243874"/>
                <a:gd name="connsiteX1" fmla="*/ 11017 w 92079"/>
                <a:gd name="connsiteY1" fmla="*/ 130033 h 243874"/>
                <a:gd name="connsiteX2" fmla="*/ 22033 w 92079"/>
                <a:gd name="connsiteY2" fmla="*/ 49242 h 243874"/>
                <a:gd name="connsiteX3" fmla="*/ 47739 w 92079"/>
                <a:gd name="connsiteY3" fmla="*/ 12519 h 243874"/>
                <a:gd name="connsiteX4" fmla="*/ 69773 w 92079"/>
                <a:gd name="connsiteY4" fmla="*/ 1503 h 243874"/>
                <a:gd name="connsiteX5" fmla="*/ 88135 w 92079"/>
                <a:gd name="connsiteY5" fmla="*/ 41898 h 243874"/>
                <a:gd name="connsiteX6" fmla="*/ 91807 w 92079"/>
                <a:gd name="connsiteY6" fmla="*/ 104327 h 243874"/>
                <a:gd name="connsiteX7" fmla="*/ 91807 w 92079"/>
                <a:gd name="connsiteY7" fmla="*/ 192462 h 243874"/>
                <a:gd name="connsiteX8" fmla="*/ 91807 w 92079"/>
                <a:gd name="connsiteY8" fmla="*/ 243874 h 243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079" h="243874">
                  <a:moveTo>
                    <a:pt x="0" y="240201"/>
                  </a:moveTo>
                  <a:cubicBezTo>
                    <a:pt x="3672" y="201030"/>
                    <a:pt x="7345" y="161859"/>
                    <a:pt x="11017" y="130033"/>
                  </a:cubicBezTo>
                  <a:cubicBezTo>
                    <a:pt x="14689" y="98207"/>
                    <a:pt x="15913" y="68828"/>
                    <a:pt x="22033" y="49242"/>
                  </a:cubicBezTo>
                  <a:cubicBezTo>
                    <a:pt x="28153" y="29656"/>
                    <a:pt x="39782" y="20475"/>
                    <a:pt x="47739" y="12519"/>
                  </a:cubicBezTo>
                  <a:cubicBezTo>
                    <a:pt x="55696" y="4563"/>
                    <a:pt x="63040" y="-3393"/>
                    <a:pt x="69773" y="1503"/>
                  </a:cubicBezTo>
                  <a:cubicBezTo>
                    <a:pt x="76506" y="6399"/>
                    <a:pt x="84463" y="24761"/>
                    <a:pt x="88135" y="41898"/>
                  </a:cubicBezTo>
                  <a:cubicBezTo>
                    <a:pt x="91807" y="59035"/>
                    <a:pt x="91195" y="79233"/>
                    <a:pt x="91807" y="104327"/>
                  </a:cubicBezTo>
                  <a:cubicBezTo>
                    <a:pt x="92419" y="129421"/>
                    <a:pt x="91807" y="192462"/>
                    <a:pt x="91807" y="192462"/>
                  </a:cubicBezTo>
                  <a:lnTo>
                    <a:pt x="91807" y="243874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-1541193" y="4452825"/>
              <a:ext cx="874041" cy="916385"/>
              <a:chOff x="-1520117" y="4170624"/>
              <a:chExt cx="874041" cy="916385"/>
            </a:xfrm>
          </p:grpSpPr>
          <p:sp>
            <p:nvSpPr>
              <p:cNvPr id="66" name="Freeform 65"/>
              <p:cNvSpPr/>
              <p:nvPr/>
            </p:nvSpPr>
            <p:spPr>
              <a:xfrm>
                <a:off x="-1517614" y="4170624"/>
                <a:ext cx="871538" cy="916385"/>
              </a:xfrm>
              <a:custGeom>
                <a:avLst/>
                <a:gdLst>
                  <a:gd name="connsiteX0" fmla="*/ 322660 w 871538"/>
                  <a:gd name="connsiteY0" fmla="*/ 865585 h 916385"/>
                  <a:gd name="connsiteX1" fmla="*/ 234553 w 871538"/>
                  <a:gd name="connsiteY1" fmla="*/ 841772 h 916385"/>
                  <a:gd name="connsiteX2" fmla="*/ 189310 w 871538"/>
                  <a:gd name="connsiteY2" fmla="*/ 801291 h 916385"/>
                  <a:gd name="connsiteX3" fmla="*/ 151210 w 871538"/>
                  <a:gd name="connsiteY3" fmla="*/ 739379 h 916385"/>
                  <a:gd name="connsiteX4" fmla="*/ 125016 w 871538"/>
                  <a:gd name="connsiteY4" fmla="*/ 675085 h 916385"/>
                  <a:gd name="connsiteX5" fmla="*/ 117872 w 871538"/>
                  <a:gd name="connsiteY5" fmla="*/ 644129 h 916385"/>
                  <a:gd name="connsiteX6" fmla="*/ 120253 w 871538"/>
                  <a:gd name="connsiteY6" fmla="*/ 617935 h 916385"/>
                  <a:gd name="connsiteX7" fmla="*/ 129778 w 871538"/>
                  <a:gd name="connsiteY7" fmla="*/ 603647 h 916385"/>
                  <a:gd name="connsiteX8" fmla="*/ 132160 w 871538"/>
                  <a:gd name="connsiteY8" fmla="*/ 601266 h 916385"/>
                  <a:gd name="connsiteX9" fmla="*/ 115491 w 871538"/>
                  <a:gd name="connsiteY9" fmla="*/ 594122 h 916385"/>
                  <a:gd name="connsiteX10" fmla="*/ 82153 w 871538"/>
                  <a:gd name="connsiteY10" fmla="*/ 558404 h 916385"/>
                  <a:gd name="connsiteX11" fmla="*/ 48816 w 871538"/>
                  <a:gd name="connsiteY11" fmla="*/ 489347 h 916385"/>
                  <a:gd name="connsiteX12" fmla="*/ 13097 w 871538"/>
                  <a:gd name="connsiteY12" fmla="*/ 422672 h 916385"/>
                  <a:gd name="connsiteX13" fmla="*/ 3572 w 871538"/>
                  <a:gd name="connsiteY13" fmla="*/ 379810 h 916385"/>
                  <a:gd name="connsiteX14" fmla="*/ 3572 w 871538"/>
                  <a:gd name="connsiteY14" fmla="*/ 322660 h 916385"/>
                  <a:gd name="connsiteX15" fmla="*/ 5953 w 871538"/>
                  <a:gd name="connsiteY15" fmla="*/ 279797 h 916385"/>
                  <a:gd name="connsiteX16" fmla="*/ 5953 w 871538"/>
                  <a:gd name="connsiteY16" fmla="*/ 241697 h 916385"/>
                  <a:gd name="connsiteX17" fmla="*/ 10716 w 871538"/>
                  <a:gd name="connsiteY17" fmla="*/ 234554 h 916385"/>
                  <a:gd name="connsiteX18" fmla="*/ 3572 w 871538"/>
                  <a:gd name="connsiteY18" fmla="*/ 210741 h 916385"/>
                  <a:gd name="connsiteX19" fmla="*/ 1191 w 871538"/>
                  <a:gd name="connsiteY19" fmla="*/ 177404 h 916385"/>
                  <a:gd name="connsiteX20" fmla="*/ 1191 w 871538"/>
                  <a:gd name="connsiteY20" fmla="*/ 139304 h 916385"/>
                  <a:gd name="connsiteX21" fmla="*/ 8335 w 871538"/>
                  <a:gd name="connsiteY21" fmla="*/ 117872 h 916385"/>
                  <a:gd name="connsiteX22" fmla="*/ 10716 w 871538"/>
                  <a:gd name="connsiteY22" fmla="*/ 122635 h 916385"/>
                  <a:gd name="connsiteX23" fmla="*/ 22622 w 871538"/>
                  <a:gd name="connsiteY23" fmla="*/ 127397 h 916385"/>
                  <a:gd name="connsiteX24" fmla="*/ 82153 w 871538"/>
                  <a:gd name="connsiteY24" fmla="*/ 141685 h 916385"/>
                  <a:gd name="connsiteX25" fmla="*/ 110728 w 871538"/>
                  <a:gd name="connsiteY25" fmla="*/ 153591 h 916385"/>
                  <a:gd name="connsiteX26" fmla="*/ 144066 w 871538"/>
                  <a:gd name="connsiteY26" fmla="*/ 158354 h 916385"/>
                  <a:gd name="connsiteX27" fmla="*/ 189310 w 871538"/>
                  <a:gd name="connsiteY27" fmla="*/ 160735 h 916385"/>
                  <a:gd name="connsiteX28" fmla="*/ 222647 w 871538"/>
                  <a:gd name="connsiteY28" fmla="*/ 155972 h 916385"/>
                  <a:gd name="connsiteX29" fmla="*/ 229791 w 871538"/>
                  <a:gd name="connsiteY29" fmla="*/ 155972 h 916385"/>
                  <a:gd name="connsiteX30" fmla="*/ 241697 w 871538"/>
                  <a:gd name="connsiteY30" fmla="*/ 165497 h 916385"/>
                  <a:gd name="connsiteX31" fmla="*/ 275035 w 871538"/>
                  <a:gd name="connsiteY31" fmla="*/ 165497 h 916385"/>
                  <a:gd name="connsiteX32" fmla="*/ 296466 w 871538"/>
                  <a:gd name="connsiteY32" fmla="*/ 167879 h 916385"/>
                  <a:gd name="connsiteX33" fmla="*/ 327422 w 871538"/>
                  <a:gd name="connsiteY33" fmla="*/ 167879 h 916385"/>
                  <a:gd name="connsiteX34" fmla="*/ 351235 w 871538"/>
                  <a:gd name="connsiteY34" fmla="*/ 160735 h 916385"/>
                  <a:gd name="connsiteX35" fmla="*/ 367903 w 871538"/>
                  <a:gd name="connsiteY35" fmla="*/ 148829 h 916385"/>
                  <a:gd name="connsiteX36" fmla="*/ 384572 w 871538"/>
                  <a:gd name="connsiteY36" fmla="*/ 153591 h 916385"/>
                  <a:gd name="connsiteX37" fmla="*/ 417910 w 871538"/>
                  <a:gd name="connsiteY37" fmla="*/ 155972 h 916385"/>
                  <a:gd name="connsiteX38" fmla="*/ 439341 w 871538"/>
                  <a:gd name="connsiteY38" fmla="*/ 155972 h 916385"/>
                  <a:gd name="connsiteX39" fmla="*/ 460772 w 871538"/>
                  <a:gd name="connsiteY39" fmla="*/ 139304 h 916385"/>
                  <a:gd name="connsiteX40" fmla="*/ 479822 w 871538"/>
                  <a:gd name="connsiteY40" fmla="*/ 129779 h 916385"/>
                  <a:gd name="connsiteX41" fmla="*/ 489347 w 871538"/>
                  <a:gd name="connsiteY41" fmla="*/ 125016 h 916385"/>
                  <a:gd name="connsiteX42" fmla="*/ 513160 w 871538"/>
                  <a:gd name="connsiteY42" fmla="*/ 125016 h 916385"/>
                  <a:gd name="connsiteX43" fmla="*/ 534591 w 871538"/>
                  <a:gd name="connsiteY43" fmla="*/ 129779 h 916385"/>
                  <a:gd name="connsiteX44" fmla="*/ 570310 w 871538"/>
                  <a:gd name="connsiteY44" fmla="*/ 129779 h 916385"/>
                  <a:gd name="connsiteX45" fmla="*/ 598885 w 871538"/>
                  <a:gd name="connsiteY45" fmla="*/ 120254 h 916385"/>
                  <a:gd name="connsiteX46" fmla="*/ 613172 w 871538"/>
                  <a:gd name="connsiteY46" fmla="*/ 105966 h 916385"/>
                  <a:gd name="connsiteX47" fmla="*/ 622697 w 871538"/>
                  <a:gd name="connsiteY47" fmla="*/ 96441 h 916385"/>
                  <a:gd name="connsiteX48" fmla="*/ 653653 w 871538"/>
                  <a:gd name="connsiteY48" fmla="*/ 101204 h 916385"/>
                  <a:gd name="connsiteX49" fmla="*/ 665560 w 871538"/>
                  <a:gd name="connsiteY49" fmla="*/ 103585 h 916385"/>
                  <a:gd name="connsiteX50" fmla="*/ 706041 w 871538"/>
                  <a:gd name="connsiteY50" fmla="*/ 86916 h 916385"/>
                  <a:gd name="connsiteX51" fmla="*/ 727472 w 871538"/>
                  <a:gd name="connsiteY51" fmla="*/ 70247 h 916385"/>
                  <a:gd name="connsiteX52" fmla="*/ 734616 w 871538"/>
                  <a:gd name="connsiteY52" fmla="*/ 60722 h 916385"/>
                  <a:gd name="connsiteX53" fmla="*/ 763191 w 871538"/>
                  <a:gd name="connsiteY53" fmla="*/ 60722 h 916385"/>
                  <a:gd name="connsiteX54" fmla="*/ 791766 w 871538"/>
                  <a:gd name="connsiteY54" fmla="*/ 41672 h 916385"/>
                  <a:gd name="connsiteX55" fmla="*/ 803672 w 871538"/>
                  <a:gd name="connsiteY55" fmla="*/ 22622 h 916385"/>
                  <a:gd name="connsiteX56" fmla="*/ 820341 w 871538"/>
                  <a:gd name="connsiteY56" fmla="*/ 5954 h 916385"/>
                  <a:gd name="connsiteX57" fmla="*/ 820341 w 871538"/>
                  <a:gd name="connsiteY57" fmla="*/ 1191 h 916385"/>
                  <a:gd name="connsiteX58" fmla="*/ 829866 w 871538"/>
                  <a:gd name="connsiteY58" fmla="*/ 1191 h 916385"/>
                  <a:gd name="connsiteX59" fmla="*/ 841772 w 871538"/>
                  <a:gd name="connsiteY59" fmla="*/ 8335 h 916385"/>
                  <a:gd name="connsiteX60" fmla="*/ 841772 w 871538"/>
                  <a:gd name="connsiteY60" fmla="*/ 17860 h 916385"/>
                  <a:gd name="connsiteX61" fmla="*/ 841772 w 871538"/>
                  <a:gd name="connsiteY61" fmla="*/ 89297 h 916385"/>
                  <a:gd name="connsiteX62" fmla="*/ 839391 w 871538"/>
                  <a:gd name="connsiteY62" fmla="*/ 153591 h 916385"/>
                  <a:gd name="connsiteX63" fmla="*/ 832247 w 871538"/>
                  <a:gd name="connsiteY63" fmla="*/ 203597 h 916385"/>
                  <a:gd name="connsiteX64" fmla="*/ 829866 w 871538"/>
                  <a:gd name="connsiteY64" fmla="*/ 217885 h 916385"/>
                  <a:gd name="connsiteX65" fmla="*/ 844153 w 871538"/>
                  <a:gd name="connsiteY65" fmla="*/ 234554 h 916385"/>
                  <a:gd name="connsiteX66" fmla="*/ 856060 w 871538"/>
                  <a:gd name="connsiteY66" fmla="*/ 298847 h 916385"/>
                  <a:gd name="connsiteX67" fmla="*/ 860822 w 871538"/>
                  <a:gd name="connsiteY67" fmla="*/ 348854 h 916385"/>
                  <a:gd name="connsiteX68" fmla="*/ 856060 w 871538"/>
                  <a:gd name="connsiteY68" fmla="*/ 396479 h 916385"/>
                  <a:gd name="connsiteX69" fmla="*/ 851297 w 871538"/>
                  <a:gd name="connsiteY69" fmla="*/ 427435 h 916385"/>
                  <a:gd name="connsiteX70" fmla="*/ 844153 w 871538"/>
                  <a:gd name="connsiteY70" fmla="*/ 429816 h 916385"/>
                  <a:gd name="connsiteX71" fmla="*/ 858441 w 871538"/>
                  <a:gd name="connsiteY71" fmla="*/ 448866 h 916385"/>
                  <a:gd name="connsiteX72" fmla="*/ 863203 w 871538"/>
                  <a:gd name="connsiteY72" fmla="*/ 475060 h 916385"/>
                  <a:gd name="connsiteX73" fmla="*/ 870347 w 871538"/>
                  <a:gd name="connsiteY73" fmla="*/ 517922 h 916385"/>
                  <a:gd name="connsiteX74" fmla="*/ 870347 w 871538"/>
                  <a:gd name="connsiteY74" fmla="*/ 582216 h 916385"/>
                  <a:gd name="connsiteX75" fmla="*/ 865585 w 871538"/>
                  <a:gd name="connsiteY75" fmla="*/ 629841 h 916385"/>
                  <a:gd name="connsiteX76" fmla="*/ 848916 w 871538"/>
                  <a:gd name="connsiteY76" fmla="*/ 684610 h 916385"/>
                  <a:gd name="connsiteX77" fmla="*/ 829866 w 871538"/>
                  <a:gd name="connsiteY77" fmla="*/ 717947 h 916385"/>
                  <a:gd name="connsiteX78" fmla="*/ 801291 w 871538"/>
                  <a:gd name="connsiteY78" fmla="*/ 744141 h 916385"/>
                  <a:gd name="connsiteX79" fmla="*/ 784622 w 871538"/>
                  <a:gd name="connsiteY79" fmla="*/ 758429 h 916385"/>
                  <a:gd name="connsiteX80" fmla="*/ 777478 w 871538"/>
                  <a:gd name="connsiteY80" fmla="*/ 763191 h 916385"/>
                  <a:gd name="connsiteX81" fmla="*/ 772716 w 871538"/>
                  <a:gd name="connsiteY81" fmla="*/ 777479 h 916385"/>
                  <a:gd name="connsiteX82" fmla="*/ 760810 w 871538"/>
                  <a:gd name="connsiteY82" fmla="*/ 806054 h 916385"/>
                  <a:gd name="connsiteX83" fmla="*/ 736997 w 871538"/>
                  <a:gd name="connsiteY83" fmla="*/ 841772 h 916385"/>
                  <a:gd name="connsiteX84" fmla="*/ 708422 w 871538"/>
                  <a:gd name="connsiteY84" fmla="*/ 867966 h 916385"/>
                  <a:gd name="connsiteX85" fmla="*/ 663178 w 871538"/>
                  <a:gd name="connsiteY85" fmla="*/ 887016 h 916385"/>
                  <a:gd name="connsiteX86" fmla="*/ 636985 w 871538"/>
                  <a:gd name="connsiteY86" fmla="*/ 896541 h 916385"/>
                  <a:gd name="connsiteX87" fmla="*/ 589360 w 871538"/>
                  <a:gd name="connsiteY87" fmla="*/ 901304 h 916385"/>
                  <a:gd name="connsiteX88" fmla="*/ 548878 w 871538"/>
                  <a:gd name="connsiteY88" fmla="*/ 901304 h 916385"/>
                  <a:gd name="connsiteX89" fmla="*/ 515541 w 871538"/>
                  <a:gd name="connsiteY89" fmla="*/ 906066 h 916385"/>
                  <a:gd name="connsiteX90" fmla="*/ 486966 w 871538"/>
                  <a:gd name="connsiteY90" fmla="*/ 913210 h 916385"/>
                  <a:gd name="connsiteX91" fmla="*/ 432197 w 871538"/>
                  <a:gd name="connsiteY91" fmla="*/ 913210 h 916385"/>
                  <a:gd name="connsiteX92" fmla="*/ 370285 w 871538"/>
                  <a:gd name="connsiteY92" fmla="*/ 894160 h 916385"/>
                  <a:gd name="connsiteX93" fmla="*/ 322660 w 871538"/>
                  <a:gd name="connsiteY93" fmla="*/ 865585 h 91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871538" h="916385">
                    <a:moveTo>
                      <a:pt x="322660" y="865585"/>
                    </a:moveTo>
                    <a:cubicBezTo>
                      <a:pt x="300038" y="856854"/>
                      <a:pt x="256778" y="852488"/>
                      <a:pt x="234553" y="841772"/>
                    </a:cubicBezTo>
                    <a:cubicBezTo>
                      <a:pt x="212328" y="831056"/>
                      <a:pt x="203201" y="818357"/>
                      <a:pt x="189310" y="801291"/>
                    </a:cubicBezTo>
                    <a:cubicBezTo>
                      <a:pt x="175420" y="784226"/>
                      <a:pt x="161926" y="760413"/>
                      <a:pt x="151210" y="739379"/>
                    </a:cubicBezTo>
                    <a:cubicBezTo>
                      <a:pt x="140494" y="718345"/>
                      <a:pt x="130572" y="690960"/>
                      <a:pt x="125016" y="675085"/>
                    </a:cubicBezTo>
                    <a:cubicBezTo>
                      <a:pt x="119460" y="659210"/>
                      <a:pt x="118666" y="653654"/>
                      <a:pt x="117872" y="644129"/>
                    </a:cubicBezTo>
                    <a:cubicBezTo>
                      <a:pt x="117078" y="634604"/>
                      <a:pt x="118269" y="624682"/>
                      <a:pt x="120253" y="617935"/>
                    </a:cubicBezTo>
                    <a:cubicBezTo>
                      <a:pt x="122237" y="611188"/>
                      <a:pt x="127794" y="606425"/>
                      <a:pt x="129778" y="603647"/>
                    </a:cubicBezTo>
                    <a:cubicBezTo>
                      <a:pt x="131763" y="600869"/>
                      <a:pt x="134541" y="602854"/>
                      <a:pt x="132160" y="601266"/>
                    </a:cubicBezTo>
                    <a:cubicBezTo>
                      <a:pt x="129779" y="599679"/>
                      <a:pt x="123825" y="601266"/>
                      <a:pt x="115491" y="594122"/>
                    </a:cubicBezTo>
                    <a:cubicBezTo>
                      <a:pt x="107157" y="586978"/>
                      <a:pt x="93265" y="575866"/>
                      <a:pt x="82153" y="558404"/>
                    </a:cubicBezTo>
                    <a:cubicBezTo>
                      <a:pt x="71041" y="540942"/>
                      <a:pt x="60325" y="511969"/>
                      <a:pt x="48816" y="489347"/>
                    </a:cubicBezTo>
                    <a:cubicBezTo>
                      <a:pt x="37307" y="466725"/>
                      <a:pt x="20638" y="440928"/>
                      <a:pt x="13097" y="422672"/>
                    </a:cubicBezTo>
                    <a:cubicBezTo>
                      <a:pt x="5556" y="404416"/>
                      <a:pt x="5159" y="396479"/>
                      <a:pt x="3572" y="379810"/>
                    </a:cubicBezTo>
                    <a:cubicBezTo>
                      <a:pt x="1985" y="363141"/>
                      <a:pt x="3175" y="339329"/>
                      <a:pt x="3572" y="322660"/>
                    </a:cubicBezTo>
                    <a:cubicBezTo>
                      <a:pt x="3969" y="305991"/>
                      <a:pt x="5556" y="293291"/>
                      <a:pt x="5953" y="279797"/>
                    </a:cubicBezTo>
                    <a:cubicBezTo>
                      <a:pt x="6350" y="266303"/>
                      <a:pt x="5159" y="249237"/>
                      <a:pt x="5953" y="241697"/>
                    </a:cubicBezTo>
                    <a:cubicBezTo>
                      <a:pt x="6747" y="234157"/>
                      <a:pt x="11113" y="239713"/>
                      <a:pt x="10716" y="234554"/>
                    </a:cubicBezTo>
                    <a:cubicBezTo>
                      <a:pt x="10319" y="229395"/>
                      <a:pt x="5160" y="220266"/>
                      <a:pt x="3572" y="210741"/>
                    </a:cubicBezTo>
                    <a:cubicBezTo>
                      <a:pt x="1985" y="201216"/>
                      <a:pt x="1588" y="189310"/>
                      <a:pt x="1191" y="177404"/>
                    </a:cubicBezTo>
                    <a:cubicBezTo>
                      <a:pt x="794" y="165498"/>
                      <a:pt x="0" y="149226"/>
                      <a:pt x="1191" y="139304"/>
                    </a:cubicBezTo>
                    <a:cubicBezTo>
                      <a:pt x="2382" y="129382"/>
                      <a:pt x="6748" y="120650"/>
                      <a:pt x="8335" y="117872"/>
                    </a:cubicBezTo>
                    <a:cubicBezTo>
                      <a:pt x="9922" y="115094"/>
                      <a:pt x="8335" y="121048"/>
                      <a:pt x="10716" y="122635"/>
                    </a:cubicBezTo>
                    <a:cubicBezTo>
                      <a:pt x="13097" y="124223"/>
                      <a:pt x="10716" y="124222"/>
                      <a:pt x="22622" y="127397"/>
                    </a:cubicBezTo>
                    <a:cubicBezTo>
                      <a:pt x="34528" y="130572"/>
                      <a:pt x="67469" y="137319"/>
                      <a:pt x="82153" y="141685"/>
                    </a:cubicBezTo>
                    <a:cubicBezTo>
                      <a:pt x="96837" y="146051"/>
                      <a:pt x="100409" y="150813"/>
                      <a:pt x="110728" y="153591"/>
                    </a:cubicBezTo>
                    <a:cubicBezTo>
                      <a:pt x="121047" y="156369"/>
                      <a:pt x="130969" y="157163"/>
                      <a:pt x="144066" y="158354"/>
                    </a:cubicBezTo>
                    <a:cubicBezTo>
                      <a:pt x="157163" y="159545"/>
                      <a:pt x="176213" y="161132"/>
                      <a:pt x="189310" y="160735"/>
                    </a:cubicBezTo>
                    <a:cubicBezTo>
                      <a:pt x="202407" y="160338"/>
                      <a:pt x="215900" y="156766"/>
                      <a:pt x="222647" y="155972"/>
                    </a:cubicBezTo>
                    <a:cubicBezTo>
                      <a:pt x="229394" y="155178"/>
                      <a:pt x="226616" y="154385"/>
                      <a:pt x="229791" y="155972"/>
                    </a:cubicBezTo>
                    <a:cubicBezTo>
                      <a:pt x="232966" y="157559"/>
                      <a:pt x="234156" y="163909"/>
                      <a:pt x="241697" y="165497"/>
                    </a:cubicBezTo>
                    <a:cubicBezTo>
                      <a:pt x="249238" y="167085"/>
                      <a:pt x="265907" y="165100"/>
                      <a:pt x="275035" y="165497"/>
                    </a:cubicBezTo>
                    <a:cubicBezTo>
                      <a:pt x="284163" y="165894"/>
                      <a:pt x="287735" y="167482"/>
                      <a:pt x="296466" y="167879"/>
                    </a:cubicBezTo>
                    <a:cubicBezTo>
                      <a:pt x="305197" y="168276"/>
                      <a:pt x="318294" y="169070"/>
                      <a:pt x="327422" y="167879"/>
                    </a:cubicBezTo>
                    <a:cubicBezTo>
                      <a:pt x="336550" y="166688"/>
                      <a:pt x="344488" y="163910"/>
                      <a:pt x="351235" y="160735"/>
                    </a:cubicBezTo>
                    <a:cubicBezTo>
                      <a:pt x="357982" y="157560"/>
                      <a:pt x="362347" y="150020"/>
                      <a:pt x="367903" y="148829"/>
                    </a:cubicBezTo>
                    <a:cubicBezTo>
                      <a:pt x="373459" y="147638"/>
                      <a:pt x="376238" y="152401"/>
                      <a:pt x="384572" y="153591"/>
                    </a:cubicBezTo>
                    <a:cubicBezTo>
                      <a:pt x="392906" y="154781"/>
                      <a:pt x="408782" y="155575"/>
                      <a:pt x="417910" y="155972"/>
                    </a:cubicBezTo>
                    <a:cubicBezTo>
                      <a:pt x="427038" y="156369"/>
                      <a:pt x="432197" y="158750"/>
                      <a:pt x="439341" y="155972"/>
                    </a:cubicBezTo>
                    <a:cubicBezTo>
                      <a:pt x="446485" y="153194"/>
                      <a:pt x="454025" y="143669"/>
                      <a:pt x="460772" y="139304"/>
                    </a:cubicBezTo>
                    <a:cubicBezTo>
                      <a:pt x="467519" y="134939"/>
                      <a:pt x="479822" y="129779"/>
                      <a:pt x="479822" y="129779"/>
                    </a:cubicBezTo>
                    <a:cubicBezTo>
                      <a:pt x="484584" y="127398"/>
                      <a:pt x="483791" y="125810"/>
                      <a:pt x="489347" y="125016"/>
                    </a:cubicBezTo>
                    <a:cubicBezTo>
                      <a:pt x="494903" y="124222"/>
                      <a:pt x="505619" y="124222"/>
                      <a:pt x="513160" y="125016"/>
                    </a:cubicBezTo>
                    <a:cubicBezTo>
                      <a:pt x="520701" y="125810"/>
                      <a:pt x="525066" y="128985"/>
                      <a:pt x="534591" y="129779"/>
                    </a:cubicBezTo>
                    <a:cubicBezTo>
                      <a:pt x="544116" y="130573"/>
                      <a:pt x="559594" y="131366"/>
                      <a:pt x="570310" y="129779"/>
                    </a:cubicBezTo>
                    <a:cubicBezTo>
                      <a:pt x="581026" y="128192"/>
                      <a:pt x="591742" y="124223"/>
                      <a:pt x="598885" y="120254"/>
                    </a:cubicBezTo>
                    <a:cubicBezTo>
                      <a:pt x="606028" y="116285"/>
                      <a:pt x="613172" y="105966"/>
                      <a:pt x="613172" y="105966"/>
                    </a:cubicBezTo>
                    <a:cubicBezTo>
                      <a:pt x="617141" y="101997"/>
                      <a:pt x="615950" y="97235"/>
                      <a:pt x="622697" y="96441"/>
                    </a:cubicBezTo>
                    <a:cubicBezTo>
                      <a:pt x="629444" y="95647"/>
                      <a:pt x="646509" y="100013"/>
                      <a:pt x="653653" y="101204"/>
                    </a:cubicBezTo>
                    <a:cubicBezTo>
                      <a:pt x="660797" y="102395"/>
                      <a:pt x="656829" y="105966"/>
                      <a:pt x="665560" y="103585"/>
                    </a:cubicBezTo>
                    <a:cubicBezTo>
                      <a:pt x="674291" y="101204"/>
                      <a:pt x="695722" y="92472"/>
                      <a:pt x="706041" y="86916"/>
                    </a:cubicBezTo>
                    <a:cubicBezTo>
                      <a:pt x="716360" y="81360"/>
                      <a:pt x="722710" y="74613"/>
                      <a:pt x="727472" y="70247"/>
                    </a:cubicBezTo>
                    <a:cubicBezTo>
                      <a:pt x="732234" y="65881"/>
                      <a:pt x="728663" y="62310"/>
                      <a:pt x="734616" y="60722"/>
                    </a:cubicBezTo>
                    <a:cubicBezTo>
                      <a:pt x="740569" y="59135"/>
                      <a:pt x="753666" y="63897"/>
                      <a:pt x="763191" y="60722"/>
                    </a:cubicBezTo>
                    <a:cubicBezTo>
                      <a:pt x="772716" y="57547"/>
                      <a:pt x="785019" y="48022"/>
                      <a:pt x="791766" y="41672"/>
                    </a:cubicBezTo>
                    <a:cubicBezTo>
                      <a:pt x="798513" y="35322"/>
                      <a:pt x="798910" y="28575"/>
                      <a:pt x="803672" y="22622"/>
                    </a:cubicBezTo>
                    <a:cubicBezTo>
                      <a:pt x="808434" y="16669"/>
                      <a:pt x="817563" y="9526"/>
                      <a:pt x="820341" y="5954"/>
                    </a:cubicBezTo>
                    <a:cubicBezTo>
                      <a:pt x="823119" y="2382"/>
                      <a:pt x="818754" y="1985"/>
                      <a:pt x="820341" y="1191"/>
                    </a:cubicBezTo>
                    <a:cubicBezTo>
                      <a:pt x="821928" y="397"/>
                      <a:pt x="826294" y="0"/>
                      <a:pt x="829866" y="1191"/>
                    </a:cubicBezTo>
                    <a:cubicBezTo>
                      <a:pt x="833438" y="2382"/>
                      <a:pt x="839788" y="5557"/>
                      <a:pt x="841772" y="8335"/>
                    </a:cubicBezTo>
                    <a:cubicBezTo>
                      <a:pt x="843756" y="11113"/>
                      <a:pt x="841772" y="17860"/>
                      <a:pt x="841772" y="17860"/>
                    </a:cubicBezTo>
                    <a:cubicBezTo>
                      <a:pt x="841772" y="31354"/>
                      <a:pt x="842169" y="66675"/>
                      <a:pt x="841772" y="89297"/>
                    </a:cubicBezTo>
                    <a:cubicBezTo>
                      <a:pt x="841375" y="111919"/>
                      <a:pt x="840978" y="134541"/>
                      <a:pt x="839391" y="153591"/>
                    </a:cubicBezTo>
                    <a:cubicBezTo>
                      <a:pt x="837804" y="172641"/>
                      <a:pt x="833834" y="192881"/>
                      <a:pt x="832247" y="203597"/>
                    </a:cubicBezTo>
                    <a:cubicBezTo>
                      <a:pt x="830660" y="214313"/>
                      <a:pt x="827882" y="212726"/>
                      <a:pt x="829866" y="217885"/>
                    </a:cubicBezTo>
                    <a:cubicBezTo>
                      <a:pt x="831850" y="223045"/>
                      <a:pt x="839787" y="221060"/>
                      <a:pt x="844153" y="234554"/>
                    </a:cubicBezTo>
                    <a:cubicBezTo>
                      <a:pt x="848519" y="248048"/>
                      <a:pt x="853282" y="279797"/>
                      <a:pt x="856060" y="298847"/>
                    </a:cubicBezTo>
                    <a:cubicBezTo>
                      <a:pt x="858838" y="317897"/>
                      <a:pt x="860822" y="332582"/>
                      <a:pt x="860822" y="348854"/>
                    </a:cubicBezTo>
                    <a:cubicBezTo>
                      <a:pt x="860822" y="365126"/>
                      <a:pt x="857647" y="383382"/>
                      <a:pt x="856060" y="396479"/>
                    </a:cubicBezTo>
                    <a:cubicBezTo>
                      <a:pt x="854473" y="409576"/>
                      <a:pt x="853281" y="421879"/>
                      <a:pt x="851297" y="427435"/>
                    </a:cubicBezTo>
                    <a:cubicBezTo>
                      <a:pt x="849313" y="432991"/>
                      <a:pt x="842962" y="426244"/>
                      <a:pt x="844153" y="429816"/>
                    </a:cubicBezTo>
                    <a:cubicBezTo>
                      <a:pt x="845344" y="433388"/>
                      <a:pt x="855266" y="441325"/>
                      <a:pt x="858441" y="448866"/>
                    </a:cubicBezTo>
                    <a:cubicBezTo>
                      <a:pt x="861616" y="456407"/>
                      <a:pt x="861219" y="463551"/>
                      <a:pt x="863203" y="475060"/>
                    </a:cubicBezTo>
                    <a:cubicBezTo>
                      <a:pt x="865187" y="486569"/>
                      <a:pt x="869156" y="500063"/>
                      <a:pt x="870347" y="517922"/>
                    </a:cubicBezTo>
                    <a:cubicBezTo>
                      <a:pt x="871538" y="535781"/>
                      <a:pt x="871141" y="563563"/>
                      <a:pt x="870347" y="582216"/>
                    </a:cubicBezTo>
                    <a:cubicBezTo>
                      <a:pt x="869553" y="600869"/>
                      <a:pt x="869157" y="612775"/>
                      <a:pt x="865585" y="629841"/>
                    </a:cubicBezTo>
                    <a:cubicBezTo>
                      <a:pt x="862013" y="646907"/>
                      <a:pt x="854869" y="669926"/>
                      <a:pt x="848916" y="684610"/>
                    </a:cubicBezTo>
                    <a:cubicBezTo>
                      <a:pt x="842963" y="699294"/>
                      <a:pt x="837804" y="708025"/>
                      <a:pt x="829866" y="717947"/>
                    </a:cubicBezTo>
                    <a:cubicBezTo>
                      <a:pt x="821928" y="727869"/>
                      <a:pt x="808832" y="737394"/>
                      <a:pt x="801291" y="744141"/>
                    </a:cubicBezTo>
                    <a:cubicBezTo>
                      <a:pt x="793750" y="750888"/>
                      <a:pt x="788591" y="755254"/>
                      <a:pt x="784622" y="758429"/>
                    </a:cubicBezTo>
                    <a:cubicBezTo>
                      <a:pt x="780653" y="761604"/>
                      <a:pt x="779462" y="760016"/>
                      <a:pt x="777478" y="763191"/>
                    </a:cubicBezTo>
                    <a:cubicBezTo>
                      <a:pt x="775494" y="766366"/>
                      <a:pt x="775494" y="770335"/>
                      <a:pt x="772716" y="777479"/>
                    </a:cubicBezTo>
                    <a:cubicBezTo>
                      <a:pt x="769938" y="784623"/>
                      <a:pt x="766763" y="795339"/>
                      <a:pt x="760810" y="806054"/>
                    </a:cubicBezTo>
                    <a:cubicBezTo>
                      <a:pt x="754857" y="816769"/>
                      <a:pt x="745728" y="831453"/>
                      <a:pt x="736997" y="841772"/>
                    </a:cubicBezTo>
                    <a:cubicBezTo>
                      <a:pt x="728266" y="852091"/>
                      <a:pt x="720725" y="860425"/>
                      <a:pt x="708422" y="867966"/>
                    </a:cubicBezTo>
                    <a:cubicBezTo>
                      <a:pt x="696119" y="875507"/>
                      <a:pt x="675084" y="882254"/>
                      <a:pt x="663178" y="887016"/>
                    </a:cubicBezTo>
                    <a:cubicBezTo>
                      <a:pt x="651272" y="891779"/>
                      <a:pt x="649288" y="894160"/>
                      <a:pt x="636985" y="896541"/>
                    </a:cubicBezTo>
                    <a:cubicBezTo>
                      <a:pt x="624682" y="898922"/>
                      <a:pt x="604044" y="900510"/>
                      <a:pt x="589360" y="901304"/>
                    </a:cubicBezTo>
                    <a:cubicBezTo>
                      <a:pt x="574676" y="902098"/>
                      <a:pt x="561181" y="900510"/>
                      <a:pt x="548878" y="901304"/>
                    </a:cubicBezTo>
                    <a:cubicBezTo>
                      <a:pt x="536575" y="902098"/>
                      <a:pt x="525860" y="904082"/>
                      <a:pt x="515541" y="906066"/>
                    </a:cubicBezTo>
                    <a:cubicBezTo>
                      <a:pt x="505222" y="908050"/>
                      <a:pt x="500857" y="912019"/>
                      <a:pt x="486966" y="913210"/>
                    </a:cubicBezTo>
                    <a:cubicBezTo>
                      <a:pt x="473075" y="914401"/>
                      <a:pt x="451644" y="916385"/>
                      <a:pt x="432197" y="913210"/>
                    </a:cubicBezTo>
                    <a:cubicBezTo>
                      <a:pt x="412750" y="910035"/>
                      <a:pt x="386160" y="899716"/>
                      <a:pt x="370285" y="894160"/>
                    </a:cubicBezTo>
                    <a:cubicBezTo>
                      <a:pt x="354410" y="888604"/>
                      <a:pt x="345282" y="874316"/>
                      <a:pt x="322660" y="865585"/>
                    </a:cubicBezTo>
                    <a:close/>
                  </a:path>
                </a:pathLst>
              </a:custGeom>
              <a:solidFill>
                <a:srgbClr val="9933FF">
                  <a:alpha val="66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Freeform 66"/>
              <p:cNvSpPr/>
              <p:nvPr/>
            </p:nvSpPr>
            <p:spPr>
              <a:xfrm>
                <a:off x="-1511381" y="4487549"/>
                <a:ext cx="353448" cy="457228"/>
              </a:xfrm>
              <a:custGeom>
                <a:avLst/>
                <a:gdLst>
                  <a:gd name="connsiteX0" fmla="*/ 0 w 353448"/>
                  <a:gd name="connsiteY0" fmla="*/ 0 h 457228"/>
                  <a:gd name="connsiteX1" fmla="*/ 29121 w 353448"/>
                  <a:gd name="connsiteY1" fmla="*/ 52418 h 457228"/>
                  <a:gd name="connsiteX2" fmla="*/ 55330 w 353448"/>
                  <a:gd name="connsiteY2" fmla="*/ 72803 h 457228"/>
                  <a:gd name="connsiteX3" fmla="*/ 116484 w 353448"/>
                  <a:gd name="connsiteY3" fmla="*/ 87363 h 457228"/>
                  <a:gd name="connsiteX4" fmla="*/ 168902 w 353448"/>
                  <a:gd name="connsiteY4" fmla="*/ 139781 h 457228"/>
                  <a:gd name="connsiteX5" fmla="*/ 200935 w 353448"/>
                  <a:gd name="connsiteY5" fmla="*/ 212583 h 457228"/>
                  <a:gd name="connsiteX6" fmla="*/ 235880 w 353448"/>
                  <a:gd name="connsiteY6" fmla="*/ 288298 h 457228"/>
                  <a:gd name="connsiteX7" fmla="*/ 267913 w 353448"/>
                  <a:gd name="connsiteY7" fmla="*/ 337804 h 457228"/>
                  <a:gd name="connsiteX8" fmla="*/ 334892 w 353448"/>
                  <a:gd name="connsiteY8" fmla="*/ 369837 h 457228"/>
                  <a:gd name="connsiteX9" fmla="*/ 352364 w 353448"/>
                  <a:gd name="connsiteY9" fmla="*/ 390222 h 457228"/>
                  <a:gd name="connsiteX10" fmla="*/ 349452 w 353448"/>
                  <a:gd name="connsiteY10" fmla="*/ 416431 h 457228"/>
                  <a:gd name="connsiteX11" fmla="*/ 331980 w 353448"/>
                  <a:gd name="connsiteY11" fmla="*/ 442640 h 457228"/>
                  <a:gd name="connsiteX12" fmla="*/ 291210 w 353448"/>
                  <a:gd name="connsiteY12" fmla="*/ 457200 h 457228"/>
                  <a:gd name="connsiteX13" fmla="*/ 218408 w 353448"/>
                  <a:gd name="connsiteY13" fmla="*/ 445552 h 457228"/>
                  <a:gd name="connsiteX14" fmla="*/ 148517 w 353448"/>
                  <a:gd name="connsiteY14" fmla="*/ 419343 h 457228"/>
                  <a:gd name="connsiteX15" fmla="*/ 119396 w 353448"/>
                  <a:gd name="connsiteY15" fmla="*/ 387310 h 457228"/>
                  <a:gd name="connsiteX16" fmla="*/ 110660 w 353448"/>
                  <a:gd name="connsiteY16" fmla="*/ 364013 h 457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53448" h="457228">
                    <a:moveTo>
                      <a:pt x="0" y="0"/>
                    </a:moveTo>
                    <a:cubicBezTo>
                      <a:pt x="9949" y="20142"/>
                      <a:pt x="19899" y="40284"/>
                      <a:pt x="29121" y="52418"/>
                    </a:cubicBezTo>
                    <a:cubicBezTo>
                      <a:pt x="38343" y="64552"/>
                      <a:pt x="40770" y="66979"/>
                      <a:pt x="55330" y="72803"/>
                    </a:cubicBezTo>
                    <a:cubicBezTo>
                      <a:pt x="69890" y="78627"/>
                      <a:pt x="97555" y="76200"/>
                      <a:pt x="116484" y="87363"/>
                    </a:cubicBezTo>
                    <a:cubicBezTo>
                      <a:pt x="135413" y="98526"/>
                      <a:pt x="154827" y="118911"/>
                      <a:pt x="168902" y="139781"/>
                    </a:cubicBezTo>
                    <a:cubicBezTo>
                      <a:pt x="182977" y="160651"/>
                      <a:pt x="189772" y="187830"/>
                      <a:pt x="200935" y="212583"/>
                    </a:cubicBezTo>
                    <a:cubicBezTo>
                      <a:pt x="212098" y="237336"/>
                      <a:pt x="224717" y="267428"/>
                      <a:pt x="235880" y="288298"/>
                    </a:cubicBezTo>
                    <a:cubicBezTo>
                      <a:pt x="247043" y="309168"/>
                      <a:pt x="251411" y="324214"/>
                      <a:pt x="267913" y="337804"/>
                    </a:cubicBezTo>
                    <a:cubicBezTo>
                      <a:pt x="284415" y="351394"/>
                      <a:pt x="320817" y="361101"/>
                      <a:pt x="334892" y="369837"/>
                    </a:cubicBezTo>
                    <a:cubicBezTo>
                      <a:pt x="348967" y="378573"/>
                      <a:pt x="349937" y="382456"/>
                      <a:pt x="352364" y="390222"/>
                    </a:cubicBezTo>
                    <a:cubicBezTo>
                      <a:pt x="354791" y="397988"/>
                      <a:pt x="352849" y="407695"/>
                      <a:pt x="349452" y="416431"/>
                    </a:cubicBezTo>
                    <a:cubicBezTo>
                      <a:pt x="346055" y="425167"/>
                      <a:pt x="341687" y="435845"/>
                      <a:pt x="331980" y="442640"/>
                    </a:cubicBezTo>
                    <a:cubicBezTo>
                      <a:pt x="322273" y="449435"/>
                      <a:pt x="310139" y="456715"/>
                      <a:pt x="291210" y="457200"/>
                    </a:cubicBezTo>
                    <a:cubicBezTo>
                      <a:pt x="272281" y="457685"/>
                      <a:pt x="242190" y="451862"/>
                      <a:pt x="218408" y="445552"/>
                    </a:cubicBezTo>
                    <a:cubicBezTo>
                      <a:pt x="194626" y="439243"/>
                      <a:pt x="165019" y="429050"/>
                      <a:pt x="148517" y="419343"/>
                    </a:cubicBezTo>
                    <a:cubicBezTo>
                      <a:pt x="132015" y="409636"/>
                      <a:pt x="125705" y="396531"/>
                      <a:pt x="119396" y="387310"/>
                    </a:cubicBezTo>
                    <a:cubicBezTo>
                      <a:pt x="113087" y="378089"/>
                      <a:pt x="111873" y="371051"/>
                      <a:pt x="110660" y="364013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Freeform 67"/>
              <p:cNvSpPr/>
              <p:nvPr/>
            </p:nvSpPr>
            <p:spPr>
              <a:xfrm>
                <a:off x="-1374512" y="4335803"/>
                <a:ext cx="145605" cy="238792"/>
              </a:xfrm>
              <a:custGeom>
                <a:avLst/>
                <a:gdLst>
                  <a:gd name="connsiteX0" fmla="*/ 0 w 145605"/>
                  <a:gd name="connsiteY0" fmla="*/ 238792 h 238792"/>
                  <a:gd name="connsiteX1" fmla="*/ 58242 w 145605"/>
                  <a:gd name="connsiteY1" fmla="*/ 235880 h 238792"/>
                  <a:gd name="connsiteX2" fmla="*/ 93187 w 145605"/>
                  <a:gd name="connsiteY2" fmla="*/ 209671 h 238792"/>
                  <a:gd name="connsiteX3" fmla="*/ 101923 w 145605"/>
                  <a:gd name="connsiteY3" fmla="*/ 133957 h 238792"/>
                  <a:gd name="connsiteX4" fmla="*/ 99011 w 145605"/>
                  <a:gd name="connsiteY4" fmla="*/ 78627 h 238792"/>
                  <a:gd name="connsiteX5" fmla="*/ 119396 w 145605"/>
                  <a:gd name="connsiteY5" fmla="*/ 32033 h 238792"/>
                  <a:gd name="connsiteX6" fmla="*/ 145605 w 145605"/>
                  <a:gd name="connsiteY6" fmla="*/ 0 h 238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5605" h="238792">
                    <a:moveTo>
                      <a:pt x="0" y="238792"/>
                    </a:moveTo>
                    <a:lnTo>
                      <a:pt x="58242" y="235880"/>
                    </a:lnTo>
                    <a:cubicBezTo>
                      <a:pt x="73773" y="231026"/>
                      <a:pt x="85907" y="226658"/>
                      <a:pt x="93187" y="209671"/>
                    </a:cubicBezTo>
                    <a:cubicBezTo>
                      <a:pt x="100467" y="192684"/>
                      <a:pt x="100952" y="155798"/>
                      <a:pt x="101923" y="133957"/>
                    </a:cubicBezTo>
                    <a:cubicBezTo>
                      <a:pt x="102894" y="112116"/>
                      <a:pt x="96099" y="95614"/>
                      <a:pt x="99011" y="78627"/>
                    </a:cubicBezTo>
                    <a:cubicBezTo>
                      <a:pt x="101923" y="61640"/>
                      <a:pt x="111630" y="45137"/>
                      <a:pt x="119396" y="32033"/>
                    </a:cubicBezTo>
                    <a:cubicBezTo>
                      <a:pt x="127162" y="18928"/>
                      <a:pt x="136383" y="9464"/>
                      <a:pt x="145605" y="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Freeform 68"/>
              <p:cNvSpPr/>
              <p:nvPr/>
            </p:nvSpPr>
            <p:spPr>
              <a:xfrm>
                <a:off x="-1421106" y="4330296"/>
                <a:ext cx="151430" cy="111005"/>
              </a:xfrm>
              <a:custGeom>
                <a:avLst/>
                <a:gdLst>
                  <a:gd name="connsiteX0" fmla="*/ 0 w 151430"/>
                  <a:gd name="connsiteY0" fmla="*/ 0 h 111005"/>
                  <a:gd name="connsiteX1" fmla="*/ 55330 w 151430"/>
                  <a:gd name="connsiteY1" fmla="*/ 75714 h 111005"/>
                  <a:gd name="connsiteX2" fmla="*/ 75715 w 151430"/>
                  <a:gd name="connsiteY2" fmla="*/ 93187 h 111005"/>
                  <a:gd name="connsiteX3" fmla="*/ 99012 w 151430"/>
                  <a:gd name="connsiteY3" fmla="*/ 110659 h 111005"/>
                  <a:gd name="connsiteX4" fmla="*/ 139781 w 151430"/>
                  <a:gd name="connsiteY4" fmla="*/ 104835 h 111005"/>
                  <a:gd name="connsiteX5" fmla="*/ 151430 w 151430"/>
                  <a:gd name="connsiteY5" fmla="*/ 104835 h 111005"/>
                  <a:gd name="connsiteX6" fmla="*/ 151430 w 151430"/>
                  <a:gd name="connsiteY6" fmla="*/ 104835 h 111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1430" h="111005">
                    <a:moveTo>
                      <a:pt x="0" y="0"/>
                    </a:moveTo>
                    <a:cubicBezTo>
                      <a:pt x="21355" y="30091"/>
                      <a:pt x="42711" y="60183"/>
                      <a:pt x="55330" y="75714"/>
                    </a:cubicBezTo>
                    <a:cubicBezTo>
                      <a:pt x="67949" y="91245"/>
                      <a:pt x="68435" y="87363"/>
                      <a:pt x="75715" y="93187"/>
                    </a:cubicBezTo>
                    <a:cubicBezTo>
                      <a:pt x="82995" y="99011"/>
                      <a:pt x="88334" y="108718"/>
                      <a:pt x="99012" y="110659"/>
                    </a:cubicBezTo>
                    <a:cubicBezTo>
                      <a:pt x="109690" y="112600"/>
                      <a:pt x="131045" y="105806"/>
                      <a:pt x="139781" y="104835"/>
                    </a:cubicBezTo>
                    <a:cubicBezTo>
                      <a:pt x="148517" y="103864"/>
                      <a:pt x="151430" y="104835"/>
                      <a:pt x="151430" y="104835"/>
                    </a:cubicBezTo>
                    <a:lnTo>
                      <a:pt x="151430" y="104835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Freeform 69"/>
              <p:cNvSpPr/>
              <p:nvPr/>
            </p:nvSpPr>
            <p:spPr>
              <a:xfrm>
                <a:off x="-1520117" y="4403098"/>
                <a:ext cx="171814" cy="111954"/>
              </a:xfrm>
              <a:custGeom>
                <a:avLst/>
                <a:gdLst>
                  <a:gd name="connsiteX0" fmla="*/ 0 w 171814"/>
                  <a:gd name="connsiteY0" fmla="*/ 0 h 111954"/>
                  <a:gd name="connsiteX1" fmla="*/ 96099 w 171814"/>
                  <a:gd name="connsiteY1" fmla="*/ 49506 h 111954"/>
                  <a:gd name="connsiteX2" fmla="*/ 133956 w 171814"/>
                  <a:gd name="connsiteY2" fmla="*/ 93187 h 111954"/>
                  <a:gd name="connsiteX3" fmla="*/ 160165 w 171814"/>
                  <a:gd name="connsiteY3" fmla="*/ 110660 h 111954"/>
                  <a:gd name="connsiteX4" fmla="*/ 171814 w 171814"/>
                  <a:gd name="connsiteY4" fmla="*/ 110660 h 111954"/>
                  <a:gd name="connsiteX5" fmla="*/ 157253 w 171814"/>
                  <a:gd name="connsiteY5" fmla="*/ 110660 h 111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1814" h="111954">
                    <a:moveTo>
                      <a:pt x="0" y="0"/>
                    </a:moveTo>
                    <a:cubicBezTo>
                      <a:pt x="36886" y="16987"/>
                      <a:pt x="73773" y="33975"/>
                      <a:pt x="96099" y="49506"/>
                    </a:cubicBezTo>
                    <a:cubicBezTo>
                      <a:pt x="118425" y="65037"/>
                      <a:pt x="123278" y="82995"/>
                      <a:pt x="133956" y="93187"/>
                    </a:cubicBezTo>
                    <a:cubicBezTo>
                      <a:pt x="144634" y="103379"/>
                      <a:pt x="153855" y="107748"/>
                      <a:pt x="160165" y="110660"/>
                    </a:cubicBezTo>
                    <a:cubicBezTo>
                      <a:pt x="166475" y="113572"/>
                      <a:pt x="171814" y="110660"/>
                      <a:pt x="171814" y="110660"/>
                    </a:cubicBezTo>
                    <a:lnTo>
                      <a:pt x="157253" y="11066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Freeform 70"/>
              <p:cNvSpPr/>
              <p:nvPr/>
            </p:nvSpPr>
            <p:spPr>
              <a:xfrm>
                <a:off x="-1225995" y="4333208"/>
                <a:ext cx="161250" cy="133956"/>
              </a:xfrm>
              <a:custGeom>
                <a:avLst/>
                <a:gdLst>
                  <a:gd name="connsiteX0" fmla="*/ 142693 w 161250"/>
                  <a:gd name="connsiteY0" fmla="*/ 0 h 133956"/>
                  <a:gd name="connsiteX1" fmla="*/ 160166 w 161250"/>
                  <a:gd name="connsiteY1" fmla="*/ 55330 h 133956"/>
                  <a:gd name="connsiteX2" fmla="*/ 157254 w 161250"/>
                  <a:gd name="connsiteY2" fmla="*/ 96099 h 133956"/>
                  <a:gd name="connsiteX3" fmla="*/ 139781 w 161250"/>
                  <a:gd name="connsiteY3" fmla="*/ 113572 h 133956"/>
                  <a:gd name="connsiteX4" fmla="*/ 75715 w 161250"/>
                  <a:gd name="connsiteY4" fmla="*/ 122308 h 133956"/>
                  <a:gd name="connsiteX5" fmla="*/ 34945 w 161250"/>
                  <a:gd name="connsiteY5" fmla="*/ 119396 h 133956"/>
                  <a:gd name="connsiteX6" fmla="*/ 14561 w 161250"/>
                  <a:gd name="connsiteY6" fmla="*/ 128132 h 133956"/>
                  <a:gd name="connsiteX7" fmla="*/ 0 w 161250"/>
                  <a:gd name="connsiteY7" fmla="*/ 133956 h 133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1250" h="133956">
                    <a:moveTo>
                      <a:pt x="142693" y="0"/>
                    </a:moveTo>
                    <a:cubicBezTo>
                      <a:pt x="150216" y="19657"/>
                      <a:pt x="157739" y="39314"/>
                      <a:pt x="160166" y="55330"/>
                    </a:cubicBezTo>
                    <a:cubicBezTo>
                      <a:pt x="162593" y="71346"/>
                      <a:pt x="160651" y="86392"/>
                      <a:pt x="157254" y="96099"/>
                    </a:cubicBezTo>
                    <a:cubicBezTo>
                      <a:pt x="153857" y="105806"/>
                      <a:pt x="153371" y="109204"/>
                      <a:pt x="139781" y="113572"/>
                    </a:cubicBezTo>
                    <a:cubicBezTo>
                      <a:pt x="126191" y="117940"/>
                      <a:pt x="93188" y="121337"/>
                      <a:pt x="75715" y="122308"/>
                    </a:cubicBezTo>
                    <a:cubicBezTo>
                      <a:pt x="58242" y="123279"/>
                      <a:pt x="45137" y="118425"/>
                      <a:pt x="34945" y="119396"/>
                    </a:cubicBezTo>
                    <a:cubicBezTo>
                      <a:pt x="24753" y="120367"/>
                      <a:pt x="20385" y="125705"/>
                      <a:pt x="14561" y="128132"/>
                    </a:cubicBezTo>
                    <a:cubicBezTo>
                      <a:pt x="8737" y="130559"/>
                      <a:pt x="4368" y="132257"/>
                      <a:pt x="0" y="133956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Freeform 71"/>
              <p:cNvSpPr/>
              <p:nvPr/>
            </p:nvSpPr>
            <p:spPr>
              <a:xfrm>
                <a:off x="-1278413" y="4461340"/>
                <a:ext cx="163078" cy="320385"/>
              </a:xfrm>
              <a:custGeom>
                <a:avLst/>
                <a:gdLst>
                  <a:gd name="connsiteX0" fmla="*/ 101924 w 163078"/>
                  <a:gd name="connsiteY0" fmla="*/ 0 h 320385"/>
                  <a:gd name="connsiteX1" fmla="*/ 99012 w 163078"/>
                  <a:gd name="connsiteY1" fmla="*/ 55330 h 320385"/>
                  <a:gd name="connsiteX2" fmla="*/ 110660 w 163078"/>
                  <a:gd name="connsiteY2" fmla="*/ 84451 h 320385"/>
                  <a:gd name="connsiteX3" fmla="*/ 136869 w 163078"/>
                  <a:gd name="connsiteY3" fmla="*/ 128133 h 320385"/>
                  <a:gd name="connsiteX4" fmla="*/ 154342 w 163078"/>
                  <a:gd name="connsiteY4" fmla="*/ 177638 h 320385"/>
                  <a:gd name="connsiteX5" fmla="*/ 163078 w 163078"/>
                  <a:gd name="connsiteY5" fmla="*/ 230056 h 320385"/>
                  <a:gd name="connsiteX6" fmla="*/ 154342 w 163078"/>
                  <a:gd name="connsiteY6" fmla="*/ 279562 h 320385"/>
                  <a:gd name="connsiteX7" fmla="*/ 125221 w 163078"/>
                  <a:gd name="connsiteY7" fmla="*/ 314507 h 320385"/>
                  <a:gd name="connsiteX8" fmla="*/ 66979 w 163078"/>
                  <a:gd name="connsiteY8" fmla="*/ 320331 h 320385"/>
                  <a:gd name="connsiteX9" fmla="*/ 26209 w 163078"/>
                  <a:gd name="connsiteY9" fmla="*/ 317419 h 320385"/>
                  <a:gd name="connsiteX10" fmla="*/ 0 w 163078"/>
                  <a:gd name="connsiteY10" fmla="*/ 317419 h 320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078" h="320385">
                    <a:moveTo>
                      <a:pt x="101924" y="0"/>
                    </a:moveTo>
                    <a:cubicBezTo>
                      <a:pt x="99740" y="20627"/>
                      <a:pt x="97556" y="41255"/>
                      <a:pt x="99012" y="55330"/>
                    </a:cubicBezTo>
                    <a:cubicBezTo>
                      <a:pt x="100468" y="69405"/>
                      <a:pt x="104351" y="72317"/>
                      <a:pt x="110660" y="84451"/>
                    </a:cubicBezTo>
                    <a:cubicBezTo>
                      <a:pt x="116970" y="96585"/>
                      <a:pt x="129589" y="112602"/>
                      <a:pt x="136869" y="128133"/>
                    </a:cubicBezTo>
                    <a:cubicBezTo>
                      <a:pt x="144149" y="143664"/>
                      <a:pt x="149974" y="160651"/>
                      <a:pt x="154342" y="177638"/>
                    </a:cubicBezTo>
                    <a:cubicBezTo>
                      <a:pt x="158710" y="194625"/>
                      <a:pt x="163078" y="213069"/>
                      <a:pt x="163078" y="230056"/>
                    </a:cubicBezTo>
                    <a:cubicBezTo>
                      <a:pt x="163078" y="247043"/>
                      <a:pt x="160651" y="265487"/>
                      <a:pt x="154342" y="279562"/>
                    </a:cubicBezTo>
                    <a:cubicBezTo>
                      <a:pt x="148033" y="293637"/>
                      <a:pt x="139782" y="307712"/>
                      <a:pt x="125221" y="314507"/>
                    </a:cubicBezTo>
                    <a:cubicBezTo>
                      <a:pt x="110661" y="321302"/>
                      <a:pt x="83481" y="319846"/>
                      <a:pt x="66979" y="320331"/>
                    </a:cubicBezTo>
                    <a:cubicBezTo>
                      <a:pt x="50477" y="320816"/>
                      <a:pt x="37372" y="317904"/>
                      <a:pt x="26209" y="317419"/>
                    </a:cubicBezTo>
                    <a:cubicBezTo>
                      <a:pt x="15046" y="316934"/>
                      <a:pt x="7523" y="317176"/>
                      <a:pt x="0" y="317419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Freeform 72"/>
              <p:cNvSpPr/>
              <p:nvPr/>
            </p:nvSpPr>
            <p:spPr>
              <a:xfrm>
                <a:off x="-1363200" y="4668099"/>
                <a:ext cx="128469" cy="238793"/>
              </a:xfrm>
              <a:custGeom>
                <a:avLst/>
                <a:gdLst>
                  <a:gd name="connsiteX0" fmla="*/ 23633 w 128469"/>
                  <a:gd name="connsiteY0" fmla="*/ 0 h 238793"/>
                  <a:gd name="connsiteX1" fmla="*/ 336 w 128469"/>
                  <a:gd name="connsiteY1" fmla="*/ 84451 h 238793"/>
                  <a:gd name="connsiteX2" fmla="*/ 11985 w 128469"/>
                  <a:gd name="connsiteY2" fmla="*/ 139781 h 238793"/>
                  <a:gd name="connsiteX3" fmla="*/ 41106 w 128469"/>
                  <a:gd name="connsiteY3" fmla="*/ 189287 h 238793"/>
                  <a:gd name="connsiteX4" fmla="*/ 81875 w 128469"/>
                  <a:gd name="connsiteY4" fmla="*/ 224232 h 238793"/>
                  <a:gd name="connsiteX5" fmla="*/ 128469 w 128469"/>
                  <a:gd name="connsiteY5" fmla="*/ 238793 h 238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8469" h="238793">
                    <a:moveTo>
                      <a:pt x="23633" y="0"/>
                    </a:moveTo>
                    <a:cubicBezTo>
                      <a:pt x="12955" y="30577"/>
                      <a:pt x="2277" y="61154"/>
                      <a:pt x="336" y="84451"/>
                    </a:cubicBezTo>
                    <a:cubicBezTo>
                      <a:pt x="-1605" y="107748"/>
                      <a:pt x="5190" y="122308"/>
                      <a:pt x="11985" y="139781"/>
                    </a:cubicBezTo>
                    <a:cubicBezTo>
                      <a:pt x="18780" y="157254"/>
                      <a:pt x="29458" y="175212"/>
                      <a:pt x="41106" y="189287"/>
                    </a:cubicBezTo>
                    <a:cubicBezTo>
                      <a:pt x="52754" y="203362"/>
                      <a:pt x="67315" y="215981"/>
                      <a:pt x="81875" y="224232"/>
                    </a:cubicBezTo>
                    <a:cubicBezTo>
                      <a:pt x="96435" y="232483"/>
                      <a:pt x="112452" y="235638"/>
                      <a:pt x="128469" y="238793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Freeform 73"/>
              <p:cNvSpPr/>
              <p:nvPr/>
            </p:nvSpPr>
            <p:spPr>
              <a:xfrm>
                <a:off x="-1461875" y="4572000"/>
                <a:ext cx="72802" cy="142693"/>
              </a:xfrm>
              <a:custGeom>
                <a:avLst/>
                <a:gdLst>
                  <a:gd name="connsiteX0" fmla="*/ 0 w 72802"/>
                  <a:gd name="connsiteY0" fmla="*/ 0 h 142693"/>
                  <a:gd name="connsiteX1" fmla="*/ 23297 w 72802"/>
                  <a:gd name="connsiteY1" fmla="*/ 93187 h 142693"/>
                  <a:gd name="connsiteX2" fmla="*/ 55330 w 72802"/>
                  <a:gd name="connsiteY2" fmla="*/ 128132 h 142693"/>
                  <a:gd name="connsiteX3" fmla="*/ 72802 w 72802"/>
                  <a:gd name="connsiteY3" fmla="*/ 142693 h 142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802" h="142693">
                    <a:moveTo>
                      <a:pt x="0" y="0"/>
                    </a:moveTo>
                    <a:cubicBezTo>
                      <a:pt x="7037" y="35916"/>
                      <a:pt x="14075" y="71832"/>
                      <a:pt x="23297" y="93187"/>
                    </a:cubicBezTo>
                    <a:cubicBezTo>
                      <a:pt x="32519" y="114542"/>
                      <a:pt x="47079" y="119881"/>
                      <a:pt x="55330" y="128132"/>
                    </a:cubicBezTo>
                    <a:cubicBezTo>
                      <a:pt x="63581" y="136383"/>
                      <a:pt x="68191" y="139538"/>
                      <a:pt x="72802" y="142693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Freeform 74"/>
              <p:cNvSpPr/>
              <p:nvPr/>
            </p:nvSpPr>
            <p:spPr>
              <a:xfrm>
                <a:off x="-1273215" y="4566213"/>
                <a:ext cx="104172" cy="145796"/>
              </a:xfrm>
              <a:custGeom>
                <a:avLst/>
                <a:gdLst>
                  <a:gd name="connsiteX0" fmla="*/ 0 w 104172"/>
                  <a:gd name="connsiteY0" fmla="*/ 0 h 145796"/>
                  <a:gd name="connsiteX1" fmla="*/ 31830 w 104172"/>
                  <a:gd name="connsiteY1" fmla="*/ 43405 h 145796"/>
                  <a:gd name="connsiteX2" fmla="*/ 49192 w 104172"/>
                  <a:gd name="connsiteY2" fmla="*/ 92597 h 145796"/>
                  <a:gd name="connsiteX3" fmla="*/ 69448 w 104172"/>
                  <a:gd name="connsiteY3" fmla="*/ 133109 h 145796"/>
                  <a:gd name="connsiteX4" fmla="*/ 83916 w 104172"/>
                  <a:gd name="connsiteY4" fmla="*/ 144683 h 145796"/>
                  <a:gd name="connsiteX5" fmla="*/ 104172 w 104172"/>
                  <a:gd name="connsiteY5" fmla="*/ 144683 h 145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172" h="145796">
                    <a:moveTo>
                      <a:pt x="0" y="0"/>
                    </a:moveTo>
                    <a:cubicBezTo>
                      <a:pt x="11815" y="13986"/>
                      <a:pt x="23631" y="27972"/>
                      <a:pt x="31830" y="43405"/>
                    </a:cubicBezTo>
                    <a:cubicBezTo>
                      <a:pt x="40029" y="58838"/>
                      <a:pt x="42922" y="77646"/>
                      <a:pt x="49192" y="92597"/>
                    </a:cubicBezTo>
                    <a:cubicBezTo>
                      <a:pt x="55462" y="107548"/>
                      <a:pt x="63661" y="124428"/>
                      <a:pt x="69448" y="133109"/>
                    </a:cubicBezTo>
                    <a:cubicBezTo>
                      <a:pt x="75235" y="141790"/>
                      <a:pt x="78129" y="142754"/>
                      <a:pt x="83916" y="144683"/>
                    </a:cubicBezTo>
                    <a:cubicBezTo>
                      <a:pt x="89703" y="146612"/>
                      <a:pt x="96937" y="145647"/>
                      <a:pt x="104172" y="144683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Freeform 75"/>
              <p:cNvSpPr/>
              <p:nvPr/>
            </p:nvSpPr>
            <p:spPr>
              <a:xfrm>
                <a:off x="-983848" y="4311570"/>
                <a:ext cx="139824" cy="278627"/>
              </a:xfrm>
              <a:custGeom>
                <a:avLst/>
                <a:gdLst>
                  <a:gd name="connsiteX0" fmla="*/ 0 w 139824"/>
                  <a:gd name="connsiteY0" fmla="*/ 0 h 278627"/>
                  <a:gd name="connsiteX1" fmla="*/ 81023 w 139824"/>
                  <a:gd name="connsiteY1" fmla="*/ 83916 h 278627"/>
                  <a:gd name="connsiteX2" fmla="*/ 118640 w 139824"/>
                  <a:gd name="connsiteY2" fmla="*/ 144683 h 278627"/>
                  <a:gd name="connsiteX3" fmla="*/ 138896 w 139824"/>
                  <a:gd name="connsiteY3" fmla="*/ 188088 h 278627"/>
                  <a:gd name="connsiteX4" fmla="*/ 133109 w 139824"/>
                  <a:gd name="connsiteY4" fmla="*/ 243068 h 278627"/>
                  <a:gd name="connsiteX5" fmla="*/ 104172 w 139824"/>
                  <a:gd name="connsiteY5" fmla="*/ 269111 h 278627"/>
                  <a:gd name="connsiteX6" fmla="*/ 57873 w 139824"/>
                  <a:gd name="connsiteY6" fmla="*/ 277792 h 278627"/>
                  <a:gd name="connsiteX7" fmla="*/ 28937 w 139824"/>
                  <a:gd name="connsiteY7" fmla="*/ 277792 h 278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824" h="278627">
                    <a:moveTo>
                      <a:pt x="0" y="0"/>
                    </a:moveTo>
                    <a:cubicBezTo>
                      <a:pt x="30625" y="29901"/>
                      <a:pt x="61250" y="59802"/>
                      <a:pt x="81023" y="83916"/>
                    </a:cubicBezTo>
                    <a:cubicBezTo>
                      <a:pt x="100796" y="108030"/>
                      <a:pt x="108995" y="127321"/>
                      <a:pt x="118640" y="144683"/>
                    </a:cubicBezTo>
                    <a:cubicBezTo>
                      <a:pt x="128285" y="162045"/>
                      <a:pt x="136485" y="171691"/>
                      <a:pt x="138896" y="188088"/>
                    </a:cubicBezTo>
                    <a:cubicBezTo>
                      <a:pt x="141307" y="204485"/>
                      <a:pt x="138896" y="229564"/>
                      <a:pt x="133109" y="243068"/>
                    </a:cubicBezTo>
                    <a:cubicBezTo>
                      <a:pt x="127322" y="256572"/>
                      <a:pt x="116711" y="263324"/>
                      <a:pt x="104172" y="269111"/>
                    </a:cubicBezTo>
                    <a:cubicBezTo>
                      <a:pt x="91633" y="274898"/>
                      <a:pt x="70412" y="276345"/>
                      <a:pt x="57873" y="277792"/>
                    </a:cubicBezTo>
                    <a:cubicBezTo>
                      <a:pt x="45334" y="279239"/>
                      <a:pt x="37135" y="278515"/>
                      <a:pt x="28937" y="277792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Freeform 76"/>
              <p:cNvSpPr/>
              <p:nvPr/>
            </p:nvSpPr>
            <p:spPr>
              <a:xfrm>
                <a:off x="-1053296" y="4412848"/>
                <a:ext cx="150471" cy="100890"/>
              </a:xfrm>
              <a:custGeom>
                <a:avLst/>
                <a:gdLst>
                  <a:gd name="connsiteX0" fmla="*/ 0 w 150471"/>
                  <a:gd name="connsiteY0" fmla="*/ 0 h 100890"/>
                  <a:gd name="connsiteX1" fmla="*/ 63661 w 150471"/>
                  <a:gd name="connsiteY1" fmla="*/ 37618 h 100890"/>
                  <a:gd name="connsiteX2" fmla="*/ 118640 w 150471"/>
                  <a:gd name="connsiteY2" fmla="*/ 72342 h 100890"/>
                  <a:gd name="connsiteX3" fmla="*/ 136002 w 150471"/>
                  <a:gd name="connsiteY3" fmla="*/ 98385 h 100890"/>
                  <a:gd name="connsiteX4" fmla="*/ 150471 w 150471"/>
                  <a:gd name="connsiteY4" fmla="*/ 98385 h 100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471" h="100890">
                    <a:moveTo>
                      <a:pt x="0" y="0"/>
                    </a:moveTo>
                    <a:lnTo>
                      <a:pt x="63661" y="37618"/>
                    </a:lnTo>
                    <a:cubicBezTo>
                      <a:pt x="83434" y="49675"/>
                      <a:pt x="106583" y="62214"/>
                      <a:pt x="118640" y="72342"/>
                    </a:cubicBezTo>
                    <a:cubicBezTo>
                      <a:pt x="130697" y="82470"/>
                      <a:pt x="130697" y="94045"/>
                      <a:pt x="136002" y="98385"/>
                    </a:cubicBezTo>
                    <a:cubicBezTo>
                      <a:pt x="141307" y="102725"/>
                      <a:pt x="145889" y="100555"/>
                      <a:pt x="150471" y="98385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Freeform 77"/>
              <p:cNvSpPr/>
              <p:nvPr/>
            </p:nvSpPr>
            <p:spPr>
              <a:xfrm>
                <a:off x="-1082233" y="4456253"/>
                <a:ext cx="46299" cy="170851"/>
              </a:xfrm>
              <a:custGeom>
                <a:avLst/>
                <a:gdLst>
                  <a:gd name="connsiteX0" fmla="*/ 0 w 46299"/>
                  <a:gd name="connsiteY0" fmla="*/ 0 h 170851"/>
                  <a:gd name="connsiteX1" fmla="*/ 20256 w 46299"/>
                  <a:gd name="connsiteY1" fmla="*/ 81023 h 170851"/>
                  <a:gd name="connsiteX2" fmla="*/ 17362 w 46299"/>
                  <a:gd name="connsiteY2" fmla="*/ 104172 h 170851"/>
                  <a:gd name="connsiteX3" fmla="*/ 31830 w 46299"/>
                  <a:gd name="connsiteY3" fmla="*/ 150471 h 170851"/>
                  <a:gd name="connsiteX4" fmla="*/ 43405 w 46299"/>
                  <a:gd name="connsiteY4" fmla="*/ 167833 h 170851"/>
                  <a:gd name="connsiteX5" fmla="*/ 46299 w 46299"/>
                  <a:gd name="connsiteY5" fmla="*/ 170727 h 170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299" h="170851">
                    <a:moveTo>
                      <a:pt x="0" y="0"/>
                    </a:moveTo>
                    <a:cubicBezTo>
                      <a:pt x="8681" y="31830"/>
                      <a:pt x="17362" y="63661"/>
                      <a:pt x="20256" y="81023"/>
                    </a:cubicBezTo>
                    <a:cubicBezTo>
                      <a:pt x="23150" y="98385"/>
                      <a:pt x="15433" y="92597"/>
                      <a:pt x="17362" y="104172"/>
                    </a:cubicBezTo>
                    <a:cubicBezTo>
                      <a:pt x="19291" y="115747"/>
                      <a:pt x="27490" y="139861"/>
                      <a:pt x="31830" y="150471"/>
                    </a:cubicBezTo>
                    <a:cubicBezTo>
                      <a:pt x="36170" y="161081"/>
                      <a:pt x="40994" y="164457"/>
                      <a:pt x="43405" y="167833"/>
                    </a:cubicBezTo>
                    <a:cubicBezTo>
                      <a:pt x="45816" y="171209"/>
                      <a:pt x="46057" y="170968"/>
                      <a:pt x="46299" y="170727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Freeform 78"/>
              <p:cNvSpPr/>
              <p:nvPr/>
            </p:nvSpPr>
            <p:spPr>
              <a:xfrm>
                <a:off x="-1119851" y="4508339"/>
                <a:ext cx="171049" cy="218954"/>
              </a:xfrm>
              <a:custGeom>
                <a:avLst/>
                <a:gdLst>
                  <a:gd name="connsiteX0" fmla="*/ 52086 w 171049"/>
                  <a:gd name="connsiteY0" fmla="*/ 0 h 218954"/>
                  <a:gd name="connsiteX1" fmla="*/ 121535 w 171049"/>
                  <a:gd name="connsiteY1" fmla="*/ 11575 h 218954"/>
                  <a:gd name="connsiteX2" fmla="*/ 159152 w 171049"/>
                  <a:gd name="connsiteY2" fmla="*/ 46299 h 218954"/>
                  <a:gd name="connsiteX3" fmla="*/ 170727 w 171049"/>
                  <a:gd name="connsiteY3" fmla="*/ 78129 h 218954"/>
                  <a:gd name="connsiteX4" fmla="*/ 167833 w 171049"/>
                  <a:gd name="connsiteY4" fmla="*/ 107066 h 218954"/>
                  <a:gd name="connsiteX5" fmla="*/ 167833 w 171049"/>
                  <a:gd name="connsiteY5" fmla="*/ 153365 h 218954"/>
                  <a:gd name="connsiteX6" fmla="*/ 150471 w 171049"/>
                  <a:gd name="connsiteY6" fmla="*/ 190983 h 218954"/>
                  <a:gd name="connsiteX7" fmla="*/ 107066 w 171049"/>
                  <a:gd name="connsiteY7" fmla="*/ 217026 h 218954"/>
                  <a:gd name="connsiteX8" fmla="*/ 46299 w 171049"/>
                  <a:gd name="connsiteY8" fmla="*/ 217026 h 218954"/>
                  <a:gd name="connsiteX9" fmla="*/ 17362 w 171049"/>
                  <a:gd name="connsiteY9" fmla="*/ 217026 h 218954"/>
                  <a:gd name="connsiteX10" fmla="*/ 0 w 171049"/>
                  <a:gd name="connsiteY10" fmla="*/ 208345 h 218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1049" h="218954">
                    <a:moveTo>
                      <a:pt x="52086" y="0"/>
                    </a:moveTo>
                    <a:cubicBezTo>
                      <a:pt x="77888" y="1929"/>
                      <a:pt x="103691" y="3859"/>
                      <a:pt x="121535" y="11575"/>
                    </a:cubicBezTo>
                    <a:cubicBezTo>
                      <a:pt x="139379" y="19292"/>
                      <a:pt x="150953" y="35207"/>
                      <a:pt x="159152" y="46299"/>
                    </a:cubicBezTo>
                    <a:cubicBezTo>
                      <a:pt x="167351" y="57391"/>
                      <a:pt x="169280" y="68001"/>
                      <a:pt x="170727" y="78129"/>
                    </a:cubicBezTo>
                    <a:cubicBezTo>
                      <a:pt x="172174" y="88257"/>
                      <a:pt x="168315" y="94527"/>
                      <a:pt x="167833" y="107066"/>
                    </a:cubicBezTo>
                    <a:cubicBezTo>
                      <a:pt x="167351" y="119605"/>
                      <a:pt x="170727" y="139379"/>
                      <a:pt x="167833" y="153365"/>
                    </a:cubicBezTo>
                    <a:cubicBezTo>
                      <a:pt x="164939" y="167351"/>
                      <a:pt x="160599" y="180373"/>
                      <a:pt x="150471" y="190983"/>
                    </a:cubicBezTo>
                    <a:cubicBezTo>
                      <a:pt x="140343" y="201593"/>
                      <a:pt x="124428" y="212686"/>
                      <a:pt x="107066" y="217026"/>
                    </a:cubicBezTo>
                    <a:cubicBezTo>
                      <a:pt x="89704" y="221366"/>
                      <a:pt x="46299" y="217026"/>
                      <a:pt x="46299" y="217026"/>
                    </a:cubicBezTo>
                    <a:cubicBezTo>
                      <a:pt x="31348" y="217026"/>
                      <a:pt x="25079" y="218473"/>
                      <a:pt x="17362" y="217026"/>
                    </a:cubicBezTo>
                    <a:cubicBezTo>
                      <a:pt x="9645" y="215579"/>
                      <a:pt x="4822" y="211962"/>
                      <a:pt x="0" y="208345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Freeform 79"/>
              <p:cNvSpPr/>
              <p:nvPr/>
            </p:nvSpPr>
            <p:spPr>
              <a:xfrm>
                <a:off x="-989635" y="4725365"/>
                <a:ext cx="98384" cy="109959"/>
              </a:xfrm>
              <a:custGeom>
                <a:avLst/>
                <a:gdLst>
                  <a:gd name="connsiteX0" fmla="*/ 0 w 98384"/>
                  <a:gd name="connsiteY0" fmla="*/ 0 h 109959"/>
                  <a:gd name="connsiteX1" fmla="*/ 60767 w 98384"/>
                  <a:gd name="connsiteY1" fmla="*/ 54979 h 109959"/>
                  <a:gd name="connsiteX2" fmla="*/ 83916 w 98384"/>
                  <a:gd name="connsiteY2" fmla="*/ 78129 h 109959"/>
                  <a:gd name="connsiteX3" fmla="*/ 98384 w 98384"/>
                  <a:gd name="connsiteY3" fmla="*/ 109959 h 109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384" h="109959">
                    <a:moveTo>
                      <a:pt x="0" y="0"/>
                    </a:moveTo>
                    <a:lnTo>
                      <a:pt x="60767" y="54979"/>
                    </a:lnTo>
                    <a:cubicBezTo>
                      <a:pt x="74753" y="68001"/>
                      <a:pt x="77647" y="68966"/>
                      <a:pt x="83916" y="78129"/>
                    </a:cubicBezTo>
                    <a:cubicBezTo>
                      <a:pt x="90186" y="87292"/>
                      <a:pt x="94285" y="98625"/>
                      <a:pt x="98384" y="109959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Freeform 80"/>
              <p:cNvSpPr/>
              <p:nvPr/>
            </p:nvSpPr>
            <p:spPr>
              <a:xfrm>
                <a:off x="-1074589" y="4658810"/>
                <a:ext cx="244145" cy="229451"/>
              </a:xfrm>
              <a:custGeom>
                <a:avLst/>
                <a:gdLst>
                  <a:gd name="connsiteX0" fmla="*/ 128359 w 244145"/>
                  <a:gd name="connsiteY0" fmla="*/ 0 h 229451"/>
                  <a:gd name="connsiteX1" fmla="*/ 209381 w 244145"/>
                  <a:gd name="connsiteY1" fmla="*/ 40512 h 229451"/>
                  <a:gd name="connsiteX2" fmla="*/ 229637 w 244145"/>
                  <a:gd name="connsiteY2" fmla="*/ 81023 h 229451"/>
                  <a:gd name="connsiteX3" fmla="*/ 244105 w 244145"/>
                  <a:gd name="connsiteY3" fmla="*/ 127322 h 229451"/>
                  <a:gd name="connsiteX4" fmla="*/ 232531 w 244145"/>
                  <a:gd name="connsiteY4" fmla="*/ 196770 h 229451"/>
                  <a:gd name="connsiteX5" fmla="*/ 194913 w 244145"/>
                  <a:gd name="connsiteY5" fmla="*/ 228600 h 229451"/>
                  <a:gd name="connsiteX6" fmla="*/ 157295 w 244145"/>
                  <a:gd name="connsiteY6" fmla="*/ 217025 h 229451"/>
                  <a:gd name="connsiteX7" fmla="*/ 102316 w 244145"/>
                  <a:gd name="connsiteY7" fmla="*/ 182301 h 229451"/>
                  <a:gd name="connsiteX8" fmla="*/ 64698 w 244145"/>
                  <a:gd name="connsiteY8" fmla="*/ 182301 h 229451"/>
                  <a:gd name="connsiteX9" fmla="*/ 32867 w 244145"/>
                  <a:gd name="connsiteY9" fmla="*/ 199663 h 229451"/>
                  <a:gd name="connsiteX10" fmla="*/ 3931 w 244145"/>
                  <a:gd name="connsiteY10" fmla="*/ 211238 h 229451"/>
                  <a:gd name="connsiteX11" fmla="*/ 1037 w 244145"/>
                  <a:gd name="connsiteY11" fmla="*/ 208344 h 229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4145" h="229451">
                    <a:moveTo>
                      <a:pt x="128359" y="0"/>
                    </a:moveTo>
                    <a:cubicBezTo>
                      <a:pt x="160430" y="13504"/>
                      <a:pt x="192501" y="27008"/>
                      <a:pt x="209381" y="40512"/>
                    </a:cubicBezTo>
                    <a:cubicBezTo>
                      <a:pt x="226261" y="54016"/>
                      <a:pt x="223850" y="66555"/>
                      <a:pt x="229637" y="81023"/>
                    </a:cubicBezTo>
                    <a:cubicBezTo>
                      <a:pt x="235424" y="95491"/>
                      <a:pt x="243623" y="108031"/>
                      <a:pt x="244105" y="127322"/>
                    </a:cubicBezTo>
                    <a:cubicBezTo>
                      <a:pt x="244587" y="146613"/>
                      <a:pt x="240730" y="179890"/>
                      <a:pt x="232531" y="196770"/>
                    </a:cubicBezTo>
                    <a:cubicBezTo>
                      <a:pt x="224332" y="213650"/>
                      <a:pt x="207452" y="225224"/>
                      <a:pt x="194913" y="228600"/>
                    </a:cubicBezTo>
                    <a:cubicBezTo>
                      <a:pt x="182374" y="231976"/>
                      <a:pt x="172728" y="224741"/>
                      <a:pt x="157295" y="217025"/>
                    </a:cubicBezTo>
                    <a:cubicBezTo>
                      <a:pt x="141862" y="209309"/>
                      <a:pt x="117749" y="188088"/>
                      <a:pt x="102316" y="182301"/>
                    </a:cubicBezTo>
                    <a:cubicBezTo>
                      <a:pt x="86883" y="176514"/>
                      <a:pt x="76273" y="179407"/>
                      <a:pt x="64698" y="182301"/>
                    </a:cubicBezTo>
                    <a:cubicBezTo>
                      <a:pt x="53123" y="185195"/>
                      <a:pt x="42995" y="194840"/>
                      <a:pt x="32867" y="199663"/>
                    </a:cubicBezTo>
                    <a:cubicBezTo>
                      <a:pt x="22739" y="204486"/>
                      <a:pt x="9236" y="209791"/>
                      <a:pt x="3931" y="211238"/>
                    </a:cubicBezTo>
                    <a:cubicBezTo>
                      <a:pt x="-1374" y="212685"/>
                      <a:pt x="-169" y="210514"/>
                      <a:pt x="1037" y="208344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Freeform 81"/>
              <p:cNvSpPr/>
              <p:nvPr/>
            </p:nvSpPr>
            <p:spPr>
              <a:xfrm>
                <a:off x="-1169043" y="4768770"/>
                <a:ext cx="101278" cy="156726"/>
              </a:xfrm>
              <a:custGeom>
                <a:avLst/>
                <a:gdLst>
                  <a:gd name="connsiteX0" fmla="*/ 34724 w 101278"/>
                  <a:gd name="connsiteY0" fmla="*/ 0 h 156726"/>
                  <a:gd name="connsiteX1" fmla="*/ 86810 w 101278"/>
                  <a:gd name="connsiteY1" fmla="*/ 57873 h 156726"/>
                  <a:gd name="connsiteX2" fmla="*/ 101278 w 101278"/>
                  <a:gd name="connsiteY2" fmla="*/ 95491 h 156726"/>
                  <a:gd name="connsiteX3" fmla="*/ 86810 w 101278"/>
                  <a:gd name="connsiteY3" fmla="*/ 127321 h 156726"/>
                  <a:gd name="connsiteX4" fmla="*/ 54980 w 101278"/>
                  <a:gd name="connsiteY4" fmla="*/ 144683 h 156726"/>
                  <a:gd name="connsiteX5" fmla="*/ 14468 w 101278"/>
                  <a:gd name="connsiteY5" fmla="*/ 156258 h 156726"/>
                  <a:gd name="connsiteX6" fmla="*/ 0 w 101278"/>
                  <a:gd name="connsiteY6" fmla="*/ 153364 h 156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278" h="156726">
                    <a:moveTo>
                      <a:pt x="34724" y="0"/>
                    </a:moveTo>
                    <a:cubicBezTo>
                      <a:pt x="55221" y="20979"/>
                      <a:pt x="75718" y="41958"/>
                      <a:pt x="86810" y="57873"/>
                    </a:cubicBezTo>
                    <a:cubicBezTo>
                      <a:pt x="97902" y="73788"/>
                      <a:pt x="101278" y="83916"/>
                      <a:pt x="101278" y="95491"/>
                    </a:cubicBezTo>
                    <a:cubicBezTo>
                      <a:pt x="101278" y="107066"/>
                      <a:pt x="94526" y="119122"/>
                      <a:pt x="86810" y="127321"/>
                    </a:cubicBezTo>
                    <a:cubicBezTo>
                      <a:pt x="79094" y="135520"/>
                      <a:pt x="67037" y="139860"/>
                      <a:pt x="54980" y="144683"/>
                    </a:cubicBezTo>
                    <a:cubicBezTo>
                      <a:pt x="42923" y="149506"/>
                      <a:pt x="23631" y="154811"/>
                      <a:pt x="14468" y="156258"/>
                    </a:cubicBezTo>
                    <a:cubicBezTo>
                      <a:pt x="5305" y="157705"/>
                      <a:pt x="2652" y="155534"/>
                      <a:pt x="0" y="153364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Freeform 82"/>
              <p:cNvSpPr/>
              <p:nvPr/>
            </p:nvSpPr>
            <p:spPr>
              <a:xfrm>
                <a:off x="-880031" y="4279739"/>
                <a:ext cx="13043" cy="156258"/>
              </a:xfrm>
              <a:custGeom>
                <a:avLst/>
                <a:gdLst>
                  <a:gd name="connsiteX0" fmla="*/ 11930 w 13043"/>
                  <a:gd name="connsiteY0" fmla="*/ 0 h 156258"/>
                  <a:gd name="connsiteX1" fmla="*/ 11930 w 13043"/>
                  <a:gd name="connsiteY1" fmla="*/ 63661 h 156258"/>
                  <a:gd name="connsiteX2" fmla="*/ 355 w 13043"/>
                  <a:gd name="connsiteY2" fmla="*/ 101279 h 156258"/>
                  <a:gd name="connsiteX3" fmla="*/ 3249 w 13043"/>
                  <a:gd name="connsiteY3" fmla="*/ 130215 h 156258"/>
                  <a:gd name="connsiteX4" fmla="*/ 6142 w 13043"/>
                  <a:gd name="connsiteY4" fmla="*/ 156258 h 156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43" h="156258">
                    <a:moveTo>
                      <a:pt x="11930" y="0"/>
                    </a:moveTo>
                    <a:cubicBezTo>
                      <a:pt x="12894" y="23390"/>
                      <a:pt x="13859" y="46781"/>
                      <a:pt x="11930" y="63661"/>
                    </a:cubicBezTo>
                    <a:cubicBezTo>
                      <a:pt x="10001" y="80541"/>
                      <a:pt x="1802" y="90187"/>
                      <a:pt x="355" y="101279"/>
                    </a:cubicBezTo>
                    <a:cubicBezTo>
                      <a:pt x="-1092" y="112371"/>
                      <a:pt x="2285" y="121052"/>
                      <a:pt x="3249" y="130215"/>
                    </a:cubicBezTo>
                    <a:cubicBezTo>
                      <a:pt x="4213" y="139378"/>
                      <a:pt x="5177" y="147818"/>
                      <a:pt x="6142" y="156258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Freeform 83"/>
              <p:cNvSpPr/>
              <p:nvPr/>
            </p:nvSpPr>
            <p:spPr>
              <a:xfrm>
                <a:off x="-850739" y="4265271"/>
                <a:ext cx="101278" cy="208344"/>
              </a:xfrm>
              <a:custGeom>
                <a:avLst/>
                <a:gdLst>
                  <a:gd name="connsiteX0" fmla="*/ 0 w 101278"/>
                  <a:gd name="connsiteY0" fmla="*/ 208344 h 208344"/>
                  <a:gd name="connsiteX1" fmla="*/ 60767 w 101278"/>
                  <a:gd name="connsiteY1" fmla="*/ 196770 h 208344"/>
                  <a:gd name="connsiteX2" fmla="*/ 69448 w 101278"/>
                  <a:gd name="connsiteY2" fmla="*/ 170726 h 208344"/>
                  <a:gd name="connsiteX3" fmla="*/ 69448 w 101278"/>
                  <a:gd name="connsiteY3" fmla="*/ 124428 h 208344"/>
                  <a:gd name="connsiteX4" fmla="*/ 75235 w 101278"/>
                  <a:gd name="connsiteY4" fmla="*/ 69448 h 208344"/>
                  <a:gd name="connsiteX5" fmla="*/ 83916 w 101278"/>
                  <a:gd name="connsiteY5" fmla="*/ 37618 h 208344"/>
                  <a:gd name="connsiteX6" fmla="*/ 89704 w 101278"/>
                  <a:gd name="connsiteY6" fmla="*/ 11575 h 208344"/>
                  <a:gd name="connsiteX7" fmla="*/ 101278 w 101278"/>
                  <a:gd name="connsiteY7" fmla="*/ 0 h 20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1278" h="208344">
                    <a:moveTo>
                      <a:pt x="0" y="208344"/>
                    </a:moveTo>
                    <a:cubicBezTo>
                      <a:pt x="24596" y="205692"/>
                      <a:pt x="49192" y="203040"/>
                      <a:pt x="60767" y="196770"/>
                    </a:cubicBezTo>
                    <a:cubicBezTo>
                      <a:pt x="72342" y="190500"/>
                      <a:pt x="68001" y="182783"/>
                      <a:pt x="69448" y="170726"/>
                    </a:cubicBezTo>
                    <a:cubicBezTo>
                      <a:pt x="70895" y="158669"/>
                      <a:pt x="68484" y="141308"/>
                      <a:pt x="69448" y="124428"/>
                    </a:cubicBezTo>
                    <a:cubicBezTo>
                      <a:pt x="70412" y="107548"/>
                      <a:pt x="72824" y="83916"/>
                      <a:pt x="75235" y="69448"/>
                    </a:cubicBezTo>
                    <a:cubicBezTo>
                      <a:pt x="77646" y="54980"/>
                      <a:pt x="81505" y="47263"/>
                      <a:pt x="83916" y="37618"/>
                    </a:cubicBezTo>
                    <a:cubicBezTo>
                      <a:pt x="86328" y="27972"/>
                      <a:pt x="86810" y="17845"/>
                      <a:pt x="89704" y="11575"/>
                    </a:cubicBezTo>
                    <a:cubicBezTo>
                      <a:pt x="92598" y="5305"/>
                      <a:pt x="96938" y="2652"/>
                      <a:pt x="101278" y="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Freeform 84"/>
              <p:cNvSpPr/>
              <p:nvPr/>
            </p:nvSpPr>
            <p:spPr>
              <a:xfrm>
                <a:off x="-740780" y="4233441"/>
                <a:ext cx="26928" cy="138896"/>
              </a:xfrm>
              <a:custGeom>
                <a:avLst/>
                <a:gdLst>
                  <a:gd name="connsiteX0" fmla="*/ 0 w 26928"/>
                  <a:gd name="connsiteY0" fmla="*/ 0 h 138896"/>
                  <a:gd name="connsiteX1" fmla="*/ 26043 w 26928"/>
                  <a:gd name="connsiteY1" fmla="*/ 69448 h 138896"/>
                  <a:gd name="connsiteX2" fmla="*/ 20256 w 26928"/>
                  <a:gd name="connsiteY2" fmla="*/ 118640 h 138896"/>
                  <a:gd name="connsiteX3" fmla="*/ 14469 w 26928"/>
                  <a:gd name="connsiteY3" fmla="*/ 138896 h 138896"/>
                  <a:gd name="connsiteX4" fmla="*/ 14469 w 26928"/>
                  <a:gd name="connsiteY4" fmla="*/ 138896 h 13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928" h="138896">
                    <a:moveTo>
                      <a:pt x="0" y="0"/>
                    </a:moveTo>
                    <a:cubicBezTo>
                      <a:pt x="11333" y="24837"/>
                      <a:pt x="22667" y="49675"/>
                      <a:pt x="26043" y="69448"/>
                    </a:cubicBezTo>
                    <a:cubicBezTo>
                      <a:pt x="29419" y="89221"/>
                      <a:pt x="22185" y="107065"/>
                      <a:pt x="20256" y="118640"/>
                    </a:cubicBezTo>
                    <a:cubicBezTo>
                      <a:pt x="18327" y="130215"/>
                      <a:pt x="14469" y="138896"/>
                      <a:pt x="14469" y="138896"/>
                    </a:cubicBezTo>
                    <a:lnTo>
                      <a:pt x="14469" y="138896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Freeform 85"/>
              <p:cNvSpPr/>
              <p:nvPr/>
            </p:nvSpPr>
            <p:spPr>
              <a:xfrm>
                <a:off x="-778397" y="4383911"/>
                <a:ext cx="95491" cy="64478"/>
              </a:xfrm>
              <a:custGeom>
                <a:avLst/>
                <a:gdLst>
                  <a:gd name="connsiteX0" fmla="*/ 95491 w 95491"/>
                  <a:gd name="connsiteY0" fmla="*/ 0 h 64478"/>
                  <a:gd name="connsiteX1" fmla="*/ 26043 w 95491"/>
                  <a:gd name="connsiteY1" fmla="*/ 57874 h 64478"/>
                  <a:gd name="connsiteX2" fmla="*/ 0 w 95491"/>
                  <a:gd name="connsiteY2" fmla="*/ 60767 h 64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491" h="64478">
                    <a:moveTo>
                      <a:pt x="95491" y="0"/>
                    </a:moveTo>
                    <a:cubicBezTo>
                      <a:pt x="68724" y="23873"/>
                      <a:pt x="41958" y="47746"/>
                      <a:pt x="26043" y="57874"/>
                    </a:cubicBezTo>
                    <a:cubicBezTo>
                      <a:pt x="10128" y="68002"/>
                      <a:pt x="5064" y="64384"/>
                      <a:pt x="0" y="60767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Freeform 86"/>
              <p:cNvSpPr/>
              <p:nvPr/>
            </p:nvSpPr>
            <p:spPr>
              <a:xfrm>
                <a:off x="-882570" y="4586468"/>
                <a:ext cx="58987" cy="83917"/>
              </a:xfrm>
              <a:custGeom>
                <a:avLst/>
                <a:gdLst>
                  <a:gd name="connsiteX0" fmla="*/ 0 w 58987"/>
                  <a:gd name="connsiteY0" fmla="*/ 0 h 83917"/>
                  <a:gd name="connsiteX1" fmla="*/ 46299 w 58987"/>
                  <a:gd name="connsiteY1" fmla="*/ 37618 h 83917"/>
                  <a:gd name="connsiteX2" fmla="*/ 57874 w 58987"/>
                  <a:gd name="connsiteY2" fmla="*/ 69448 h 83917"/>
                  <a:gd name="connsiteX3" fmla="*/ 57874 w 58987"/>
                  <a:gd name="connsiteY3" fmla="*/ 83917 h 83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987" h="83917">
                    <a:moveTo>
                      <a:pt x="0" y="0"/>
                    </a:moveTo>
                    <a:cubicBezTo>
                      <a:pt x="18326" y="13021"/>
                      <a:pt x="36653" y="26043"/>
                      <a:pt x="46299" y="37618"/>
                    </a:cubicBezTo>
                    <a:cubicBezTo>
                      <a:pt x="55945" y="49193"/>
                      <a:pt x="55945" y="61732"/>
                      <a:pt x="57874" y="69448"/>
                    </a:cubicBezTo>
                    <a:cubicBezTo>
                      <a:pt x="59803" y="77164"/>
                      <a:pt x="58838" y="80540"/>
                      <a:pt x="57874" y="83917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Freeform 87"/>
              <p:cNvSpPr/>
              <p:nvPr/>
            </p:nvSpPr>
            <p:spPr>
              <a:xfrm>
                <a:off x="-830484" y="4695907"/>
                <a:ext cx="138897" cy="194397"/>
              </a:xfrm>
              <a:custGeom>
                <a:avLst/>
                <a:gdLst>
                  <a:gd name="connsiteX0" fmla="*/ 0 w 138897"/>
                  <a:gd name="connsiteY0" fmla="*/ 52607 h 194397"/>
                  <a:gd name="connsiteX1" fmla="*/ 52087 w 138897"/>
                  <a:gd name="connsiteY1" fmla="*/ 14989 h 194397"/>
                  <a:gd name="connsiteX2" fmla="*/ 89704 w 138897"/>
                  <a:gd name="connsiteY2" fmla="*/ 521 h 194397"/>
                  <a:gd name="connsiteX3" fmla="*/ 109960 w 138897"/>
                  <a:gd name="connsiteY3" fmla="*/ 6308 h 194397"/>
                  <a:gd name="connsiteX4" fmla="*/ 127322 w 138897"/>
                  <a:gd name="connsiteY4" fmla="*/ 35245 h 194397"/>
                  <a:gd name="connsiteX5" fmla="*/ 138897 w 138897"/>
                  <a:gd name="connsiteY5" fmla="*/ 84437 h 194397"/>
                  <a:gd name="connsiteX6" fmla="*/ 127322 w 138897"/>
                  <a:gd name="connsiteY6" fmla="*/ 133630 h 194397"/>
                  <a:gd name="connsiteX7" fmla="*/ 112854 w 138897"/>
                  <a:gd name="connsiteY7" fmla="*/ 179928 h 194397"/>
                  <a:gd name="connsiteX8" fmla="*/ 109960 w 138897"/>
                  <a:gd name="connsiteY8" fmla="*/ 194397 h 194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8897" h="194397">
                    <a:moveTo>
                      <a:pt x="0" y="52607"/>
                    </a:moveTo>
                    <a:cubicBezTo>
                      <a:pt x="18568" y="38138"/>
                      <a:pt x="37136" y="23670"/>
                      <a:pt x="52087" y="14989"/>
                    </a:cubicBezTo>
                    <a:cubicBezTo>
                      <a:pt x="67038" y="6308"/>
                      <a:pt x="80059" y="1968"/>
                      <a:pt x="89704" y="521"/>
                    </a:cubicBezTo>
                    <a:cubicBezTo>
                      <a:pt x="99350" y="-926"/>
                      <a:pt x="103690" y="521"/>
                      <a:pt x="109960" y="6308"/>
                    </a:cubicBezTo>
                    <a:cubicBezTo>
                      <a:pt x="116230" y="12095"/>
                      <a:pt x="122499" y="22223"/>
                      <a:pt x="127322" y="35245"/>
                    </a:cubicBezTo>
                    <a:cubicBezTo>
                      <a:pt x="132145" y="48266"/>
                      <a:pt x="138897" y="68040"/>
                      <a:pt x="138897" y="84437"/>
                    </a:cubicBezTo>
                    <a:cubicBezTo>
                      <a:pt x="138897" y="100834"/>
                      <a:pt x="131662" y="117715"/>
                      <a:pt x="127322" y="133630"/>
                    </a:cubicBezTo>
                    <a:cubicBezTo>
                      <a:pt x="122982" y="149545"/>
                      <a:pt x="115748" y="169800"/>
                      <a:pt x="112854" y="179928"/>
                    </a:cubicBezTo>
                    <a:cubicBezTo>
                      <a:pt x="109960" y="190056"/>
                      <a:pt x="109960" y="192226"/>
                      <a:pt x="109960" y="194397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Freeform 88"/>
              <p:cNvSpPr/>
              <p:nvPr/>
            </p:nvSpPr>
            <p:spPr>
              <a:xfrm>
                <a:off x="-810228" y="4511233"/>
                <a:ext cx="35118" cy="222813"/>
              </a:xfrm>
              <a:custGeom>
                <a:avLst/>
                <a:gdLst>
                  <a:gd name="connsiteX0" fmla="*/ 20256 w 35118"/>
                  <a:gd name="connsiteY0" fmla="*/ 0 h 222813"/>
                  <a:gd name="connsiteX1" fmla="*/ 23150 w 35118"/>
                  <a:gd name="connsiteY1" fmla="*/ 60767 h 222813"/>
                  <a:gd name="connsiteX2" fmla="*/ 34724 w 35118"/>
                  <a:gd name="connsiteY2" fmla="*/ 92597 h 222813"/>
                  <a:gd name="connsiteX3" fmla="*/ 31831 w 35118"/>
                  <a:gd name="connsiteY3" fmla="*/ 121534 h 222813"/>
                  <a:gd name="connsiteX4" fmla="*/ 26043 w 35118"/>
                  <a:gd name="connsiteY4" fmla="*/ 159152 h 222813"/>
                  <a:gd name="connsiteX5" fmla="*/ 14469 w 35118"/>
                  <a:gd name="connsiteY5" fmla="*/ 185195 h 222813"/>
                  <a:gd name="connsiteX6" fmla="*/ 5787 w 35118"/>
                  <a:gd name="connsiteY6" fmla="*/ 211238 h 222813"/>
                  <a:gd name="connsiteX7" fmla="*/ 0 w 35118"/>
                  <a:gd name="connsiteY7" fmla="*/ 222813 h 222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118" h="222813">
                    <a:moveTo>
                      <a:pt x="20256" y="0"/>
                    </a:moveTo>
                    <a:cubicBezTo>
                      <a:pt x="20497" y="22667"/>
                      <a:pt x="20739" y="45334"/>
                      <a:pt x="23150" y="60767"/>
                    </a:cubicBezTo>
                    <a:cubicBezTo>
                      <a:pt x="25561" y="76200"/>
                      <a:pt x="33277" y="82469"/>
                      <a:pt x="34724" y="92597"/>
                    </a:cubicBezTo>
                    <a:cubicBezTo>
                      <a:pt x="36171" y="102725"/>
                      <a:pt x="33278" y="110442"/>
                      <a:pt x="31831" y="121534"/>
                    </a:cubicBezTo>
                    <a:cubicBezTo>
                      <a:pt x="30384" y="132626"/>
                      <a:pt x="28937" y="148542"/>
                      <a:pt x="26043" y="159152"/>
                    </a:cubicBezTo>
                    <a:cubicBezTo>
                      <a:pt x="23149" y="169762"/>
                      <a:pt x="17845" y="176514"/>
                      <a:pt x="14469" y="185195"/>
                    </a:cubicBezTo>
                    <a:cubicBezTo>
                      <a:pt x="11093" y="193876"/>
                      <a:pt x="8199" y="204968"/>
                      <a:pt x="5787" y="211238"/>
                    </a:cubicBezTo>
                    <a:cubicBezTo>
                      <a:pt x="3375" y="217508"/>
                      <a:pt x="1687" y="220160"/>
                      <a:pt x="0" y="222813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Freeform 89"/>
              <p:cNvSpPr/>
              <p:nvPr/>
            </p:nvSpPr>
            <p:spPr>
              <a:xfrm>
                <a:off x="-778397" y="4467828"/>
                <a:ext cx="72986" cy="217025"/>
              </a:xfrm>
              <a:custGeom>
                <a:avLst/>
                <a:gdLst>
                  <a:gd name="connsiteX0" fmla="*/ 37617 w 72986"/>
                  <a:gd name="connsiteY0" fmla="*/ 217025 h 217025"/>
                  <a:gd name="connsiteX1" fmla="*/ 72341 w 72986"/>
                  <a:gd name="connsiteY1" fmla="*/ 144683 h 217025"/>
                  <a:gd name="connsiteX2" fmla="*/ 57873 w 72986"/>
                  <a:gd name="connsiteY2" fmla="*/ 86810 h 217025"/>
                  <a:gd name="connsiteX3" fmla="*/ 28936 w 72986"/>
                  <a:gd name="connsiteY3" fmla="*/ 40511 h 217025"/>
                  <a:gd name="connsiteX4" fmla="*/ 5787 w 72986"/>
                  <a:gd name="connsiteY4" fmla="*/ 8681 h 217025"/>
                  <a:gd name="connsiteX5" fmla="*/ 0 w 72986"/>
                  <a:gd name="connsiteY5" fmla="*/ 0 h 217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986" h="217025">
                    <a:moveTo>
                      <a:pt x="37617" y="217025"/>
                    </a:moveTo>
                    <a:cubicBezTo>
                      <a:pt x="53291" y="191705"/>
                      <a:pt x="68965" y="166385"/>
                      <a:pt x="72341" y="144683"/>
                    </a:cubicBezTo>
                    <a:cubicBezTo>
                      <a:pt x="75717" y="122981"/>
                      <a:pt x="65107" y="104172"/>
                      <a:pt x="57873" y="86810"/>
                    </a:cubicBezTo>
                    <a:cubicBezTo>
                      <a:pt x="50639" y="69448"/>
                      <a:pt x="37617" y="53532"/>
                      <a:pt x="28936" y="40511"/>
                    </a:cubicBezTo>
                    <a:cubicBezTo>
                      <a:pt x="20255" y="27489"/>
                      <a:pt x="10610" y="15433"/>
                      <a:pt x="5787" y="8681"/>
                    </a:cubicBezTo>
                    <a:cubicBezTo>
                      <a:pt x="964" y="1929"/>
                      <a:pt x="482" y="964"/>
                      <a:pt x="0" y="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Freeform 90"/>
              <p:cNvSpPr/>
              <p:nvPr/>
            </p:nvSpPr>
            <p:spPr>
              <a:xfrm>
                <a:off x="-1250066" y="4916347"/>
                <a:ext cx="266591" cy="117221"/>
              </a:xfrm>
              <a:custGeom>
                <a:avLst/>
                <a:gdLst>
                  <a:gd name="connsiteX0" fmla="*/ 0 w 266591"/>
                  <a:gd name="connsiteY0" fmla="*/ 37618 h 117221"/>
                  <a:gd name="connsiteX1" fmla="*/ 49193 w 266591"/>
                  <a:gd name="connsiteY1" fmla="*/ 86810 h 117221"/>
                  <a:gd name="connsiteX2" fmla="*/ 95491 w 266591"/>
                  <a:gd name="connsiteY2" fmla="*/ 115747 h 117221"/>
                  <a:gd name="connsiteX3" fmla="*/ 156258 w 266591"/>
                  <a:gd name="connsiteY3" fmla="*/ 109959 h 117221"/>
                  <a:gd name="connsiteX4" fmla="*/ 205451 w 266591"/>
                  <a:gd name="connsiteY4" fmla="*/ 83916 h 117221"/>
                  <a:gd name="connsiteX5" fmla="*/ 257537 w 266591"/>
                  <a:gd name="connsiteY5" fmla="*/ 17362 h 117221"/>
                  <a:gd name="connsiteX6" fmla="*/ 266218 w 266591"/>
                  <a:gd name="connsiteY6" fmla="*/ 0 h 117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6591" h="117221">
                    <a:moveTo>
                      <a:pt x="0" y="37618"/>
                    </a:moveTo>
                    <a:cubicBezTo>
                      <a:pt x="16639" y="55703"/>
                      <a:pt x="33278" y="73788"/>
                      <a:pt x="49193" y="86810"/>
                    </a:cubicBezTo>
                    <a:cubicBezTo>
                      <a:pt x="65108" y="99832"/>
                      <a:pt x="77647" y="111889"/>
                      <a:pt x="95491" y="115747"/>
                    </a:cubicBezTo>
                    <a:cubicBezTo>
                      <a:pt x="113335" y="119605"/>
                      <a:pt x="137931" y="115264"/>
                      <a:pt x="156258" y="109959"/>
                    </a:cubicBezTo>
                    <a:cubicBezTo>
                      <a:pt x="174585" y="104654"/>
                      <a:pt x="188571" y="99349"/>
                      <a:pt x="205451" y="83916"/>
                    </a:cubicBezTo>
                    <a:cubicBezTo>
                      <a:pt x="222331" y="68483"/>
                      <a:pt x="247409" y="31348"/>
                      <a:pt x="257537" y="17362"/>
                    </a:cubicBezTo>
                    <a:cubicBezTo>
                      <a:pt x="267665" y="3376"/>
                      <a:pt x="266941" y="1688"/>
                      <a:pt x="266218" y="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" name="Freeform 91"/>
              <p:cNvSpPr/>
              <p:nvPr/>
            </p:nvSpPr>
            <p:spPr>
              <a:xfrm>
                <a:off x="-1070658" y="4878729"/>
                <a:ext cx="162045" cy="156802"/>
              </a:xfrm>
              <a:custGeom>
                <a:avLst/>
                <a:gdLst>
                  <a:gd name="connsiteX0" fmla="*/ 0 w 162045"/>
                  <a:gd name="connsiteY0" fmla="*/ 147577 h 156802"/>
                  <a:gd name="connsiteX1" fmla="*/ 52086 w 162045"/>
                  <a:gd name="connsiteY1" fmla="*/ 153365 h 156802"/>
                  <a:gd name="connsiteX2" fmla="*/ 130215 w 162045"/>
                  <a:gd name="connsiteY2" fmla="*/ 101279 h 156802"/>
                  <a:gd name="connsiteX3" fmla="*/ 153364 w 162045"/>
                  <a:gd name="connsiteY3" fmla="*/ 46299 h 156802"/>
                  <a:gd name="connsiteX4" fmla="*/ 162045 w 162045"/>
                  <a:gd name="connsiteY4" fmla="*/ 0 h 156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045" h="156802">
                    <a:moveTo>
                      <a:pt x="0" y="147577"/>
                    </a:moveTo>
                    <a:cubicBezTo>
                      <a:pt x="15192" y="154329"/>
                      <a:pt x="30384" y="161081"/>
                      <a:pt x="52086" y="153365"/>
                    </a:cubicBezTo>
                    <a:cubicBezTo>
                      <a:pt x="73788" y="145649"/>
                      <a:pt x="113335" y="119123"/>
                      <a:pt x="130215" y="101279"/>
                    </a:cubicBezTo>
                    <a:cubicBezTo>
                      <a:pt x="147095" y="83435"/>
                      <a:pt x="148059" y="63179"/>
                      <a:pt x="153364" y="46299"/>
                    </a:cubicBezTo>
                    <a:cubicBezTo>
                      <a:pt x="158669" y="29419"/>
                      <a:pt x="160357" y="14709"/>
                      <a:pt x="162045" y="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Freeform 92"/>
              <p:cNvSpPr/>
              <p:nvPr/>
            </p:nvSpPr>
            <p:spPr>
              <a:xfrm>
                <a:off x="-946230" y="4771663"/>
                <a:ext cx="202557" cy="214132"/>
              </a:xfrm>
              <a:custGeom>
                <a:avLst/>
                <a:gdLst>
                  <a:gd name="connsiteX0" fmla="*/ 0 w 202557"/>
                  <a:gd name="connsiteY0" fmla="*/ 214132 h 214132"/>
                  <a:gd name="connsiteX1" fmla="*/ 57873 w 202557"/>
                  <a:gd name="connsiteY1" fmla="*/ 199664 h 214132"/>
                  <a:gd name="connsiteX2" fmla="*/ 124427 w 202557"/>
                  <a:gd name="connsiteY2" fmla="*/ 159152 h 214132"/>
                  <a:gd name="connsiteX3" fmla="*/ 173620 w 202557"/>
                  <a:gd name="connsiteY3" fmla="*/ 83917 h 214132"/>
                  <a:gd name="connsiteX4" fmla="*/ 196769 w 202557"/>
                  <a:gd name="connsiteY4" fmla="*/ 34724 h 214132"/>
                  <a:gd name="connsiteX5" fmla="*/ 202557 w 202557"/>
                  <a:gd name="connsiteY5" fmla="*/ 0 h 21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2557" h="214132">
                    <a:moveTo>
                      <a:pt x="0" y="214132"/>
                    </a:moveTo>
                    <a:cubicBezTo>
                      <a:pt x="18567" y="211479"/>
                      <a:pt x="37135" y="208827"/>
                      <a:pt x="57873" y="199664"/>
                    </a:cubicBezTo>
                    <a:cubicBezTo>
                      <a:pt x="78611" y="190501"/>
                      <a:pt x="105136" y="178443"/>
                      <a:pt x="124427" y="159152"/>
                    </a:cubicBezTo>
                    <a:cubicBezTo>
                      <a:pt x="143718" y="139861"/>
                      <a:pt x="161563" y="104655"/>
                      <a:pt x="173620" y="83917"/>
                    </a:cubicBezTo>
                    <a:cubicBezTo>
                      <a:pt x="185677" y="63179"/>
                      <a:pt x="191946" y="48710"/>
                      <a:pt x="196769" y="34724"/>
                    </a:cubicBezTo>
                    <a:cubicBezTo>
                      <a:pt x="201592" y="20738"/>
                      <a:pt x="202074" y="10369"/>
                      <a:pt x="202557" y="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" name="Freeform 93"/>
              <p:cNvSpPr/>
              <p:nvPr/>
            </p:nvSpPr>
            <p:spPr>
              <a:xfrm>
                <a:off x="-1001210" y="4936603"/>
                <a:ext cx="272005" cy="113016"/>
              </a:xfrm>
              <a:custGeom>
                <a:avLst/>
                <a:gdLst>
                  <a:gd name="connsiteX0" fmla="*/ 0 w 272005"/>
                  <a:gd name="connsiteY0" fmla="*/ 101278 h 113016"/>
                  <a:gd name="connsiteX1" fmla="*/ 57873 w 272005"/>
                  <a:gd name="connsiteY1" fmla="*/ 112853 h 113016"/>
                  <a:gd name="connsiteX2" fmla="*/ 133109 w 272005"/>
                  <a:gd name="connsiteY2" fmla="*/ 104172 h 113016"/>
                  <a:gd name="connsiteX3" fmla="*/ 185195 w 272005"/>
                  <a:gd name="connsiteY3" fmla="*/ 57873 h 113016"/>
                  <a:gd name="connsiteX4" fmla="*/ 208344 w 272005"/>
                  <a:gd name="connsiteY4" fmla="*/ 5787 h 113016"/>
                  <a:gd name="connsiteX5" fmla="*/ 234387 w 272005"/>
                  <a:gd name="connsiteY5" fmla="*/ 8681 h 113016"/>
                  <a:gd name="connsiteX6" fmla="*/ 272005 w 272005"/>
                  <a:gd name="connsiteY6" fmla="*/ 0 h 11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2005" h="113016">
                    <a:moveTo>
                      <a:pt x="0" y="101278"/>
                    </a:moveTo>
                    <a:cubicBezTo>
                      <a:pt x="17844" y="106824"/>
                      <a:pt x="35688" y="112371"/>
                      <a:pt x="57873" y="112853"/>
                    </a:cubicBezTo>
                    <a:cubicBezTo>
                      <a:pt x="80058" y="113335"/>
                      <a:pt x="111889" y="113335"/>
                      <a:pt x="133109" y="104172"/>
                    </a:cubicBezTo>
                    <a:cubicBezTo>
                      <a:pt x="154329" y="95009"/>
                      <a:pt x="172656" y="74270"/>
                      <a:pt x="185195" y="57873"/>
                    </a:cubicBezTo>
                    <a:cubicBezTo>
                      <a:pt x="197734" y="41476"/>
                      <a:pt x="200145" y="13986"/>
                      <a:pt x="208344" y="5787"/>
                    </a:cubicBezTo>
                    <a:cubicBezTo>
                      <a:pt x="216543" y="-2412"/>
                      <a:pt x="223777" y="9645"/>
                      <a:pt x="234387" y="8681"/>
                    </a:cubicBezTo>
                    <a:cubicBezTo>
                      <a:pt x="244997" y="7717"/>
                      <a:pt x="258501" y="3858"/>
                      <a:pt x="272005" y="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07" name="Rectangle 106"/>
          <p:cNvSpPr/>
          <p:nvPr/>
        </p:nvSpPr>
        <p:spPr>
          <a:xfrm>
            <a:off x="1535877" y="5451028"/>
            <a:ext cx="592624" cy="1110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65100" y="112713"/>
            <a:ext cx="32960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Short-chain fatty acids (SCFA)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991702" y="5098150"/>
            <a:ext cx="377292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spcAft>
                <a:spcPts val="0"/>
              </a:spcAft>
            </a:pPr>
            <a:r>
              <a:rPr lang="en-GB" sz="1600" b="1" dirty="0" smtClean="0">
                <a:solidFill>
                  <a:srgbClr val="000099"/>
                </a:solidFill>
              </a:rPr>
              <a:t>Systemic effects:</a:t>
            </a:r>
          </a:p>
          <a:p>
            <a:pPr marL="285750" lvl="0" indent="-28575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1600" b="1" dirty="0">
                <a:solidFill>
                  <a:srgbClr val="000099"/>
                </a:solidFill>
              </a:rPr>
              <a:t>a</a:t>
            </a:r>
            <a:r>
              <a:rPr lang="en-GB" sz="1600" b="1" dirty="0" smtClean="0">
                <a:solidFill>
                  <a:srgbClr val="000099"/>
                </a:solidFill>
              </a:rPr>
              <a:t>ppetite regulation</a:t>
            </a:r>
          </a:p>
          <a:p>
            <a:pPr marL="285750" lvl="0" indent="-28575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1600" b="1" dirty="0" smtClean="0">
                <a:solidFill>
                  <a:srgbClr val="000099"/>
                </a:solidFill>
              </a:rPr>
              <a:t>glucose </a:t>
            </a:r>
            <a:r>
              <a:rPr lang="en-GB" sz="1600" b="1" dirty="0">
                <a:solidFill>
                  <a:srgbClr val="000099"/>
                </a:solidFill>
              </a:rPr>
              <a:t>and lipid </a:t>
            </a:r>
            <a:r>
              <a:rPr lang="en-GB" sz="1600" b="1" dirty="0" smtClean="0">
                <a:solidFill>
                  <a:srgbClr val="000099"/>
                </a:solidFill>
              </a:rPr>
              <a:t>metabolism</a:t>
            </a:r>
          </a:p>
          <a:p>
            <a:pPr marL="285750" lvl="0" indent="-28575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1600" b="1" dirty="0" smtClean="0">
                <a:solidFill>
                  <a:srgbClr val="000099"/>
                </a:solidFill>
              </a:rPr>
              <a:t>energy supply</a:t>
            </a:r>
          </a:p>
          <a:p>
            <a:pPr marL="285750" lvl="0" indent="-28575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1600" b="1" dirty="0" smtClean="0">
                <a:solidFill>
                  <a:srgbClr val="000099"/>
                </a:solidFill>
              </a:rPr>
              <a:t>regulation of energy expenditure?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22125" y="1599817"/>
            <a:ext cx="1678729" cy="830997"/>
          </a:xfrm>
          <a:prstGeom prst="rect">
            <a:avLst/>
          </a:prstGeom>
          <a:solidFill>
            <a:schemeClr val="bg1"/>
          </a:solidFill>
          <a:ln w="19050"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GB" sz="1600" b="1" dirty="0" smtClean="0">
                <a:solidFill>
                  <a:srgbClr val="008000"/>
                </a:solidFill>
              </a:rPr>
              <a:t>Dietary fibre </a:t>
            </a:r>
          </a:p>
          <a:p>
            <a:pPr lvl="0" algn="ctr">
              <a:spcAft>
                <a:spcPts val="0"/>
              </a:spcAft>
            </a:pPr>
            <a:r>
              <a:rPr lang="en-GB" sz="1600" b="1" dirty="0" smtClean="0">
                <a:solidFill>
                  <a:srgbClr val="008000"/>
                </a:solidFill>
              </a:rPr>
              <a:t>(non-digestible carbohydrates)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4479672" y="3465513"/>
            <a:ext cx="330911" cy="504826"/>
          </a:xfrm>
          <a:prstGeom prst="straightConnector1">
            <a:avLst/>
          </a:prstGeom>
          <a:ln w="28575">
            <a:solidFill>
              <a:srgbClr val="00009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287273" y="4089608"/>
            <a:ext cx="3054144" cy="584775"/>
          </a:xfrm>
          <a:prstGeom prst="rect">
            <a:avLst/>
          </a:prstGeom>
          <a:solidFill>
            <a:srgbClr val="EAEAEA"/>
          </a:solidFill>
          <a:ln w="19050"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marL="266700" lvl="0" indent="-266700" algn="ctr">
              <a:spcAft>
                <a:spcPts val="0"/>
              </a:spcAft>
            </a:pPr>
            <a:r>
              <a:rPr lang="en-GB" sz="1600" b="1" dirty="0" smtClean="0">
                <a:solidFill>
                  <a:srgbClr val="000099"/>
                </a:solidFill>
              </a:rPr>
              <a:t>microbial SCFA production:</a:t>
            </a:r>
          </a:p>
          <a:p>
            <a:pPr marL="266700" lvl="0" indent="-266700" algn="ctr">
              <a:spcAft>
                <a:spcPts val="0"/>
              </a:spcAft>
            </a:pPr>
            <a:r>
              <a:rPr lang="en-GB" sz="1600" b="1" dirty="0">
                <a:solidFill>
                  <a:srgbClr val="000099"/>
                </a:solidFill>
              </a:rPr>
              <a:t>a</a:t>
            </a:r>
            <a:r>
              <a:rPr lang="en-GB" sz="1600" b="1" dirty="0" smtClean="0">
                <a:solidFill>
                  <a:srgbClr val="000099"/>
                </a:solidFill>
              </a:rPr>
              <a:t>cetate, propionate, butyrate</a:t>
            </a:r>
          </a:p>
        </p:txBody>
      </p:sp>
      <p:cxnSp>
        <p:nvCxnSpPr>
          <p:cNvPr id="104" name="Straight Arrow Connector 103"/>
          <p:cNvCxnSpPr/>
          <p:nvPr/>
        </p:nvCxnSpPr>
        <p:spPr>
          <a:xfrm>
            <a:off x="4474897" y="4781081"/>
            <a:ext cx="330911" cy="504826"/>
          </a:xfrm>
          <a:prstGeom prst="straightConnector1">
            <a:avLst/>
          </a:prstGeom>
          <a:ln w="28575">
            <a:solidFill>
              <a:srgbClr val="00009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105"/>
          <p:cNvSpPr/>
          <p:nvPr/>
        </p:nvSpPr>
        <p:spPr>
          <a:xfrm>
            <a:off x="5836728" y="772160"/>
            <a:ext cx="31808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1600" b="1" dirty="0" smtClean="0">
                <a:solidFill>
                  <a:srgbClr val="000099"/>
                </a:solidFill>
              </a:rPr>
              <a:t>acetate → muscle &amp; organs</a:t>
            </a:r>
          </a:p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1600" b="1" dirty="0" smtClean="0">
                <a:solidFill>
                  <a:srgbClr val="000099"/>
                </a:solidFill>
              </a:rPr>
              <a:t>propionate → liver</a:t>
            </a:r>
          </a:p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1600" b="1" dirty="0">
                <a:solidFill>
                  <a:srgbClr val="000099"/>
                </a:solidFill>
              </a:rPr>
              <a:t>butyrate </a:t>
            </a:r>
            <a:r>
              <a:rPr lang="en-GB" sz="1600" b="1" dirty="0" smtClean="0">
                <a:solidFill>
                  <a:srgbClr val="000099"/>
                </a:solidFill>
              </a:rPr>
              <a:t>→ gut epithelium</a:t>
            </a:r>
          </a:p>
        </p:txBody>
      </p:sp>
      <p:sp>
        <p:nvSpPr>
          <p:cNvPr id="95" name="Rectangle 94"/>
          <p:cNvSpPr/>
          <p:nvPr/>
        </p:nvSpPr>
        <p:spPr>
          <a:xfrm>
            <a:off x="270204" y="5460870"/>
            <a:ext cx="2190083" cy="307777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>
            <a:spAutoFit/>
          </a:bodyPr>
          <a:lstStyle/>
          <a:p>
            <a:pPr marL="266700" indent="-266700">
              <a:spcAft>
                <a:spcPts val="0"/>
              </a:spcAft>
            </a:pPr>
            <a:r>
              <a:rPr lang="en-GB" sz="1400" b="1" dirty="0" smtClean="0">
                <a:solidFill>
                  <a:srgbClr val="000099"/>
                </a:solidFill>
              </a:rPr>
              <a:t>CH</a:t>
            </a:r>
            <a:r>
              <a:rPr lang="en-GB" sz="1400" b="1" baseline="-25000" dirty="0" smtClean="0">
                <a:solidFill>
                  <a:srgbClr val="000099"/>
                </a:solidFill>
              </a:rPr>
              <a:t>3</a:t>
            </a:r>
            <a:r>
              <a:rPr lang="en-GB" sz="1400" b="1" dirty="0" smtClean="0">
                <a:solidFill>
                  <a:srgbClr val="000099"/>
                </a:solidFill>
              </a:rPr>
              <a:t>─CH</a:t>
            </a:r>
            <a:r>
              <a:rPr lang="en-GB" sz="1400" b="1" baseline="-25000" dirty="0" smtClean="0">
                <a:solidFill>
                  <a:srgbClr val="000099"/>
                </a:solidFill>
              </a:rPr>
              <a:t>2</a:t>
            </a:r>
            <a:r>
              <a:rPr lang="en-GB" sz="1400" b="1" dirty="0" smtClean="0">
                <a:solidFill>
                  <a:srgbClr val="000099"/>
                </a:solidFill>
              </a:rPr>
              <a:t>─CH</a:t>
            </a:r>
            <a:r>
              <a:rPr lang="en-GB" sz="1400" b="1" baseline="-25000" dirty="0" smtClean="0">
                <a:solidFill>
                  <a:srgbClr val="000099"/>
                </a:solidFill>
              </a:rPr>
              <a:t>2</a:t>
            </a:r>
            <a:r>
              <a:rPr lang="en-GB" sz="1400" b="1" dirty="0" smtClean="0">
                <a:solidFill>
                  <a:srgbClr val="000099"/>
                </a:solidFill>
              </a:rPr>
              <a:t>─COO</a:t>
            </a:r>
            <a:r>
              <a:rPr lang="en-GB" sz="1400" b="1" baseline="30000" dirty="0" smtClean="0">
                <a:solidFill>
                  <a:srgbClr val="000099"/>
                </a:solidFill>
              </a:rPr>
              <a:t>-</a:t>
            </a:r>
            <a:endParaRPr lang="en-GB" sz="1400" b="1" baseline="30000" dirty="0">
              <a:solidFill>
                <a:srgbClr val="000099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270204" y="5129011"/>
            <a:ext cx="1554025" cy="307777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>
            <a:spAutoFit/>
          </a:bodyPr>
          <a:lstStyle/>
          <a:p>
            <a:pPr marL="266700" indent="-266700">
              <a:spcAft>
                <a:spcPts val="0"/>
              </a:spcAft>
            </a:pPr>
            <a:r>
              <a:rPr lang="en-GB" sz="1400" b="1" dirty="0" smtClean="0">
                <a:solidFill>
                  <a:srgbClr val="000099"/>
                </a:solidFill>
              </a:rPr>
              <a:t>CH</a:t>
            </a:r>
            <a:r>
              <a:rPr lang="en-GB" sz="1400" b="1" baseline="-25000" dirty="0" smtClean="0">
                <a:solidFill>
                  <a:srgbClr val="000099"/>
                </a:solidFill>
              </a:rPr>
              <a:t>3</a:t>
            </a:r>
            <a:r>
              <a:rPr lang="en-GB" sz="1400" b="1" dirty="0" smtClean="0">
                <a:solidFill>
                  <a:srgbClr val="000099"/>
                </a:solidFill>
              </a:rPr>
              <a:t>─CH</a:t>
            </a:r>
            <a:r>
              <a:rPr lang="en-GB" sz="1400" b="1" baseline="-25000" dirty="0" smtClean="0">
                <a:solidFill>
                  <a:srgbClr val="000099"/>
                </a:solidFill>
              </a:rPr>
              <a:t>2</a:t>
            </a:r>
            <a:r>
              <a:rPr lang="en-GB" sz="1400" b="1" dirty="0" smtClean="0">
                <a:solidFill>
                  <a:srgbClr val="000099"/>
                </a:solidFill>
              </a:rPr>
              <a:t>─COO</a:t>
            </a:r>
            <a:r>
              <a:rPr lang="en-GB" sz="1400" b="1" baseline="30000" dirty="0" smtClean="0">
                <a:solidFill>
                  <a:srgbClr val="000099"/>
                </a:solidFill>
              </a:rPr>
              <a:t>-</a:t>
            </a:r>
            <a:endParaRPr lang="en-GB" sz="1400" b="1" baseline="30000" dirty="0">
              <a:solidFill>
                <a:srgbClr val="000099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70205" y="4797152"/>
            <a:ext cx="1265672" cy="307777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>
            <a:spAutoFit/>
          </a:bodyPr>
          <a:lstStyle/>
          <a:p>
            <a:pPr marL="266700" indent="-266700">
              <a:spcAft>
                <a:spcPts val="0"/>
              </a:spcAft>
            </a:pPr>
            <a:r>
              <a:rPr lang="en-GB" sz="1400" b="1" dirty="0" smtClean="0">
                <a:solidFill>
                  <a:srgbClr val="000099"/>
                </a:solidFill>
              </a:rPr>
              <a:t>CH</a:t>
            </a:r>
            <a:r>
              <a:rPr lang="en-GB" sz="1400" b="1" baseline="-25000" dirty="0" smtClean="0">
                <a:solidFill>
                  <a:srgbClr val="000099"/>
                </a:solidFill>
              </a:rPr>
              <a:t>3</a:t>
            </a:r>
            <a:r>
              <a:rPr lang="en-GB" sz="1400" b="1" dirty="0" smtClean="0">
                <a:solidFill>
                  <a:srgbClr val="000099"/>
                </a:solidFill>
              </a:rPr>
              <a:t>─COO</a:t>
            </a:r>
            <a:r>
              <a:rPr lang="en-GB" sz="1400" b="1" baseline="30000" dirty="0" smtClean="0">
                <a:solidFill>
                  <a:srgbClr val="000099"/>
                </a:solidFill>
              </a:rPr>
              <a:t>-</a:t>
            </a:r>
            <a:endParaRPr lang="en-GB" sz="1400" b="1" baseline="30000" dirty="0">
              <a:solidFill>
                <a:srgbClr val="000099"/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2208093" y="770072"/>
            <a:ext cx="57184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GB" sz="1600" b="1" dirty="0" smtClean="0">
                <a:solidFill>
                  <a:srgbClr val="000099"/>
                </a:solidFill>
              </a:rPr>
              <a:t>&gt;90% of SCFA absorbed by the host 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4991700" y="1941804"/>
            <a:ext cx="3986930" cy="1717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spcAft>
                <a:spcPts val="0"/>
              </a:spcAft>
            </a:pPr>
            <a:r>
              <a:rPr lang="en-GB" sz="1600" b="1" dirty="0" smtClean="0">
                <a:solidFill>
                  <a:srgbClr val="000099"/>
                </a:solidFill>
              </a:rPr>
              <a:t>Local effects:</a:t>
            </a:r>
          </a:p>
          <a:p>
            <a:pPr marL="285750" lvl="0" indent="-28575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1600" b="1" dirty="0" smtClean="0">
                <a:solidFill>
                  <a:srgbClr val="000099"/>
                </a:solidFill>
              </a:rPr>
              <a:t>gut barrier</a:t>
            </a:r>
          </a:p>
          <a:p>
            <a:pPr marL="285750" lvl="0" indent="-28575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1600" b="1" dirty="0" smtClean="0">
                <a:solidFill>
                  <a:srgbClr val="000099"/>
                </a:solidFill>
              </a:rPr>
              <a:t>gut motility &amp; transit</a:t>
            </a:r>
          </a:p>
          <a:p>
            <a:pPr marL="285750" indent="-28575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1600" b="1" dirty="0" smtClean="0">
                <a:solidFill>
                  <a:srgbClr val="000099"/>
                </a:solidFill>
              </a:rPr>
              <a:t>anti-carcinogenic, anti-inflammatory</a:t>
            </a:r>
            <a:endParaRPr lang="en-GB" sz="1600" b="1" dirty="0">
              <a:solidFill>
                <a:srgbClr val="000099"/>
              </a:solidFill>
            </a:endParaRPr>
          </a:p>
          <a:p>
            <a:pPr marL="285750" lvl="0" indent="-28575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1600" b="1" dirty="0" smtClean="0">
                <a:solidFill>
                  <a:srgbClr val="000099"/>
                </a:solidFill>
              </a:rPr>
              <a:t>lowering of pH</a:t>
            </a:r>
          </a:p>
          <a:p>
            <a:pPr marL="285750" lvl="0" indent="-28575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1600" b="1" dirty="0" smtClean="0">
                <a:solidFill>
                  <a:srgbClr val="000099"/>
                </a:solidFill>
              </a:rPr>
              <a:t>mineral absorption</a:t>
            </a:r>
          </a:p>
        </p:txBody>
      </p:sp>
    </p:spTree>
    <p:extLst>
      <p:ext uri="{BB962C8B-B14F-4D97-AF65-F5344CB8AC3E}">
        <p14:creationId xmlns:p14="http://schemas.microsoft.com/office/powerpoint/2010/main" val="406777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0"/>
            <a:ext cx="9144000" cy="62071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3" name="Text Box 9"/>
          <p:cNvSpPr txBox="1">
            <a:spLocks noChangeArrowheads="1"/>
          </p:cNvSpPr>
          <p:nvPr/>
        </p:nvSpPr>
        <p:spPr bwMode="auto">
          <a:xfrm>
            <a:off x="165100" y="112713"/>
            <a:ext cx="33209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F</a:t>
            </a:r>
            <a:r>
              <a:rPr lang="en-US" sz="2000" b="1" dirty="0" err="1" smtClean="0">
                <a:solidFill>
                  <a:schemeClr val="bg1"/>
                </a:solidFill>
                <a:latin typeface="+mn-lt"/>
              </a:rPr>
              <a:t>aecal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 microbiota incubations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50252" y="548600"/>
            <a:ext cx="2693486" cy="561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defTabSz="625475" eaLnBrk="1" hangingPunct="1">
              <a:lnSpc>
                <a:spcPct val="130000"/>
              </a:lnSpc>
              <a:spcAft>
                <a:spcPts val="0"/>
              </a:spcAft>
            </a:pPr>
            <a:endParaRPr lang="en-GB" sz="16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</a:endParaRPr>
          </a:p>
          <a:p>
            <a:pPr marL="266700" indent="-266700" defTabSz="625475" eaLnBrk="1" hangingPunct="1">
              <a:lnSpc>
                <a:spcPct val="130000"/>
              </a:lnSpc>
              <a:spcAft>
                <a:spcPts val="0"/>
              </a:spcAft>
            </a:pPr>
            <a:r>
              <a:rPr lang="en-GB" sz="1600" b="1" dirty="0" err="1" smtClean="0">
                <a:solidFill>
                  <a:srgbClr val="C00000"/>
                </a:solidFill>
                <a:latin typeface="Arial" pitchFamily="34" charset="0"/>
              </a:rPr>
              <a:t>pyrodextrin</a:t>
            </a:r>
            <a:endParaRPr lang="en-GB" sz="1600" b="1" dirty="0" smtClean="0">
              <a:solidFill>
                <a:srgbClr val="C00000"/>
              </a:solidFill>
              <a:latin typeface="Arial" pitchFamily="34" charset="0"/>
            </a:endParaRPr>
          </a:p>
          <a:p>
            <a:pPr marL="266700" indent="-266700" defTabSz="625475" eaLnBrk="1" hangingPunct="1">
              <a:lnSpc>
                <a:spcPct val="130000"/>
              </a:lnSpc>
              <a:spcAft>
                <a:spcPts val="0"/>
              </a:spcAft>
            </a:pPr>
            <a:r>
              <a:rPr lang="en-GB" sz="1600" b="1" dirty="0" smtClean="0">
                <a:solidFill>
                  <a:srgbClr val="C00000"/>
                </a:solidFill>
                <a:latin typeface="Arial" pitchFamily="34" charset="0"/>
              </a:rPr>
              <a:t>pullulan</a:t>
            </a:r>
          </a:p>
          <a:p>
            <a:pPr marL="266700" indent="-266700" defTabSz="625475" eaLnBrk="1" hangingPunct="1">
              <a:lnSpc>
                <a:spcPct val="130000"/>
              </a:lnSpc>
              <a:spcAft>
                <a:spcPts val="0"/>
              </a:spcAft>
            </a:pPr>
            <a:r>
              <a:rPr lang="en-GB" sz="1600" b="1" dirty="0" smtClean="0">
                <a:solidFill>
                  <a:srgbClr val="C00000"/>
                </a:solidFill>
                <a:latin typeface="Arial" pitchFamily="34" charset="0"/>
              </a:rPr>
              <a:t>type II RS</a:t>
            </a:r>
          </a:p>
          <a:p>
            <a:pPr marL="266700" indent="-266700" defTabSz="625475" eaLnBrk="1" hangingPunct="1">
              <a:lnSpc>
                <a:spcPct val="130000"/>
              </a:lnSpc>
              <a:spcAft>
                <a:spcPts val="0"/>
              </a:spcAft>
            </a:pPr>
            <a:r>
              <a:rPr lang="en-GB" sz="1600" b="1" dirty="0" smtClean="0">
                <a:solidFill>
                  <a:srgbClr val="C00000"/>
                </a:solidFill>
                <a:latin typeface="Arial" pitchFamily="34" charset="0"/>
              </a:rPr>
              <a:t>type III RS</a:t>
            </a:r>
          </a:p>
          <a:p>
            <a:pPr marL="266700" indent="-266700" defTabSz="625475" eaLnBrk="1" hangingPunct="1">
              <a:lnSpc>
                <a:spcPct val="130000"/>
              </a:lnSpc>
              <a:spcAft>
                <a:spcPts val="0"/>
              </a:spcAft>
            </a:pPr>
            <a:r>
              <a:rPr lang="en-GB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barley β-glucan</a:t>
            </a:r>
          </a:p>
          <a:p>
            <a:pPr marL="266700" indent="-266700" defTabSz="625475" eaLnBrk="1" hangingPunct="1">
              <a:lnSpc>
                <a:spcPct val="130000"/>
              </a:lnSpc>
              <a:spcAft>
                <a:spcPts val="0"/>
              </a:spcAft>
            </a:pPr>
            <a:r>
              <a:rPr lang="en-GB" sz="1600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laminarin</a:t>
            </a:r>
            <a:endParaRPr lang="en-GB" sz="16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</a:endParaRPr>
          </a:p>
          <a:p>
            <a:pPr marL="266700" indent="-266700" defTabSz="625475" eaLnBrk="1" hangingPunct="1">
              <a:lnSpc>
                <a:spcPct val="130000"/>
              </a:lnSpc>
              <a:spcAft>
                <a:spcPts val="0"/>
              </a:spcAft>
            </a:pPr>
            <a:r>
              <a:rPr lang="en-GB" sz="1600" b="1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</a:rPr>
              <a:t>rhamnose</a:t>
            </a:r>
            <a:r>
              <a:rPr lang="en-GB" sz="16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</a:rPr>
              <a:t>	</a:t>
            </a:r>
          </a:p>
          <a:p>
            <a:pPr marL="266700" indent="-266700" defTabSz="625475" eaLnBrk="1" hangingPunct="1">
              <a:lnSpc>
                <a:spcPct val="130000"/>
              </a:lnSpc>
              <a:spcAft>
                <a:spcPts val="0"/>
              </a:spcAft>
            </a:pPr>
            <a:r>
              <a:rPr lang="en-GB" sz="1600" b="1" dirty="0" err="1" smtClean="0">
                <a:solidFill>
                  <a:srgbClr val="008000"/>
                </a:solidFill>
                <a:latin typeface="Arial" pitchFamily="34" charset="0"/>
              </a:rPr>
              <a:t>rhamnogalacturonan</a:t>
            </a:r>
            <a:endParaRPr lang="en-GB" sz="1600" b="1" dirty="0" smtClean="0">
              <a:solidFill>
                <a:srgbClr val="008000"/>
              </a:solidFill>
              <a:latin typeface="Arial" pitchFamily="34" charset="0"/>
            </a:endParaRPr>
          </a:p>
          <a:p>
            <a:pPr marL="266700" indent="-266700" defTabSz="625475" eaLnBrk="1" hangingPunct="1">
              <a:lnSpc>
                <a:spcPct val="130000"/>
              </a:lnSpc>
              <a:spcAft>
                <a:spcPts val="0"/>
              </a:spcAft>
            </a:pPr>
            <a:r>
              <a:rPr lang="en-GB" sz="1600" b="1" dirty="0" smtClean="0">
                <a:solidFill>
                  <a:srgbClr val="008000"/>
                </a:solidFill>
                <a:latin typeface="Arial" pitchFamily="34" charset="0"/>
              </a:rPr>
              <a:t>apple pectin</a:t>
            </a:r>
          </a:p>
          <a:p>
            <a:pPr marL="266700" indent="-266700" defTabSz="625475" eaLnBrk="1" hangingPunct="1">
              <a:lnSpc>
                <a:spcPct val="130000"/>
              </a:lnSpc>
              <a:spcAft>
                <a:spcPts val="0"/>
              </a:spcAft>
            </a:pPr>
            <a:r>
              <a:rPr lang="en-GB" sz="1600" b="1" dirty="0" smtClean="0">
                <a:solidFill>
                  <a:srgbClr val="006666"/>
                </a:solidFill>
                <a:latin typeface="Arial" pitchFamily="34" charset="0"/>
              </a:rPr>
              <a:t>carob galactomannan</a:t>
            </a:r>
          </a:p>
          <a:p>
            <a:pPr marL="266700" indent="-266700" defTabSz="625475" eaLnBrk="1" hangingPunct="1">
              <a:lnSpc>
                <a:spcPct val="130000"/>
              </a:lnSpc>
              <a:spcAft>
                <a:spcPts val="0"/>
              </a:spcAft>
            </a:pPr>
            <a:r>
              <a:rPr lang="en-GB" sz="1600" b="1" dirty="0" smtClean="0">
                <a:solidFill>
                  <a:srgbClr val="006666"/>
                </a:solidFill>
                <a:latin typeface="Arial" pitchFamily="34" charset="0"/>
              </a:rPr>
              <a:t>guar galactomannan</a:t>
            </a:r>
          </a:p>
          <a:p>
            <a:pPr marL="266700" indent="-266700" defTabSz="625475" eaLnBrk="1" hangingPunct="1">
              <a:lnSpc>
                <a:spcPct val="130000"/>
              </a:lnSpc>
              <a:spcAft>
                <a:spcPts val="0"/>
              </a:spcAft>
            </a:pPr>
            <a:r>
              <a:rPr lang="en-GB" sz="1600" b="1" dirty="0" err="1" smtClean="0">
                <a:solidFill>
                  <a:srgbClr val="0000CC"/>
                </a:solidFill>
                <a:latin typeface="Arial" pitchFamily="34" charset="0"/>
              </a:rPr>
              <a:t>arabinoxylan</a:t>
            </a:r>
            <a:endParaRPr lang="en-GB" sz="1600" b="1" dirty="0" smtClean="0">
              <a:solidFill>
                <a:srgbClr val="0000CC"/>
              </a:solidFill>
              <a:latin typeface="Arial" pitchFamily="34" charset="0"/>
            </a:endParaRPr>
          </a:p>
          <a:p>
            <a:pPr marL="266700" indent="-266700" defTabSz="625475" eaLnBrk="1" hangingPunct="1">
              <a:lnSpc>
                <a:spcPct val="130000"/>
              </a:lnSpc>
              <a:spcAft>
                <a:spcPts val="0"/>
              </a:spcAft>
            </a:pPr>
            <a:r>
              <a:rPr lang="en-GB" sz="1600" b="1" dirty="0" err="1" smtClean="0">
                <a:solidFill>
                  <a:srgbClr val="6600CC"/>
                </a:solidFill>
                <a:latin typeface="Arial" pitchFamily="34" charset="0"/>
              </a:rPr>
              <a:t>oligofructose</a:t>
            </a:r>
            <a:endParaRPr lang="en-GB" sz="1600" b="1" dirty="0" smtClean="0">
              <a:solidFill>
                <a:srgbClr val="6600CC"/>
              </a:solidFill>
              <a:latin typeface="Arial" pitchFamily="34" charset="0"/>
            </a:endParaRPr>
          </a:p>
          <a:p>
            <a:pPr marL="266700" indent="-266700" defTabSz="625475" eaLnBrk="1" hangingPunct="1">
              <a:lnSpc>
                <a:spcPct val="130000"/>
              </a:lnSpc>
              <a:spcAft>
                <a:spcPts val="0"/>
              </a:spcAft>
            </a:pPr>
            <a:r>
              <a:rPr lang="en-GB" sz="1600" b="1" dirty="0" smtClean="0">
                <a:solidFill>
                  <a:srgbClr val="6600CC"/>
                </a:solidFill>
                <a:latin typeface="Arial" pitchFamily="34" charset="0"/>
              </a:rPr>
              <a:t>medium-chain inulin</a:t>
            </a:r>
          </a:p>
          <a:p>
            <a:pPr marL="266700" indent="-266700" defTabSz="625475" eaLnBrk="1" hangingPunct="1">
              <a:lnSpc>
                <a:spcPct val="130000"/>
              </a:lnSpc>
              <a:spcAft>
                <a:spcPts val="0"/>
              </a:spcAft>
            </a:pPr>
            <a:r>
              <a:rPr lang="en-GB" sz="1600" b="1" dirty="0" smtClean="0">
                <a:solidFill>
                  <a:srgbClr val="6600CC"/>
                </a:solidFill>
                <a:latin typeface="Arial" pitchFamily="34" charset="0"/>
              </a:rPr>
              <a:t>long-chain inulin</a:t>
            </a:r>
          </a:p>
          <a:p>
            <a:pPr marL="266700" indent="-266700" defTabSz="625475" eaLnBrk="1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no substrate control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-2731777" y="797890"/>
            <a:ext cx="3006122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defTabSz="625475" eaLnBrk="1" hangingPunct="1">
              <a:lnSpc>
                <a:spcPct val="120000"/>
              </a:lnSpc>
              <a:spcAft>
                <a:spcPts val="0"/>
              </a:spcAft>
            </a:pPr>
            <a:r>
              <a:rPr lang="en-GB" sz="1600" b="1" dirty="0" smtClean="0">
                <a:solidFill>
                  <a:prstClr val="black"/>
                </a:solidFill>
                <a:latin typeface="Arial" pitchFamily="34" charset="0"/>
              </a:rPr>
              <a:t>	</a:t>
            </a:r>
            <a:endParaRPr lang="en-GB" sz="16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64315" y="1378367"/>
            <a:ext cx="19877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defTabSz="625475" eaLnBrk="1" hangingPunct="1">
              <a:spcAft>
                <a:spcPts val="0"/>
              </a:spcAft>
            </a:pPr>
            <a:r>
              <a:rPr lang="en-GB" sz="1600" b="1" dirty="0" smtClean="0">
                <a:solidFill>
                  <a:srgbClr val="C00000"/>
                </a:solidFill>
                <a:latin typeface="Symbol" panose="05050102010706020507" pitchFamily="18" charset="2"/>
              </a:rPr>
              <a:t>a</a:t>
            </a:r>
            <a:r>
              <a:rPr lang="en-GB" sz="1600" b="1" dirty="0" smtClean="0">
                <a:solidFill>
                  <a:srgbClr val="C00000"/>
                </a:solidFill>
              </a:rPr>
              <a:t>-glucans</a:t>
            </a:r>
            <a:endParaRPr lang="en-GB" sz="1600" b="1" dirty="0">
              <a:solidFill>
                <a:srgbClr val="C00000"/>
              </a:solidFill>
              <a:latin typeface="Symbol" panose="05050102010706020507" pitchFamily="18" charset="2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6908196" y="1009396"/>
            <a:ext cx="188843" cy="1103243"/>
          </a:xfrm>
          <a:prstGeom prst="rightBrac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ight Brace 20"/>
          <p:cNvSpPr/>
          <p:nvPr/>
        </p:nvSpPr>
        <p:spPr>
          <a:xfrm>
            <a:off x="6899290" y="2162029"/>
            <a:ext cx="188843" cy="587752"/>
          </a:xfrm>
          <a:prstGeom prst="rightBrace">
            <a:avLst/>
          </a:prstGeom>
          <a:ln w="127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ight Brace 21"/>
          <p:cNvSpPr/>
          <p:nvPr/>
        </p:nvSpPr>
        <p:spPr>
          <a:xfrm>
            <a:off x="6890384" y="3157710"/>
            <a:ext cx="188843" cy="587752"/>
          </a:xfrm>
          <a:prstGeom prst="rightBrace">
            <a:avLst/>
          </a:prstGeom>
          <a:ln w="127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ight Brace 22"/>
          <p:cNvSpPr/>
          <p:nvPr/>
        </p:nvSpPr>
        <p:spPr>
          <a:xfrm>
            <a:off x="6881478" y="3791726"/>
            <a:ext cx="188843" cy="587752"/>
          </a:xfrm>
          <a:prstGeom prst="rightBrace">
            <a:avLst/>
          </a:prstGeom>
          <a:ln w="12700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ight Brace 23"/>
          <p:cNvSpPr/>
          <p:nvPr/>
        </p:nvSpPr>
        <p:spPr>
          <a:xfrm>
            <a:off x="6881477" y="4798997"/>
            <a:ext cx="188843" cy="864581"/>
          </a:xfrm>
          <a:prstGeom prst="rightBrace">
            <a:avLst/>
          </a:prstGeom>
          <a:ln w="12700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7064315" y="2281764"/>
            <a:ext cx="19877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defTabSz="625475" eaLnBrk="1" hangingPunct="1">
              <a:spcAft>
                <a:spcPts val="0"/>
              </a:spcAft>
            </a:pPr>
            <a:r>
              <a:rPr lang="en-GB" sz="1600" b="1" dirty="0" smtClean="0">
                <a:solidFill>
                  <a:schemeClr val="accent6">
                    <a:lumMod val="75000"/>
                  </a:schemeClr>
                </a:solidFill>
                <a:latin typeface="Symbol" panose="05050102010706020507" pitchFamily="18" charset="2"/>
              </a:rPr>
              <a:t>b</a:t>
            </a:r>
            <a:r>
              <a:rPr lang="en-GB" sz="1600" b="1" dirty="0" smtClean="0">
                <a:solidFill>
                  <a:schemeClr val="accent6">
                    <a:lumMod val="75000"/>
                  </a:schemeClr>
                </a:solidFill>
              </a:rPr>
              <a:t>-glucans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064315" y="3277820"/>
            <a:ext cx="19877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defTabSz="625475" eaLnBrk="1" hangingPunct="1">
              <a:spcAft>
                <a:spcPts val="0"/>
              </a:spcAft>
            </a:pPr>
            <a:r>
              <a:rPr lang="en-GB" sz="1600" b="1" dirty="0" smtClean="0">
                <a:solidFill>
                  <a:srgbClr val="008000"/>
                </a:solidFill>
              </a:rPr>
              <a:t>pectin-type</a:t>
            </a:r>
            <a:endParaRPr lang="en-GB" sz="1600" b="1" dirty="0">
              <a:solidFill>
                <a:srgbClr val="008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064315" y="5060122"/>
            <a:ext cx="19877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defTabSz="625475" eaLnBrk="1" hangingPunct="1">
              <a:spcAft>
                <a:spcPts val="0"/>
              </a:spcAft>
            </a:pPr>
            <a:r>
              <a:rPr lang="en-GB" sz="1600" b="1" dirty="0" err="1" smtClean="0">
                <a:solidFill>
                  <a:srgbClr val="6600CC"/>
                </a:solidFill>
              </a:rPr>
              <a:t>fructans</a:t>
            </a:r>
            <a:endParaRPr lang="en-GB" sz="1600" b="1" dirty="0" smtClean="0">
              <a:solidFill>
                <a:srgbClr val="6600CC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064315" y="3916325"/>
            <a:ext cx="19877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defTabSz="625475" eaLnBrk="1" hangingPunct="1">
              <a:spcAft>
                <a:spcPts val="0"/>
              </a:spcAft>
            </a:pPr>
            <a:r>
              <a:rPr lang="en-GB" sz="1600" b="1" dirty="0" smtClean="0">
                <a:solidFill>
                  <a:srgbClr val="006666"/>
                </a:solidFill>
              </a:rPr>
              <a:t>galactomannans</a:t>
            </a:r>
            <a:endParaRPr lang="en-GB" sz="1600" b="1" dirty="0">
              <a:solidFill>
                <a:srgbClr val="006666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65100" y="866213"/>
            <a:ext cx="4046977" cy="505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eaLnBrk="1" hangingPunct="1">
              <a:lnSpc>
                <a:spcPct val="130000"/>
              </a:lnSpc>
              <a:spcAft>
                <a:spcPts val="0"/>
              </a:spcAft>
            </a:pPr>
            <a:r>
              <a:rPr lang="en-GB" sz="1600" b="1" dirty="0" smtClean="0">
                <a:solidFill>
                  <a:prstClr val="black"/>
                </a:solidFill>
                <a:latin typeface="Arial" pitchFamily="34" charset="0"/>
              </a:rPr>
              <a:t>Faecal in vitro incubations</a:t>
            </a:r>
          </a:p>
          <a:p>
            <a:pPr marL="285750" indent="-285750" eaLnBrk="1" hangingPunct="1">
              <a:lnSpc>
                <a:spcPct val="13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prstClr val="black"/>
                </a:solidFill>
                <a:latin typeface="Arial" pitchFamily="34" charset="0"/>
              </a:rPr>
              <a:t>anaerobic conditions </a:t>
            </a:r>
          </a:p>
          <a:p>
            <a:pPr marL="285750" indent="-285750" eaLnBrk="1" hangingPunct="1">
              <a:lnSpc>
                <a:spcPct val="13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prstClr val="black"/>
                </a:solidFill>
                <a:latin typeface="Arial" pitchFamily="34" charset="0"/>
              </a:rPr>
              <a:t>3 donors </a:t>
            </a:r>
          </a:p>
          <a:p>
            <a:pPr marL="285750" indent="-285750" eaLnBrk="1" hangingPunct="1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prstClr val="black"/>
                </a:solidFill>
                <a:latin typeface="Arial" pitchFamily="34" charset="0"/>
              </a:rPr>
              <a:t>pH representing proximal and distal colon: 5.5 &amp; 6.5</a:t>
            </a:r>
            <a:endParaRPr lang="en-GB" sz="1600" b="1" dirty="0">
              <a:solidFill>
                <a:prstClr val="black"/>
              </a:solidFill>
              <a:latin typeface="Arial" pitchFamily="34" charset="0"/>
            </a:endParaRPr>
          </a:p>
          <a:p>
            <a:pPr marL="285750" indent="-285750" eaLnBrk="1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®"/>
            </a:pPr>
            <a:r>
              <a:rPr lang="en-GB" sz="1600" b="1" dirty="0">
                <a:solidFill>
                  <a:prstClr val="black"/>
                </a:solidFill>
                <a:sym typeface="Symbol" panose="05050102010706020507" pitchFamily="18" charset="2"/>
              </a:rPr>
              <a:t>SCFA</a:t>
            </a:r>
          </a:p>
          <a:p>
            <a:pPr marL="285750" indent="-285750" eaLnBrk="1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®"/>
            </a:pPr>
            <a:r>
              <a:rPr lang="en-GB" sz="1600" b="1" dirty="0">
                <a:solidFill>
                  <a:prstClr val="black"/>
                </a:solidFill>
                <a:sym typeface="Symbol" panose="05050102010706020507" pitchFamily="18" charset="2"/>
              </a:rPr>
              <a:t>Microbiota composition:</a:t>
            </a:r>
            <a:br>
              <a:rPr lang="en-GB" sz="1600" b="1" dirty="0">
                <a:solidFill>
                  <a:prstClr val="black"/>
                </a:solidFill>
                <a:sym typeface="Symbol" panose="05050102010706020507" pitchFamily="18" charset="2"/>
              </a:rPr>
            </a:br>
            <a:r>
              <a:rPr lang="en-GB" sz="1600" b="1" dirty="0">
                <a:solidFill>
                  <a:prstClr val="black"/>
                </a:solidFill>
                <a:sym typeface="Symbol" panose="05050102010706020507" pitchFamily="18" charset="2"/>
              </a:rPr>
              <a:t>qPCR, </a:t>
            </a:r>
            <a:r>
              <a:rPr lang="en-GB" sz="1600" b="1" dirty="0" smtClean="0">
                <a:solidFill>
                  <a:prstClr val="black"/>
                </a:solidFill>
                <a:sym typeface="Symbol" panose="05050102010706020507" pitchFamily="18" charset="2"/>
              </a:rPr>
              <a:t>sequencing</a:t>
            </a:r>
          </a:p>
          <a:p>
            <a:pPr marL="285750" indent="-285750" eaLnBrk="1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®"/>
            </a:pPr>
            <a:endParaRPr lang="en-GB" sz="1600" b="1" dirty="0">
              <a:solidFill>
                <a:prstClr val="black"/>
              </a:solidFill>
              <a:sym typeface="Symbol" panose="05050102010706020507" pitchFamily="18" charset="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600" b="1" dirty="0">
                <a:solidFill>
                  <a:srgbClr val="CC00FF"/>
                </a:solidFill>
              </a:rPr>
              <a:t>Repeat of the </a:t>
            </a:r>
            <a:r>
              <a:rPr lang="en-GB" sz="1600" b="1" dirty="0" smtClean="0">
                <a:solidFill>
                  <a:srgbClr val="CC00FF"/>
                </a:solidFill>
              </a:rPr>
              <a:t>experiment for 4 carbohydrates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600" b="1" dirty="0" smtClean="0"/>
              <a:t>approx</a:t>
            </a:r>
            <a:r>
              <a:rPr lang="en-GB" sz="1600" b="1" dirty="0"/>
              <a:t>. one year later </a:t>
            </a:r>
          </a:p>
          <a:p>
            <a:pPr marL="266700" indent="-2667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600" b="1" dirty="0"/>
              <a:t>3 donors (two = first year)</a:t>
            </a:r>
          </a:p>
          <a:p>
            <a:pPr marL="266700" indent="-26670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600" b="1" dirty="0" smtClean="0">
                <a:sym typeface="Symbol" panose="05050102010706020507" pitchFamily="18" charset="2"/>
              </a:rPr>
              <a:t> </a:t>
            </a:r>
            <a:r>
              <a:rPr lang="en-GB" sz="1600" b="1" dirty="0"/>
              <a:t>SCFA, qPCR</a:t>
            </a:r>
            <a:endParaRPr lang="en-GB" sz="1600" b="1" dirty="0">
              <a:solidFill>
                <a:prstClr val="black"/>
              </a:solidFill>
            </a:endParaRPr>
          </a:p>
          <a:p>
            <a:pPr marL="266700" indent="-266700" eaLnBrk="1" hangingPunct="1">
              <a:lnSpc>
                <a:spcPct val="130000"/>
              </a:lnSpc>
              <a:spcAft>
                <a:spcPts val="0"/>
              </a:spcAft>
            </a:pPr>
            <a:endParaRPr lang="en-GB" sz="1600" b="1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4347626" y="2278069"/>
            <a:ext cx="261257" cy="150140"/>
          </a:xfrm>
          <a:prstGeom prst="rightArrow">
            <a:avLst/>
          </a:prstGeom>
          <a:solidFill>
            <a:schemeClr val="bg1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ight Arrow 30"/>
          <p:cNvSpPr/>
          <p:nvPr/>
        </p:nvSpPr>
        <p:spPr>
          <a:xfrm>
            <a:off x="4347626" y="3541304"/>
            <a:ext cx="261257" cy="150140"/>
          </a:xfrm>
          <a:prstGeom prst="rightArrow">
            <a:avLst/>
          </a:prstGeom>
          <a:solidFill>
            <a:schemeClr val="bg1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ight Arrow 31"/>
          <p:cNvSpPr/>
          <p:nvPr/>
        </p:nvSpPr>
        <p:spPr>
          <a:xfrm>
            <a:off x="4347626" y="4804539"/>
            <a:ext cx="261257" cy="150140"/>
          </a:xfrm>
          <a:prstGeom prst="rightArrow">
            <a:avLst/>
          </a:prstGeom>
          <a:solidFill>
            <a:schemeClr val="bg1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ight Arrow 32"/>
          <p:cNvSpPr/>
          <p:nvPr/>
        </p:nvSpPr>
        <p:spPr>
          <a:xfrm>
            <a:off x="4347626" y="5449844"/>
            <a:ext cx="261257" cy="150140"/>
          </a:xfrm>
          <a:prstGeom prst="rightArrow">
            <a:avLst/>
          </a:prstGeom>
          <a:solidFill>
            <a:schemeClr val="bg1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 Box 511"/>
          <p:cNvSpPr txBox="1">
            <a:spLocks noChangeArrowheads="1"/>
          </p:cNvSpPr>
          <p:nvPr/>
        </p:nvSpPr>
        <p:spPr bwMode="auto">
          <a:xfrm>
            <a:off x="6705600" y="6593418"/>
            <a:ext cx="244784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sz="1100" b="1" dirty="0" smtClean="0">
                <a:latin typeface="+mn-lt"/>
              </a:rPr>
              <a:t>Reichardt et al. ISME J (2018)</a:t>
            </a:r>
            <a:endParaRPr lang="en-GB" sz="11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957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Freeform 141"/>
          <p:cNvSpPr/>
          <p:nvPr/>
        </p:nvSpPr>
        <p:spPr>
          <a:xfrm>
            <a:off x="613925" y="5150726"/>
            <a:ext cx="1505089" cy="1214750"/>
          </a:xfrm>
          <a:custGeom>
            <a:avLst/>
            <a:gdLst>
              <a:gd name="connsiteX0" fmla="*/ 1214751 w 1505089"/>
              <a:gd name="connsiteY0" fmla="*/ 0 h 1214750"/>
              <a:gd name="connsiteX1" fmla="*/ 0 w 1505089"/>
              <a:gd name="connsiteY1" fmla="*/ 1214750 h 1214750"/>
              <a:gd name="connsiteX2" fmla="*/ 297013 w 1505089"/>
              <a:gd name="connsiteY2" fmla="*/ 1211413 h 1214750"/>
              <a:gd name="connsiteX3" fmla="*/ 1505089 w 1505089"/>
              <a:gd name="connsiteY3" fmla="*/ 0 h 1214750"/>
              <a:gd name="connsiteX4" fmla="*/ 1214751 w 1505089"/>
              <a:gd name="connsiteY4" fmla="*/ 0 h 121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5089" h="1214750">
                <a:moveTo>
                  <a:pt x="1214751" y="0"/>
                </a:moveTo>
                <a:lnTo>
                  <a:pt x="0" y="1214750"/>
                </a:lnTo>
                <a:lnTo>
                  <a:pt x="297013" y="1211413"/>
                </a:lnTo>
                <a:lnTo>
                  <a:pt x="1505089" y="0"/>
                </a:lnTo>
                <a:lnTo>
                  <a:pt x="1214751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" name="Freeform 142"/>
          <p:cNvSpPr/>
          <p:nvPr/>
        </p:nvSpPr>
        <p:spPr>
          <a:xfrm>
            <a:off x="928175" y="5150726"/>
            <a:ext cx="1505089" cy="1214750"/>
          </a:xfrm>
          <a:custGeom>
            <a:avLst/>
            <a:gdLst>
              <a:gd name="connsiteX0" fmla="*/ 1214751 w 1505089"/>
              <a:gd name="connsiteY0" fmla="*/ 0 h 1214750"/>
              <a:gd name="connsiteX1" fmla="*/ 0 w 1505089"/>
              <a:gd name="connsiteY1" fmla="*/ 1214750 h 1214750"/>
              <a:gd name="connsiteX2" fmla="*/ 297013 w 1505089"/>
              <a:gd name="connsiteY2" fmla="*/ 1211413 h 1214750"/>
              <a:gd name="connsiteX3" fmla="*/ 1505089 w 1505089"/>
              <a:gd name="connsiteY3" fmla="*/ 0 h 1214750"/>
              <a:gd name="connsiteX4" fmla="*/ 1214751 w 1505089"/>
              <a:gd name="connsiteY4" fmla="*/ 0 h 121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5089" h="1214750">
                <a:moveTo>
                  <a:pt x="1214751" y="0"/>
                </a:moveTo>
                <a:lnTo>
                  <a:pt x="0" y="1214750"/>
                </a:lnTo>
                <a:lnTo>
                  <a:pt x="297013" y="1211413"/>
                </a:lnTo>
                <a:lnTo>
                  <a:pt x="1505089" y="0"/>
                </a:lnTo>
                <a:lnTo>
                  <a:pt x="1214751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Freeform 143"/>
          <p:cNvSpPr/>
          <p:nvPr/>
        </p:nvSpPr>
        <p:spPr>
          <a:xfrm>
            <a:off x="1234815" y="5150726"/>
            <a:ext cx="1505089" cy="1214750"/>
          </a:xfrm>
          <a:custGeom>
            <a:avLst/>
            <a:gdLst>
              <a:gd name="connsiteX0" fmla="*/ 1214751 w 1505089"/>
              <a:gd name="connsiteY0" fmla="*/ 0 h 1214750"/>
              <a:gd name="connsiteX1" fmla="*/ 0 w 1505089"/>
              <a:gd name="connsiteY1" fmla="*/ 1214750 h 1214750"/>
              <a:gd name="connsiteX2" fmla="*/ 297013 w 1505089"/>
              <a:gd name="connsiteY2" fmla="*/ 1211413 h 1214750"/>
              <a:gd name="connsiteX3" fmla="*/ 1505089 w 1505089"/>
              <a:gd name="connsiteY3" fmla="*/ 0 h 1214750"/>
              <a:gd name="connsiteX4" fmla="*/ 1214751 w 1505089"/>
              <a:gd name="connsiteY4" fmla="*/ 0 h 121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5089" h="1214750">
                <a:moveTo>
                  <a:pt x="1214751" y="0"/>
                </a:moveTo>
                <a:lnTo>
                  <a:pt x="0" y="1214750"/>
                </a:lnTo>
                <a:lnTo>
                  <a:pt x="297013" y="1211413"/>
                </a:lnTo>
                <a:lnTo>
                  <a:pt x="1505089" y="0"/>
                </a:lnTo>
                <a:lnTo>
                  <a:pt x="1214751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5" name="Freeform 144"/>
          <p:cNvSpPr/>
          <p:nvPr/>
        </p:nvSpPr>
        <p:spPr>
          <a:xfrm>
            <a:off x="1540533" y="5150726"/>
            <a:ext cx="1505089" cy="1214750"/>
          </a:xfrm>
          <a:custGeom>
            <a:avLst/>
            <a:gdLst>
              <a:gd name="connsiteX0" fmla="*/ 1214751 w 1505089"/>
              <a:gd name="connsiteY0" fmla="*/ 0 h 1214750"/>
              <a:gd name="connsiteX1" fmla="*/ 0 w 1505089"/>
              <a:gd name="connsiteY1" fmla="*/ 1214750 h 1214750"/>
              <a:gd name="connsiteX2" fmla="*/ 297013 w 1505089"/>
              <a:gd name="connsiteY2" fmla="*/ 1211413 h 1214750"/>
              <a:gd name="connsiteX3" fmla="*/ 1505089 w 1505089"/>
              <a:gd name="connsiteY3" fmla="*/ 0 h 1214750"/>
              <a:gd name="connsiteX4" fmla="*/ 1214751 w 1505089"/>
              <a:gd name="connsiteY4" fmla="*/ 0 h 121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5089" h="1214750">
                <a:moveTo>
                  <a:pt x="1214751" y="0"/>
                </a:moveTo>
                <a:lnTo>
                  <a:pt x="0" y="1214750"/>
                </a:lnTo>
                <a:lnTo>
                  <a:pt x="297013" y="1211413"/>
                </a:lnTo>
                <a:lnTo>
                  <a:pt x="1505089" y="0"/>
                </a:lnTo>
                <a:lnTo>
                  <a:pt x="1214751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6" name="Freeform 145"/>
          <p:cNvSpPr/>
          <p:nvPr/>
        </p:nvSpPr>
        <p:spPr>
          <a:xfrm>
            <a:off x="1846709" y="5150726"/>
            <a:ext cx="1505089" cy="1214750"/>
          </a:xfrm>
          <a:custGeom>
            <a:avLst/>
            <a:gdLst>
              <a:gd name="connsiteX0" fmla="*/ 1214751 w 1505089"/>
              <a:gd name="connsiteY0" fmla="*/ 0 h 1214750"/>
              <a:gd name="connsiteX1" fmla="*/ 0 w 1505089"/>
              <a:gd name="connsiteY1" fmla="*/ 1214750 h 1214750"/>
              <a:gd name="connsiteX2" fmla="*/ 297013 w 1505089"/>
              <a:gd name="connsiteY2" fmla="*/ 1211413 h 1214750"/>
              <a:gd name="connsiteX3" fmla="*/ 1505089 w 1505089"/>
              <a:gd name="connsiteY3" fmla="*/ 0 h 1214750"/>
              <a:gd name="connsiteX4" fmla="*/ 1214751 w 1505089"/>
              <a:gd name="connsiteY4" fmla="*/ 0 h 121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5089" h="1214750">
                <a:moveTo>
                  <a:pt x="1214751" y="0"/>
                </a:moveTo>
                <a:lnTo>
                  <a:pt x="0" y="1214750"/>
                </a:lnTo>
                <a:lnTo>
                  <a:pt x="297013" y="1211413"/>
                </a:lnTo>
                <a:lnTo>
                  <a:pt x="1505089" y="0"/>
                </a:lnTo>
                <a:lnTo>
                  <a:pt x="1214751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7" name="Freeform 146"/>
          <p:cNvSpPr/>
          <p:nvPr/>
        </p:nvSpPr>
        <p:spPr>
          <a:xfrm>
            <a:off x="2162938" y="5150726"/>
            <a:ext cx="1505089" cy="1214750"/>
          </a:xfrm>
          <a:custGeom>
            <a:avLst/>
            <a:gdLst>
              <a:gd name="connsiteX0" fmla="*/ 1214751 w 1505089"/>
              <a:gd name="connsiteY0" fmla="*/ 0 h 1214750"/>
              <a:gd name="connsiteX1" fmla="*/ 0 w 1505089"/>
              <a:gd name="connsiteY1" fmla="*/ 1214750 h 1214750"/>
              <a:gd name="connsiteX2" fmla="*/ 297013 w 1505089"/>
              <a:gd name="connsiteY2" fmla="*/ 1211413 h 1214750"/>
              <a:gd name="connsiteX3" fmla="*/ 1505089 w 1505089"/>
              <a:gd name="connsiteY3" fmla="*/ 0 h 1214750"/>
              <a:gd name="connsiteX4" fmla="*/ 1214751 w 1505089"/>
              <a:gd name="connsiteY4" fmla="*/ 0 h 121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5089" h="1214750">
                <a:moveTo>
                  <a:pt x="1214751" y="0"/>
                </a:moveTo>
                <a:lnTo>
                  <a:pt x="0" y="1214750"/>
                </a:lnTo>
                <a:lnTo>
                  <a:pt x="297013" y="1211413"/>
                </a:lnTo>
                <a:lnTo>
                  <a:pt x="1505089" y="0"/>
                </a:lnTo>
                <a:lnTo>
                  <a:pt x="1214751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Freeform 147"/>
          <p:cNvSpPr/>
          <p:nvPr/>
        </p:nvSpPr>
        <p:spPr>
          <a:xfrm>
            <a:off x="2469116" y="5150726"/>
            <a:ext cx="1505089" cy="1214750"/>
          </a:xfrm>
          <a:custGeom>
            <a:avLst/>
            <a:gdLst>
              <a:gd name="connsiteX0" fmla="*/ 1214751 w 1505089"/>
              <a:gd name="connsiteY0" fmla="*/ 0 h 1214750"/>
              <a:gd name="connsiteX1" fmla="*/ 0 w 1505089"/>
              <a:gd name="connsiteY1" fmla="*/ 1214750 h 1214750"/>
              <a:gd name="connsiteX2" fmla="*/ 297013 w 1505089"/>
              <a:gd name="connsiteY2" fmla="*/ 1211413 h 1214750"/>
              <a:gd name="connsiteX3" fmla="*/ 1505089 w 1505089"/>
              <a:gd name="connsiteY3" fmla="*/ 0 h 1214750"/>
              <a:gd name="connsiteX4" fmla="*/ 1214751 w 1505089"/>
              <a:gd name="connsiteY4" fmla="*/ 0 h 121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5089" h="1214750">
                <a:moveTo>
                  <a:pt x="1214751" y="0"/>
                </a:moveTo>
                <a:lnTo>
                  <a:pt x="0" y="1214750"/>
                </a:lnTo>
                <a:lnTo>
                  <a:pt x="297013" y="1211413"/>
                </a:lnTo>
                <a:lnTo>
                  <a:pt x="1505089" y="0"/>
                </a:lnTo>
                <a:lnTo>
                  <a:pt x="1214751" y="0"/>
                </a:lnTo>
                <a:close/>
              </a:path>
            </a:pathLst>
          </a:custGeom>
          <a:solidFill>
            <a:srgbClr val="BCB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Freeform 148"/>
          <p:cNvSpPr/>
          <p:nvPr/>
        </p:nvSpPr>
        <p:spPr>
          <a:xfrm>
            <a:off x="2785344" y="5150726"/>
            <a:ext cx="1505089" cy="1214750"/>
          </a:xfrm>
          <a:custGeom>
            <a:avLst/>
            <a:gdLst>
              <a:gd name="connsiteX0" fmla="*/ 1214751 w 1505089"/>
              <a:gd name="connsiteY0" fmla="*/ 0 h 1214750"/>
              <a:gd name="connsiteX1" fmla="*/ 0 w 1505089"/>
              <a:gd name="connsiteY1" fmla="*/ 1214750 h 1214750"/>
              <a:gd name="connsiteX2" fmla="*/ 297013 w 1505089"/>
              <a:gd name="connsiteY2" fmla="*/ 1211413 h 1214750"/>
              <a:gd name="connsiteX3" fmla="*/ 1505089 w 1505089"/>
              <a:gd name="connsiteY3" fmla="*/ 0 h 1214750"/>
              <a:gd name="connsiteX4" fmla="*/ 1214751 w 1505089"/>
              <a:gd name="connsiteY4" fmla="*/ 0 h 121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5089" h="1214750">
                <a:moveTo>
                  <a:pt x="1214751" y="0"/>
                </a:moveTo>
                <a:lnTo>
                  <a:pt x="0" y="1214750"/>
                </a:lnTo>
                <a:lnTo>
                  <a:pt x="297013" y="1211413"/>
                </a:lnTo>
                <a:lnTo>
                  <a:pt x="1505089" y="0"/>
                </a:lnTo>
                <a:lnTo>
                  <a:pt x="1214751" y="0"/>
                </a:lnTo>
                <a:close/>
              </a:path>
            </a:pathLst>
          </a:custGeom>
          <a:solidFill>
            <a:srgbClr val="BCB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" name="Freeform 149"/>
          <p:cNvSpPr/>
          <p:nvPr/>
        </p:nvSpPr>
        <p:spPr>
          <a:xfrm>
            <a:off x="3101569" y="5150726"/>
            <a:ext cx="1505089" cy="1214750"/>
          </a:xfrm>
          <a:custGeom>
            <a:avLst/>
            <a:gdLst>
              <a:gd name="connsiteX0" fmla="*/ 1214751 w 1505089"/>
              <a:gd name="connsiteY0" fmla="*/ 0 h 1214750"/>
              <a:gd name="connsiteX1" fmla="*/ 0 w 1505089"/>
              <a:gd name="connsiteY1" fmla="*/ 1214750 h 1214750"/>
              <a:gd name="connsiteX2" fmla="*/ 297013 w 1505089"/>
              <a:gd name="connsiteY2" fmla="*/ 1211413 h 1214750"/>
              <a:gd name="connsiteX3" fmla="*/ 1505089 w 1505089"/>
              <a:gd name="connsiteY3" fmla="*/ 0 h 1214750"/>
              <a:gd name="connsiteX4" fmla="*/ 1214751 w 1505089"/>
              <a:gd name="connsiteY4" fmla="*/ 0 h 121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5089" h="1214750">
                <a:moveTo>
                  <a:pt x="1214751" y="0"/>
                </a:moveTo>
                <a:lnTo>
                  <a:pt x="0" y="1214750"/>
                </a:lnTo>
                <a:lnTo>
                  <a:pt x="297013" y="1211413"/>
                </a:lnTo>
                <a:lnTo>
                  <a:pt x="1505089" y="0"/>
                </a:lnTo>
                <a:lnTo>
                  <a:pt x="1214751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" name="Freeform 150"/>
          <p:cNvSpPr/>
          <p:nvPr/>
        </p:nvSpPr>
        <p:spPr>
          <a:xfrm>
            <a:off x="3418255" y="5150726"/>
            <a:ext cx="1505089" cy="1214750"/>
          </a:xfrm>
          <a:custGeom>
            <a:avLst/>
            <a:gdLst>
              <a:gd name="connsiteX0" fmla="*/ 1214751 w 1505089"/>
              <a:gd name="connsiteY0" fmla="*/ 0 h 1214750"/>
              <a:gd name="connsiteX1" fmla="*/ 0 w 1505089"/>
              <a:gd name="connsiteY1" fmla="*/ 1214750 h 1214750"/>
              <a:gd name="connsiteX2" fmla="*/ 297013 w 1505089"/>
              <a:gd name="connsiteY2" fmla="*/ 1211413 h 1214750"/>
              <a:gd name="connsiteX3" fmla="*/ 1505089 w 1505089"/>
              <a:gd name="connsiteY3" fmla="*/ 0 h 1214750"/>
              <a:gd name="connsiteX4" fmla="*/ 1214751 w 1505089"/>
              <a:gd name="connsiteY4" fmla="*/ 0 h 121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5089" h="1214750">
                <a:moveTo>
                  <a:pt x="1214751" y="0"/>
                </a:moveTo>
                <a:lnTo>
                  <a:pt x="0" y="1214750"/>
                </a:lnTo>
                <a:lnTo>
                  <a:pt x="297013" y="1211413"/>
                </a:lnTo>
                <a:lnTo>
                  <a:pt x="1505089" y="0"/>
                </a:lnTo>
                <a:lnTo>
                  <a:pt x="1214751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2" name="Freeform 151"/>
          <p:cNvSpPr/>
          <p:nvPr/>
        </p:nvSpPr>
        <p:spPr>
          <a:xfrm>
            <a:off x="3734021" y="5150726"/>
            <a:ext cx="1505089" cy="1214750"/>
          </a:xfrm>
          <a:custGeom>
            <a:avLst/>
            <a:gdLst>
              <a:gd name="connsiteX0" fmla="*/ 1214751 w 1505089"/>
              <a:gd name="connsiteY0" fmla="*/ 0 h 1214750"/>
              <a:gd name="connsiteX1" fmla="*/ 0 w 1505089"/>
              <a:gd name="connsiteY1" fmla="*/ 1214750 h 1214750"/>
              <a:gd name="connsiteX2" fmla="*/ 297013 w 1505089"/>
              <a:gd name="connsiteY2" fmla="*/ 1211413 h 1214750"/>
              <a:gd name="connsiteX3" fmla="*/ 1505089 w 1505089"/>
              <a:gd name="connsiteY3" fmla="*/ 0 h 1214750"/>
              <a:gd name="connsiteX4" fmla="*/ 1214751 w 1505089"/>
              <a:gd name="connsiteY4" fmla="*/ 0 h 121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5089" h="1214750">
                <a:moveTo>
                  <a:pt x="1214751" y="0"/>
                </a:moveTo>
                <a:lnTo>
                  <a:pt x="0" y="1214750"/>
                </a:lnTo>
                <a:lnTo>
                  <a:pt x="297013" y="1211413"/>
                </a:lnTo>
                <a:lnTo>
                  <a:pt x="1505089" y="0"/>
                </a:lnTo>
                <a:lnTo>
                  <a:pt x="1214751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3" name="Freeform 152"/>
          <p:cNvSpPr/>
          <p:nvPr/>
        </p:nvSpPr>
        <p:spPr>
          <a:xfrm>
            <a:off x="4050244" y="5150726"/>
            <a:ext cx="1505089" cy="1214750"/>
          </a:xfrm>
          <a:custGeom>
            <a:avLst/>
            <a:gdLst>
              <a:gd name="connsiteX0" fmla="*/ 1214751 w 1505089"/>
              <a:gd name="connsiteY0" fmla="*/ 0 h 1214750"/>
              <a:gd name="connsiteX1" fmla="*/ 0 w 1505089"/>
              <a:gd name="connsiteY1" fmla="*/ 1214750 h 1214750"/>
              <a:gd name="connsiteX2" fmla="*/ 297013 w 1505089"/>
              <a:gd name="connsiteY2" fmla="*/ 1211413 h 1214750"/>
              <a:gd name="connsiteX3" fmla="*/ 1505089 w 1505089"/>
              <a:gd name="connsiteY3" fmla="*/ 0 h 1214750"/>
              <a:gd name="connsiteX4" fmla="*/ 1214751 w 1505089"/>
              <a:gd name="connsiteY4" fmla="*/ 0 h 121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5089" h="1214750">
                <a:moveTo>
                  <a:pt x="1214751" y="0"/>
                </a:moveTo>
                <a:lnTo>
                  <a:pt x="0" y="1214750"/>
                </a:lnTo>
                <a:lnTo>
                  <a:pt x="297013" y="1211413"/>
                </a:lnTo>
                <a:lnTo>
                  <a:pt x="1505089" y="0"/>
                </a:lnTo>
                <a:lnTo>
                  <a:pt x="1214751" y="0"/>
                </a:lnTo>
                <a:close/>
              </a:path>
            </a:pathLst>
          </a:custGeom>
          <a:solidFill>
            <a:srgbClr val="7ED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4" name="Freeform 153"/>
          <p:cNvSpPr/>
          <p:nvPr/>
        </p:nvSpPr>
        <p:spPr>
          <a:xfrm>
            <a:off x="4366471" y="5150726"/>
            <a:ext cx="1505089" cy="1214750"/>
          </a:xfrm>
          <a:custGeom>
            <a:avLst/>
            <a:gdLst>
              <a:gd name="connsiteX0" fmla="*/ 1214751 w 1505089"/>
              <a:gd name="connsiteY0" fmla="*/ 0 h 1214750"/>
              <a:gd name="connsiteX1" fmla="*/ 0 w 1505089"/>
              <a:gd name="connsiteY1" fmla="*/ 1214750 h 1214750"/>
              <a:gd name="connsiteX2" fmla="*/ 297013 w 1505089"/>
              <a:gd name="connsiteY2" fmla="*/ 1211413 h 1214750"/>
              <a:gd name="connsiteX3" fmla="*/ 1505089 w 1505089"/>
              <a:gd name="connsiteY3" fmla="*/ 0 h 1214750"/>
              <a:gd name="connsiteX4" fmla="*/ 1214751 w 1505089"/>
              <a:gd name="connsiteY4" fmla="*/ 0 h 121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5089" h="1214750">
                <a:moveTo>
                  <a:pt x="1214751" y="0"/>
                </a:moveTo>
                <a:lnTo>
                  <a:pt x="0" y="1214750"/>
                </a:lnTo>
                <a:lnTo>
                  <a:pt x="297013" y="1211413"/>
                </a:lnTo>
                <a:lnTo>
                  <a:pt x="1505089" y="0"/>
                </a:lnTo>
                <a:lnTo>
                  <a:pt x="1214751" y="0"/>
                </a:lnTo>
                <a:close/>
              </a:path>
            </a:pathLst>
          </a:custGeom>
          <a:solidFill>
            <a:srgbClr val="7ED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5" name="Freeform 154"/>
          <p:cNvSpPr/>
          <p:nvPr/>
        </p:nvSpPr>
        <p:spPr>
          <a:xfrm>
            <a:off x="4672650" y="5150726"/>
            <a:ext cx="1505089" cy="1214750"/>
          </a:xfrm>
          <a:custGeom>
            <a:avLst/>
            <a:gdLst>
              <a:gd name="connsiteX0" fmla="*/ 1214751 w 1505089"/>
              <a:gd name="connsiteY0" fmla="*/ 0 h 1214750"/>
              <a:gd name="connsiteX1" fmla="*/ 0 w 1505089"/>
              <a:gd name="connsiteY1" fmla="*/ 1214750 h 1214750"/>
              <a:gd name="connsiteX2" fmla="*/ 297013 w 1505089"/>
              <a:gd name="connsiteY2" fmla="*/ 1211413 h 1214750"/>
              <a:gd name="connsiteX3" fmla="*/ 1505089 w 1505089"/>
              <a:gd name="connsiteY3" fmla="*/ 0 h 1214750"/>
              <a:gd name="connsiteX4" fmla="*/ 1214751 w 1505089"/>
              <a:gd name="connsiteY4" fmla="*/ 0 h 121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5089" h="1214750">
                <a:moveTo>
                  <a:pt x="1214751" y="0"/>
                </a:moveTo>
                <a:lnTo>
                  <a:pt x="0" y="1214750"/>
                </a:lnTo>
                <a:lnTo>
                  <a:pt x="297013" y="1211413"/>
                </a:lnTo>
                <a:lnTo>
                  <a:pt x="1505089" y="0"/>
                </a:lnTo>
                <a:lnTo>
                  <a:pt x="1214751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6" name="Freeform 155"/>
          <p:cNvSpPr/>
          <p:nvPr/>
        </p:nvSpPr>
        <p:spPr>
          <a:xfrm>
            <a:off x="4988877" y="5150726"/>
            <a:ext cx="1505089" cy="1214750"/>
          </a:xfrm>
          <a:custGeom>
            <a:avLst/>
            <a:gdLst>
              <a:gd name="connsiteX0" fmla="*/ 1214751 w 1505089"/>
              <a:gd name="connsiteY0" fmla="*/ 0 h 1214750"/>
              <a:gd name="connsiteX1" fmla="*/ 0 w 1505089"/>
              <a:gd name="connsiteY1" fmla="*/ 1214750 h 1214750"/>
              <a:gd name="connsiteX2" fmla="*/ 297013 w 1505089"/>
              <a:gd name="connsiteY2" fmla="*/ 1211413 h 1214750"/>
              <a:gd name="connsiteX3" fmla="*/ 1505089 w 1505089"/>
              <a:gd name="connsiteY3" fmla="*/ 0 h 1214750"/>
              <a:gd name="connsiteX4" fmla="*/ 1214751 w 1505089"/>
              <a:gd name="connsiteY4" fmla="*/ 0 h 121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5089" h="1214750">
                <a:moveTo>
                  <a:pt x="1214751" y="0"/>
                </a:moveTo>
                <a:lnTo>
                  <a:pt x="0" y="1214750"/>
                </a:lnTo>
                <a:lnTo>
                  <a:pt x="297013" y="1211413"/>
                </a:lnTo>
                <a:lnTo>
                  <a:pt x="1505089" y="0"/>
                </a:lnTo>
                <a:lnTo>
                  <a:pt x="1214751" y="0"/>
                </a:lnTo>
                <a:close/>
              </a:path>
            </a:pathLst>
          </a:custGeom>
          <a:solidFill>
            <a:srgbClr val="D0B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7" name="Freeform 156"/>
          <p:cNvSpPr/>
          <p:nvPr/>
        </p:nvSpPr>
        <p:spPr>
          <a:xfrm>
            <a:off x="5295056" y="5150726"/>
            <a:ext cx="1505089" cy="1214750"/>
          </a:xfrm>
          <a:custGeom>
            <a:avLst/>
            <a:gdLst>
              <a:gd name="connsiteX0" fmla="*/ 1214751 w 1505089"/>
              <a:gd name="connsiteY0" fmla="*/ 0 h 1214750"/>
              <a:gd name="connsiteX1" fmla="*/ 0 w 1505089"/>
              <a:gd name="connsiteY1" fmla="*/ 1214750 h 1214750"/>
              <a:gd name="connsiteX2" fmla="*/ 297013 w 1505089"/>
              <a:gd name="connsiteY2" fmla="*/ 1211413 h 1214750"/>
              <a:gd name="connsiteX3" fmla="*/ 1505089 w 1505089"/>
              <a:gd name="connsiteY3" fmla="*/ 0 h 1214750"/>
              <a:gd name="connsiteX4" fmla="*/ 1214751 w 1505089"/>
              <a:gd name="connsiteY4" fmla="*/ 0 h 121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5089" h="1214750">
                <a:moveTo>
                  <a:pt x="1214751" y="0"/>
                </a:moveTo>
                <a:lnTo>
                  <a:pt x="0" y="1214750"/>
                </a:lnTo>
                <a:lnTo>
                  <a:pt x="297013" y="1211413"/>
                </a:lnTo>
                <a:lnTo>
                  <a:pt x="1505089" y="0"/>
                </a:lnTo>
                <a:lnTo>
                  <a:pt x="1214751" y="0"/>
                </a:lnTo>
                <a:close/>
              </a:path>
            </a:pathLst>
          </a:custGeom>
          <a:solidFill>
            <a:srgbClr val="D0B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8" name="Freeform 157"/>
          <p:cNvSpPr/>
          <p:nvPr/>
        </p:nvSpPr>
        <p:spPr>
          <a:xfrm>
            <a:off x="5611283" y="5150726"/>
            <a:ext cx="1505089" cy="1214750"/>
          </a:xfrm>
          <a:custGeom>
            <a:avLst/>
            <a:gdLst>
              <a:gd name="connsiteX0" fmla="*/ 1214751 w 1505089"/>
              <a:gd name="connsiteY0" fmla="*/ 0 h 1214750"/>
              <a:gd name="connsiteX1" fmla="*/ 0 w 1505089"/>
              <a:gd name="connsiteY1" fmla="*/ 1214750 h 1214750"/>
              <a:gd name="connsiteX2" fmla="*/ 297013 w 1505089"/>
              <a:gd name="connsiteY2" fmla="*/ 1211413 h 1214750"/>
              <a:gd name="connsiteX3" fmla="*/ 1505089 w 1505089"/>
              <a:gd name="connsiteY3" fmla="*/ 0 h 1214750"/>
              <a:gd name="connsiteX4" fmla="*/ 1214751 w 1505089"/>
              <a:gd name="connsiteY4" fmla="*/ 0 h 121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5089" h="1214750">
                <a:moveTo>
                  <a:pt x="1214751" y="0"/>
                </a:moveTo>
                <a:lnTo>
                  <a:pt x="0" y="1214750"/>
                </a:lnTo>
                <a:lnTo>
                  <a:pt x="297013" y="1211413"/>
                </a:lnTo>
                <a:lnTo>
                  <a:pt x="1505089" y="0"/>
                </a:lnTo>
                <a:lnTo>
                  <a:pt x="1214751" y="0"/>
                </a:lnTo>
                <a:close/>
              </a:path>
            </a:pathLst>
          </a:custGeom>
          <a:solidFill>
            <a:srgbClr val="D0B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9" name="Freeform 158"/>
          <p:cNvSpPr/>
          <p:nvPr/>
        </p:nvSpPr>
        <p:spPr>
          <a:xfrm>
            <a:off x="5927510" y="5150726"/>
            <a:ext cx="1505089" cy="1214750"/>
          </a:xfrm>
          <a:custGeom>
            <a:avLst/>
            <a:gdLst>
              <a:gd name="connsiteX0" fmla="*/ 1214751 w 1505089"/>
              <a:gd name="connsiteY0" fmla="*/ 0 h 1214750"/>
              <a:gd name="connsiteX1" fmla="*/ 0 w 1505089"/>
              <a:gd name="connsiteY1" fmla="*/ 1214750 h 1214750"/>
              <a:gd name="connsiteX2" fmla="*/ 297013 w 1505089"/>
              <a:gd name="connsiteY2" fmla="*/ 1211413 h 1214750"/>
              <a:gd name="connsiteX3" fmla="*/ 1505089 w 1505089"/>
              <a:gd name="connsiteY3" fmla="*/ 0 h 1214750"/>
              <a:gd name="connsiteX4" fmla="*/ 1214751 w 1505089"/>
              <a:gd name="connsiteY4" fmla="*/ 0 h 121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5089" h="1214750">
                <a:moveTo>
                  <a:pt x="1214751" y="0"/>
                </a:moveTo>
                <a:lnTo>
                  <a:pt x="0" y="1214750"/>
                </a:lnTo>
                <a:lnTo>
                  <a:pt x="297013" y="1211413"/>
                </a:lnTo>
                <a:lnTo>
                  <a:pt x="1505089" y="0"/>
                </a:lnTo>
                <a:lnTo>
                  <a:pt x="1214751" y="0"/>
                </a:lnTo>
                <a:close/>
              </a:path>
            </a:pathLst>
          </a:custGeom>
          <a:solidFill>
            <a:srgbClr val="D0B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0" name="Freeform 159"/>
          <p:cNvSpPr/>
          <p:nvPr/>
        </p:nvSpPr>
        <p:spPr>
          <a:xfrm>
            <a:off x="6253785" y="5150726"/>
            <a:ext cx="1505089" cy="1214750"/>
          </a:xfrm>
          <a:custGeom>
            <a:avLst/>
            <a:gdLst>
              <a:gd name="connsiteX0" fmla="*/ 1214751 w 1505089"/>
              <a:gd name="connsiteY0" fmla="*/ 0 h 1214750"/>
              <a:gd name="connsiteX1" fmla="*/ 0 w 1505089"/>
              <a:gd name="connsiteY1" fmla="*/ 1214750 h 1214750"/>
              <a:gd name="connsiteX2" fmla="*/ 297013 w 1505089"/>
              <a:gd name="connsiteY2" fmla="*/ 1211413 h 1214750"/>
              <a:gd name="connsiteX3" fmla="*/ 1505089 w 1505089"/>
              <a:gd name="connsiteY3" fmla="*/ 0 h 1214750"/>
              <a:gd name="connsiteX4" fmla="*/ 1214751 w 1505089"/>
              <a:gd name="connsiteY4" fmla="*/ 0 h 121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5089" h="1214750">
                <a:moveTo>
                  <a:pt x="1214751" y="0"/>
                </a:moveTo>
                <a:lnTo>
                  <a:pt x="0" y="1214750"/>
                </a:lnTo>
                <a:lnTo>
                  <a:pt x="297013" y="1211413"/>
                </a:lnTo>
                <a:lnTo>
                  <a:pt x="1505089" y="0"/>
                </a:lnTo>
                <a:lnTo>
                  <a:pt x="1214751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1" name="Freeform 160"/>
          <p:cNvSpPr/>
          <p:nvPr/>
        </p:nvSpPr>
        <p:spPr>
          <a:xfrm>
            <a:off x="6559956" y="5150726"/>
            <a:ext cx="1505089" cy="1214750"/>
          </a:xfrm>
          <a:custGeom>
            <a:avLst/>
            <a:gdLst>
              <a:gd name="connsiteX0" fmla="*/ 1214751 w 1505089"/>
              <a:gd name="connsiteY0" fmla="*/ 0 h 1214750"/>
              <a:gd name="connsiteX1" fmla="*/ 0 w 1505089"/>
              <a:gd name="connsiteY1" fmla="*/ 1214750 h 1214750"/>
              <a:gd name="connsiteX2" fmla="*/ 297013 w 1505089"/>
              <a:gd name="connsiteY2" fmla="*/ 1211413 h 1214750"/>
              <a:gd name="connsiteX3" fmla="*/ 1505089 w 1505089"/>
              <a:gd name="connsiteY3" fmla="*/ 0 h 1214750"/>
              <a:gd name="connsiteX4" fmla="*/ 1214751 w 1505089"/>
              <a:gd name="connsiteY4" fmla="*/ 0 h 121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5089" h="1214750">
                <a:moveTo>
                  <a:pt x="1214751" y="0"/>
                </a:moveTo>
                <a:lnTo>
                  <a:pt x="0" y="1214750"/>
                </a:lnTo>
                <a:lnTo>
                  <a:pt x="297013" y="1211413"/>
                </a:lnTo>
                <a:lnTo>
                  <a:pt x="1505089" y="0"/>
                </a:lnTo>
                <a:lnTo>
                  <a:pt x="1214751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Freeform 138"/>
          <p:cNvSpPr/>
          <p:nvPr/>
        </p:nvSpPr>
        <p:spPr>
          <a:xfrm>
            <a:off x="307746" y="5150726"/>
            <a:ext cx="1505089" cy="1214750"/>
          </a:xfrm>
          <a:custGeom>
            <a:avLst/>
            <a:gdLst>
              <a:gd name="connsiteX0" fmla="*/ 1214751 w 1505089"/>
              <a:gd name="connsiteY0" fmla="*/ 0 h 1214750"/>
              <a:gd name="connsiteX1" fmla="*/ 0 w 1505089"/>
              <a:gd name="connsiteY1" fmla="*/ 1214750 h 1214750"/>
              <a:gd name="connsiteX2" fmla="*/ 297013 w 1505089"/>
              <a:gd name="connsiteY2" fmla="*/ 1211413 h 1214750"/>
              <a:gd name="connsiteX3" fmla="*/ 1505089 w 1505089"/>
              <a:gd name="connsiteY3" fmla="*/ 0 h 1214750"/>
              <a:gd name="connsiteX4" fmla="*/ 1214751 w 1505089"/>
              <a:gd name="connsiteY4" fmla="*/ 0 h 121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5089" h="1214750">
                <a:moveTo>
                  <a:pt x="1214751" y="0"/>
                </a:moveTo>
                <a:lnTo>
                  <a:pt x="0" y="1214750"/>
                </a:lnTo>
                <a:lnTo>
                  <a:pt x="297013" y="1211413"/>
                </a:lnTo>
                <a:lnTo>
                  <a:pt x="1505089" y="0"/>
                </a:lnTo>
                <a:lnTo>
                  <a:pt x="1214751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TextBox 100"/>
          <p:cNvSpPr txBox="1"/>
          <p:nvPr/>
        </p:nvSpPr>
        <p:spPr>
          <a:xfrm>
            <a:off x="7591707" y="839136"/>
            <a:ext cx="1244251" cy="10772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</a:p>
          <a:p>
            <a:r>
              <a:rPr lang="en-GB" sz="1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butyrate</a:t>
            </a:r>
          </a:p>
          <a:p>
            <a:r>
              <a:rPr lang="en-GB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propionate</a:t>
            </a:r>
          </a:p>
          <a:p>
            <a:r>
              <a:rPr lang="en-GB" sz="1600" b="1" dirty="0" smtClean="0">
                <a:solidFill>
                  <a:srgbClr val="CC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acetate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61693" y="844637"/>
            <a:ext cx="7580095" cy="5970280"/>
            <a:chOff x="169802" y="747748"/>
            <a:chExt cx="7580095" cy="5970280"/>
          </a:xfrm>
        </p:grpSpPr>
        <p:grpSp>
          <p:nvGrpSpPr>
            <p:cNvPr id="3" name="Group 2"/>
            <p:cNvGrpSpPr/>
            <p:nvPr/>
          </p:nvGrpSpPr>
          <p:grpSpPr>
            <a:xfrm>
              <a:off x="169802" y="747748"/>
              <a:ext cx="7580095" cy="5970280"/>
              <a:chOff x="489842" y="747748"/>
              <a:chExt cx="7580095" cy="5970280"/>
            </a:xfrm>
          </p:grpSpPr>
          <p:graphicFrame>
            <p:nvGraphicFramePr>
              <p:cNvPr id="55" name="Chart 54"/>
              <p:cNvGraphicFramePr/>
              <p:nvPr>
                <p:extLst/>
              </p:nvPr>
            </p:nvGraphicFramePr>
            <p:xfrm>
              <a:off x="964287" y="747748"/>
              <a:ext cx="7105650" cy="225553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graphicFrame>
            <p:nvGraphicFramePr>
              <p:cNvPr id="56" name="Chart 55"/>
              <p:cNvGraphicFramePr/>
              <p:nvPr>
                <p:extLst/>
              </p:nvPr>
            </p:nvGraphicFramePr>
            <p:xfrm>
              <a:off x="738473" y="2895718"/>
              <a:ext cx="7331194" cy="382231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57" name="TextBox 56"/>
              <p:cNvSpPr txBox="1"/>
              <p:nvPr/>
            </p:nvSpPr>
            <p:spPr>
              <a:xfrm rot="16200000">
                <a:off x="-567563" y="2674124"/>
                <a:ext cx="263803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400" b="1" dirty="0">
                    <a:solidFill>
                      <a:prstClr val="black"/>
                    </a:solidFill>
                    <a:latin typeface="Calibri"/>
                  </a:rPr>
                  <a:t>Short-chain fatty acid </a:t>
                </a:r>
                <a:r>
                  <a:rPr lang="en-GB" sz="1400" b="1" dirty="0" smtClean="0">
                    <a:solidFill>
                      <a:prstClr val="black"/>
                    </a:solidFill>
                    <a:latin typeface="Calibri"/>
                  </a:rPr>
                  <a:t>production</a:t>
                </a: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400" b="1" dirty="0" smtClean="0">
                    <a:solidFill>
                      <a:prstClr val="black"/>
                    </a:solidFill>
                    <a:latin typeface="Calibri"/>
                  </a:rPr>
                  <a:t>after </a:t>
                </a:r>
                <a:r>
                  <a:rPr lang="en-GB" sz="1400" b="1" dirty="0">
                    <a:solidFill>
                      <a:prstClr val="black"/>
                    </a:solidFill>
                    <a:latin typeface="Calibri"/>
                  </a:rPr>
                  <a:t>24 h incubation [</a:t>
                </a:r>
                <a:r>
                  <a:rPr lang="en-GB" sz="1400" b="1" dirty="0" err="1">
                    <a:solidFill>
                      <a:prstClr val="black"/>
                    </a:solidFill>
                    <a:latin typeface="Calibri"/>
                  </a:rPr>
                  <a:t>mM</a:t>
                </a:r>
                <a:r>
                  <a:rPr lang="en-GB" sz="1400" b="1" dirty="0">
                    <a:solidFill>
                      <a:prstClr val="black"/>
                    </a:solidFill>
                    <a:latin typeface="Calibri"/>
                  </a:rPr>
                  <a:t>]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1294020" y="789432"/>
                <a:ext cx="3241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800" b="1" dirty="0">
                    <a:solidFill>
                      <a:prstClr val="black"/>
                    </a:solidFill>
                    <a:latin typeface="Calibri"/>
                  </a:rPr>
                  <a:t>A</a:t>
                </a: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1298829" y="2942082"/>
                <a:ext cx="3145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800" b="1" dirty="0">
                    <a:solidFill>
                      <a:prstClr val="black"/>
                    </a:solidFill>
                    <a:latin typeface="Calibri"/>
                  </a:rPr>
                  <a:t>B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1667191" y="2376932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800" dirty="0">
                    <a:solidFill>
                      <a:prstClr val="black"/>
                    </a:solidFill>
                    <a:latin typeface="Calibri"/>
                  </a:rPr>
                  <a:t>*</a:t>
                </a: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5430166" y="2364232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800" dirty="0">
                    <a:solidFill>
                      <a:prstClr val="black"/>
                    </a:solidFill>
                    <a:latin typeface="Calibri"/>
                  </a:rPr>
                  <a:t>*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1351101" y="1976882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800" dirty="0">
                    <a:solidFill>
                      <a:prstClr val="white"/>
                    </a:solidFill>
                    <a:latin typeface="Calibri"/>
                  </a:rPr>
                  <a:t>*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3548201" y="179202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800" dirty="0">
                    <a:solidFill>
                      <a:prstClr val="white"/>
                    </a:solidFill>
                    <a:latin typeface="Calibri"/>
                  </a:rPr>
                  <a:t>*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3233520" y="1970532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800" dirty="0">
                    <a:solidFill>
                      <a:prstClr val="white"/>
                    </a:solidFill>
                    <a:latin typeface="Calibri"/>
                  </a:rPr>
                  <a:t>*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3862170" y="1840713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800" dirty="0">
                    <a:solidFill>
                      <a:prstClr val="white"/>
                    </a:solidFill>
                    <a:latin typeface="Calibri"/>
                  </a:rPr>
                  <a:t>*</a:t>
                </a: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4176041" y="1989582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800" dirty="0">
                    <a:solidFill>
                      <a:prstClr val="white"/>
                    </a:solidFill>
                    <a:latin typeface="Calibri"/>
                  </a:rPr>
                  <a:t>*</a:t>
                </a: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5115841" y="1989582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800" dirty="0">
                    <a:solidFill>
                      <a:prstClr val="white"/>
                    </a:solidFill>
                    <a:latin typeface="Calibri"/>
                  </a:rPr>
                  <a:t>*</a:t>
                </a: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5430166" y="1856232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800" dirty="0">
                    <a:solidFill>
                      <a:prstClr val="white"/>
                    </a:solidFill>
                    <a:latin typeface="Calibri"/>
                  </a:rPr>
                  <a:t>*</a:t>
                </a: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1667191" y="1720063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800" dirty="0">
                    <a:solidFill>
                      <a:prstClr val="white"/>
                    </a:solidFill>
                    <a:latin typeface="Calibri"/>
                  </a:rPr>
                  <a:t>*</a:t>
                </a: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1979751" y="1799082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800" dirty="0">
                    <a:solidFill>
                      <a:prstClr val="white"/>
                    </a:solidFill>
                    <a:latin typeface="Calibri"/>
                  </a:rPr>
                  <a:t>*</a:t>
                </a: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2293720" y="1824482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800" dirty="0">
                    <a:solidFill>
                      <a:prstClr val="white"/>
                    </a:solidFill>
                    <a:latin typeface="Calibri"/>
                  </a:rPr>
                  <a:t>*</a:t>
                </a: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2604870" y="1773682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800" dirty="0">
                    <a:solidFill>
                      <a:prstClr val="white"/>
                    </a:solidFill>
                    <a:latin typeface="Calibri"/>
                  </a:rPr>
                  <a:t>*</a:t>
                </a: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2919551" y="1898575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800" dirty="0">
                    <a:solidFill>
                      <a:prstClr val="white"/>
                    </a:solidFill>
                    <a:latin typeface="Calibri"/>
                  </a:rPr>
                  <a:t>*</a:t>
                </a: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4804691" y="1804524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800" dirty="0">
                    <a:solidFill>
                      <a:prstClr val="white"/>
                    </a:solidFill>
                    <a:latin typeface="Calibri"/>
                  </a:rPr>
                  <a:t>*</a:t>
                </a: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6055641" y="1839903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800" dirty="0">
                    <a:solidFill>
                      <a:prstClr val="white"/>
                    </a:solidFill>
                    <a:latin typeface="Calibri"/>
                  </a:rPr>
                  <a:t>*</a:t>
                </a: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6370420" y="1855324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800" dirty="0">
                    <a:solidFill>
                      <a:prstClr val="white"/>
                    </a:solidFill>
                    <a:latin typeface="Calibri"/>
                  </a:rPr>
                  <a:t>*</a:t>
                </a: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6684291" y="1792732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800" dirty="0">
                    <a:solidFill>
                      <a:prstClr val="white"/>
                    </a:solidFill>
                    <a:latin typeface="Calibri"/>
                  </a:rPr>
                  <a:t>*</a:t>
                </a: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6998162" y="1810874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800" dirty="0">
                    <a:solidFill>
                      <a:prstClr val="white"/>
                    </a:solidFill>
                    <a:latin typeface="Calibri"/>
                  </a:rPr>
                  <a:t>*</a:t>
                </a: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1350291" y="3811124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800" dirty="0">
                    <a:solidFill>
                      <a:prstClr val="white"/>
                    </a:solidFill>
                    <a:latin typeface="Calibri"/>
                  </a:rPr>
                  <a:t>*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1350291" y="4440682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800" dirty="0">
                    <a:solidFill>
                      <a:prstClr val="black"/>
                    </a:solidFill>
                    <a:latin typeface="Calibri"/>
                  </a:rPr>
                  <a:t>*</a:t>
                </a: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2918741" y="4476064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800" dirty="0">
                    <a:solidFill>
                      <a:prstClr val="black"/>
                    </a:solidFill>
                    <a:latin typeface="Calibri"/>
                  </a:rPr>
                  <a:t>*</a:t>
                </a: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4803783" y="4457919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800" dirty="0">
                    <a:solidFill>
                      <a:prstClr val="black"/>
                    </a:solidFill>
                    <a:latin typeface="Calibri"/>
                  </a:rPr>
                  <a:t>*</a:t>
                </a: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5742675" y="4323661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800" dirty="0">
                    <a:solidFill>
                      <a:prstClr val="black"/>
                    </a:solidFill>
                    <a:latin typeface="Calibri"/>
                  </a:rPr>
                  <a:t>*</a:t>
                </a: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6995441" y="4466082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800" dirty="0">
                    <a:solidFill>
                      <a:prstClr val="black"/>
                    </a:solidFill>
                    <a:latin typeface="Calibri"/>
                  </a:rPr>
                  <a:t>*</a:t>
                </a: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1666883" y="4096874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800" dirty="0">
                    <a:solidFill>
                      <a:prstClr val="white"/>
                    </a:solidFill>
                    <a:latin typeface="Calibri"/>
                  </a:rPr>
                  <a:t>*</a:t>
                </a: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2604870" y="3903653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800" dirty="0">
                    <a:solidFill>
                      <a:prstClr val="white"/>
                    </a:solidFill>
                    <a:latin typeface="Calibri"/>
                  </a:rPr>
                  <a:t>*</a:t>
                </a: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2918741" y="3890953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800" dirty="0">
                    <a:solidFill>
                      <a:prstClr val="white"/>
                    </a:solidFill>
                    <a:latin typeface="Calibri"/>
                  </a:rPr>
                  <a:t>*</a:t>
                </a: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3232612" y="3818382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800" dirty="0">
                    <a:solidFill>
                      <a:prstClr val="white"/>
                    </a:solidFill>
                    <a:latin typeface="Calibri"/>
                  </a:rPr>
                  <a:t>*</a:t>
                </a: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3547391" y="3865553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800" dirty="0">
                    <a:solidFill>
                      <a:prstClr val="white"/>
                    </a:solidFill>
                    <a:latin typeface="Calibri"/>
                  </a:rPr>
                  <a:t>*</a:t>
                </a: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3858541" y="3829269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800" dirty="0">
                    <a:solidFill>
                      <a:prstClr val="white"/>
                    </a:solidFill>
                    <a:latin typeface="Calibri"/>
                  </a:rPr>
                  <a:t>*</a:t>
                </a: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4177854" y="3932682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800" dirty="0">
                    <a:solidFill>
                      <a:prstClr val="white"/>
                    </a:solidFill>
                    <a:latin typeface="Calibri"/>
                  </a:rPr>
                  <a:t>*</a:t>
                </a: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5115841" y="3942661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800" dirty="0">
                    <a:solidFill>
                      <a:prstClr val="white"/>
                    </a:solidFill>
                    <a:latin typeface="Calibri"/>
                  </a:rPr>
                  <a:t>*</a:t>
                </a: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5433341" y="381929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800" dirty="0">
                    <a:solidFill>
                      <a:prstClr val="white"/>
                    </a:solidFill>
                    <a:latin typeface="Calibri"/>
                  </a:rPr>
                  <a:t>*</a:t>
                </a: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6369512" y="4034282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800" dirty="0">
                    <a:solidFill>
                      <a:prstClr val="white"/>
                    </a:solidFill>
                    <a:latin typeface="Calibri"/>
                  </a:rPr>
                  <a:t>*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6684291" y="3958082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800" dirty="0">
                    <a:solidFill>
                      <a:prstClr val="white"/>
                    </a:solidFill>
                    <a:latin typeface="Calibri"/>
                  </a:rPr>
                  <a:t>*</a:t>
                </a: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2918741" y="3562569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800" dirty="0">
                    <a:solidFill>
                      <a:prstClr val="white"/>
                    </a:solidFill>
                    <a:latin typeface="Calibri"/>
                  </a:rPr>
                  <a:t>*</a:t>
                </a: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6055641" y="3682311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800" dirty="0">
                    <a:solidFill>
                      <a:prstClr val="white"/>
                    </a:solidFill>
                    <a:latin typeface="Calibri"/>
                  </a:rPr>
                  <a:t>*</a:t>
                </a: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6369512" y="3723132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800" dirty="0">
                    <a:solidFill>
                      <a:prstClr val="white"/>
                    </a:solidFill>
                    <a:latin typeface="Calibri"/>
                  </a:rPr>
                  <a:t>*</a:t>
                </a: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6684291" y="3653282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800" dirty="0">
                    <a:solidFill>
                      <a:prstClr val="white"/>
                    </a:solidFill>
                    <a:latin typeface="Calibri"/>
                  </a:rPr>
                  <a:t>*</a:t>
                </a: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6995441" y="3630603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800" dirty="0">
                    <a:solidFill>
                      <a:prstClr val="white"/>
                    </a:solidFill>
                    <a:latin typeface="Calibri"/>
                  </a:rPr>
                  <a:t>*</a:t>
                </a:r>
              </a:p>
            </p:txBody>
          </p:sp>
          <p:sp>
            <p:nvSpPr>
              <p:cNvPr id="2" name="TextBox 1"/>
              <p:cNvSpPr txBox="1"/>
              <p:nvPr/>
            </p:nvSpPr>
            <p:spPr>
              <a:xfrm>
                <a:off x="1366065" y="794353"/>
                <a:ext cx="800219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pH 5.5</a:t>
                </a:r>
                <a:endParaRPr lang="en-GB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1366065" y="2957214"/>
                <a:ext cx="800219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pH 6.5</a:t>
                </a:r>
                <a:endParaRPr lang="en-GB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Rectangle 3"/>
            <p:cNvSpPr/>
            <p:nvPr/>
          </p:nvSpPr>
          <p:spPr bwMode="auto">
            <a:xfrm>
              <a:off x="2598701" y="6348696"/>
              <a:ext cx="3527779" cy="27156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</p:grpSp>
      <p:sp>
        <p:nvSpPr>
          <p:cNvPr id="106" name="Text Box 511"/>
          <p:cNvSpPr txBox="1">
            <a:spLocks noChangeArrowheads="1"/>
          </p:cNvSpPr>
          <p:nvPr/>
        </p:nvSpPr>
        <p:spPr bwMode="auto">
          <a:xfrm>
            <a:off x="6705600" y="6593418"/>
            <a:ext cx="244784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sz="1100" b="1" dirty="0" smtClean="0">
                <a:latin typeface="+mn-lt"/>
              </a:rPr>
              <a:t>Reichardt et al. ISME J (2018)</a:t>
            </a:r>
            <a:endParaRPr lang="en-GB" sz="1100" b="1" dirty="0">
              <a:latin typeface="+mn-lt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0" y="0"/>
            <a:ext cx="9144000" cy="62071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TextBox 102"/>
          <p:cNvSpPr txBox="1"/>
          <p:nvPr/>
        </p:nvSpPr>
        <p:spPr>
          <a:xfrm>
            <a:off x="214597" y="6424141"/>
            <a:ext cx="516142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cs typeface="Arial" panose="020B0604020202020204" pitchFamily="34" charset="0"/>
              </a:rPr>
              <a:t>Significance relative to no substrate control 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P&lt;0.001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Rounded Rectangle 103"/>
          <p:cNvSpPr/>
          <p:nvPr/>
        </p:nvSpPr>
        <p:spPr bwMode="auto">
          <a:xfrm>
            <a:off x="5179792" y="1255653"/>
            <a:ext cx="621402" cy="3861959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7" name="Rounded Rectangle 106"/>
          <p:cNvSpPr/>
          <p:nvPr/>
        </p:nvSpPr>
        <p:spPr bwMode="auto">
          <a:xfrm>
            <a:off x="1425994" y="1255653"/>
            <a:ext cx="291689" cy="3861959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9" name="Rounded Rectangle 108"/>
          <p:cNvSpPr/>
          <p:nvPr/>
        </p:nvSpPr>
        <p:spPr bwMode="auto">
          <a:xfrm>
            <a:off x="3290667" y="1255653"/>
            <a:ext cx="1257300" cy="3861959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3393714" y="2988904"/>
            <a:ext cx="119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rhamnose</a:t>
            </a:r>
            <a:endParaRPr lang="en-GB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Rounded Rectangle 110"/>
          <p:cNvSpPr/>
          <p:nvPr/>
        </p:nvSpPr>
        <p:spPr bwMode="auto">
          <a:xfrm>
            <a:off x="6120954" y="1255655"/>
            <a:ext cx="1257300" cy="3861959"/>
          </a:xfrm>
          <a:prstGeom prst="roundRect">
            <a:avLst/>
          </a:prstGeom>
          <a:noFill/>
          <a:ln w="28575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6310505" y="1324518"/>
            <a:ext cx="1018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fructans</a:t>
            </a:r>
            <a:endParaRPr lang="en-GB" sz="14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883810" y="1328526"/>
            <a:ext cx="129731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α-/β-glucans</a:t>
            </a:r>
            <a:endParaRPr lang="en-GB" sz="14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Text Box 9"/>
          <p:cNvSpPr txBox="1">
            <a:spLocks noChangeArrowheads="1"/>
          </p:cNvSpPr>
          <p:nvPr/>
        </p:nvSpPr>
        <p:spPr bwMode="auto">
          <a:xfrm>
            <a:off x="165100" y="112713"/>
            <a:ext cx="69279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F</a:t>
            </a:r>
            <a:r>
              <a:rPr lang="en-US" sz="2000" b="1" dirty="0" err="1" smtClean="0">
                <a:solidFill>
                  <a:schemeClr val="bg1"/>
                </a:solidFill>
                <a:latin typeface="+mn-lt"/>
              </a:rPr>
              <a:t>aecal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 microbiota incubations – SCFA production (average data)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16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7" grpId="0" animBg="1"/>
      <p:bldP spid="109" grpId="0" animBg="1"/>
      <p:bldP spid="110" grpId="0"/>
      <p:bldP spid="111" grpId="0" animBg="1"/>
      <p:bldP spid="112" grpId="0"/>
      <p:bldP spid="1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 110"/>
          <p:cNvSpPr/>
          <p:nvPr/>
        </p:nvSpPr>
        <p:spPr>
          <a:xfrm>
            <a:off x="863225" y="4172735"/>
            <a:ext cx="958116" cy="1386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Rectangle 111"/>
          <p:cNvSpPr/>
          <p:nvPr/>
        </p:nvSpPr>
        <p:spPr>
          <a:xfrm>
            <a:off x="863225" y="4311361"/>
            <a:ext cx="958116" cy="1386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Rectangle 112"/>
          <p:cNvSpPr/>
          <p:nvPr/>
        </p:nvSpPr>
        <p:spPr>
          <a:xfrm>
            <a:off x="863225" y="4449987"/>
            <a:ext cx="958116" cy="1386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Rectangle 113"/>
          <p:cNvSpPr/>
          <p:nvPr/>
        </p:nvSpPr>
        <p:spPr>
          <a:xfrm>
            <a:off x="863225" y="4588613"/>
            <a:ext cx="958116" cy="1386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Rectangle 114"/>
          <p:cNvSpPr/>
          <p:nvPr/>
        </p:nvSpPr>
        <p:spPr>
          <a:xfrm>
            <a:off x="863225" y="4727239"/>
            <a:ext cx="958116" cy="1386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Rectangle 115"/>
          <p:cNvSpPr/>
          <p:nvPr/>
        </p:nvSpPr>
        <p:spPr>
          <a:xfrm>
            <a:off x="863225" y="4865865"/>
            <a:ext cx="958116" cy="1386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Rectangle 116"/>
          <p:cNvSpPr/>
          <p:nvPr/>
        </p:nvSpPr>
        <p:spPr>
          <a:xfrm>
            <a:off x="863225" y="5004491"/>
            <a:ext cx="958116" cy="1386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Rectangle 117"/>
          <p:cNvSpPr/>
          <p:nvPr/>
        </p:nvSpPr>
        <p:spPr>
          <a:xfrm>
            <a:off x="863225" y="5143117"/>
            <a:ext cx="958116" cy="138626"/>
          </a:xfrm>
          <a:prstGeom prst="rect">
            <a:avLst/>
          </a:prstGeom>
          <a:solidFill>
            <a:srgbClr val="BCB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Rectangle 118"/>
          <p:cNvSpPr/>
          <p:nvPr/>
        </p:nvSpPr>
        <p:spPr>
          <a:xfrm>
            <a:off x="863225" y="5281743"/>
            <a:ext cx="958116" cy="138626"/>
          </a:xfrm>
          <a:prstGeom prst="rect">
            <a:avLst/>
          </a:prstGeom>
          <a:solidFill>
            <a:srgbClr val="BCB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Rectangle 119"/>
          <p:cNvSpPr/>
          <p:nvPr/>
        </p:nvSpPr>
        <p:spPr>
          <a:xfrm>
            <a:off x="863225" y="5420369"/>
            <a:ext cx="958116" cy="1386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Rectangle 120"/>
          <p:cNvSpPr/>
          <p:nvPr/>
        </p:nvSpPr>
        <p:spPr>
          <a:xfrm>
            <a:off x="863225" y="5558995"/>
            <a:ext cx="958116" cy="1386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Rectangle 121"/>
          <p:cNvSpPr/>
          <p:nvPr/>
        </p:nvSpPr>
        <p:spPr>
          <a:xfrm>
            <a:off x="863225" y="5697621"/>
            <a:ext cx="958116" cy="1386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Rectangle 122"/>
          <p:cNvSpPr/>
          <p:nvPr/>
        </p:nvSpPr>
        <p:spPr>
          <a:xfrm>
            <a:off x="863225" y="5836247"/>
            <a:ext cx="958116" cy="138626"/>
          </a:xfrm>
          <a:prstGeom prst="rect">
            <a:avLst/>
          </a:prstGeom>
          <a:solidFill>
            <a:srgbClr val="7ED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" name="Rectangle 123"/>
          <p:cNvSpPr/>
          <p:nvPr/>
        </p:nvSpPr>
        <p:spPr>
          <a:xfrm>
            <a:off x="863225" y="5974873"/>
            <a:ext cx="958116" cy="138626"/>
          </a:xfrm>
          <a:prstGeom prst="rect">
            <a:avLst/>
          </a:prstGeom>
          <a:solidFill>
            <a:srgbClr val="7ED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5" name="Rectangle 124"/>
          <p:cNvSpPr/>
          <p:nvPr/>
        </p:nvSpPr>
        <p:spPr>
          <a:xfrm>
            <a:off x="863225" y="6113499"/>
            <a:ext cx="958116" cy="1386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Rectangle 125"/>
          <p:cNvSpPr/>
          <p:nvPr/>
        </p:nvSpPr>
        <p:spPr>
          <a:xfrm>
            <a:off x="863225" y="6252125"/>
            <a:ext cx="958116" cy="138626"/>
          </a:xfrm>
          <a:prstGeom prst="rect">
            <a:avLst/>
          </a:prstGeom>
          <a:solidFill>
            <a:srgbClr val="D0B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7" name="Rectangle 126"/>
          <p:cNvSpPr/>
          <p:nvPr/>
        </p:nvSpPr>
        <p:spPr>
          <a:xfrm>
            <a:off x="863225" y="6390751"/>
            <a:ext cx="958116" cy="138626"/>
          </a:xfrm>
          <a:prstGeom prst="rect">
            <a:avLst/>
          </a:prstGeom>
          <a:solidFill>
            <a:srgbClr val="D0B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Rectangle 127"/>
          <p:cNvSpPr/>
          <p:nvPr/>
        </p:nvSpPr>
        <p:spPr>
          <a:xfrm>
            <a:off x="863225" y="6529377"/>
            <a:ext cx="958116" cy="138626"/>
          </a:xfrm>
          <a:prstGeom prst="rect">
            <a:avLst/>
          </a:prstGeom>
          <a:solidFill>
            <a:srgbClr val="D0B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9" name="Rectangle 128"/>
          <p:cNvSpPr/>
          <p:nvPr/>
        </p:nvSpPr>
        <p:spPr>
          <a:xfrm>
            <a:off x="863225" y="6668003"/>
            <a:ext cx="958116" cy="138626"/>
          </a:xfrm>
          <a:prstGeom prst="rect">
            <a:avLst/>
          </a:prstGeom>
          <a:solidFill>
            <a:srgbClr val="D0B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863225" y="1506598"/>
            <a:ext cx="958116" cy="1386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Rectangle 92"/>
          <p:cNvSpPr/>
          <p:nvPr/>
        </p:nvSpPr>
        <p:spPr>
          <a:xfrm>
            <a:off x="863225" y="1645224"/>
            <a:ext cx="958116" cy="1386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Rectangle 93"/>
          <p:cNvSpPr/>
          <p:nvPr/>
        </p:nvSpPr>
        <p:spPr>
          <a:xfrm>
            <a:off x="863225" y="1783850"/>
            <a:ext cx="958116" cy="1386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Rectangle 94"/>
          <p:cNvSpPr/>
          <p:nvPr/>
        </p:nvSpPr>
        <p:spPr>
          <a:xfrm>
            <a:off x="863225" y="1922476"/>
            <a:ext cx="958116" cy="1386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Rectangle 95"/>
          <p:cNvSpPr/>
          <p:nvPr/>
        </p:nvSpPr>
        <p:spPr>
          <a:xfrm>
            <a:off x="863225" y="2061102"/>
            <a:ext cx="958116" cy="1386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Rectangle 96"/>
          <p:cNvSpPr/>
          <p:nvPr/>
        </p:nvSpPr>
        <p:spPr>
          <a:xfrm>
            <a:off x="863225" y="2199728"/>
            <a:ext cx="958116" cy="1386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Rectangle 97"/>
          <p:cNvSpPr/>
          <p:nvPr/>
        </p:nvSpPr>
        <p:spPr>
          <a:xfrm>
            <a:off x="863225" y="2338354"/>
            <a:ext cx="958116" cy="1386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Rectangle 98"/>
          <p:cNvSpPr/>
          <p:nvPr/>
        </p:nvSpPr>
        <p:spPr>
          <a:xfrm>
            <a:off x="863225" y="2476980"/>
            <a:ext cx="958116" cy="138626"/>
          </a:xfrm>
          <a:prstGeom prst="rect">
            <a:avLst/>
          </a:prstGeom>
          <a:solidFill>
            <a:srgbClr val="BCB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Rectangle 99"/>
          <p:cNvSpPr/>
          <p:nvPr/>
        </p:nvSpPr>
        <p:spPr>
          <a:xfrm>
            <a:off x="863225" y="2615606"/>
            <a:ext cx="958116" cy="138626"/>
          </a:xfrm>
          <a:prstGeom prst="rect">
            <a:avLst/>
          </a:prstGeom>
          <a:solidFill>
            <a:srgbClr val="BCB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Rectangle 100"/>
          <p:cNvSpPr/>
          <p:nvPr/>
        </p:nvSpPr>
        <p:spPr>
          <a:xfrm>
            <a:off x="863225" y="2754232"/>
            <a:ext cx="958116" cy="1386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Rectangle 101"/>
          <p:cNvSpPr/>
          <p:nvPr/>
        </p:nvSpPr>
        <p:spPr>
          <a:xfrm>
            <a:off x="863225" y="2892858"/>
            <a:ext cx="958116" cy="1386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Rectangle 102"/>
          <p:cNvSpPr/>
          <p:nvPr/>
        </p:nvSpPr>
        <p:spPr>
          <a:xfrm>
            <a:off x="863225" y="3031484"/>
            <a:ext cx="958116" cy="1386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Rectangle 103"/>
          <p:cNvSpPr/>
          <p:nvPr/>
        </p:nvSpPr>
        <p:spPr>
          <a:xfrm>
            <a:off x="863225" y="3170110"/>
            <a:ext cx="958116" cy="138626"/>
          </a:xfrm>
          <a:prstGeom prst="rect">
            <a:avLst/>
          </a:prstGeom>
          <a:solidFill>
            <a:srgbClr val="7ED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Rectangle 104"/>
          <p:cNvSpPr/>
          <p:nvPr/>
        </p:nvSpPr>
        <p:spPr>
          <a:xfrm>
            <a:off x="863225" y="3308736"/>
            <a:ext cx="958116" cy="138626"/>
          </a:xfrm>
          <a:prstGeom prst="rect">
            <a:avLst/>
          </a:prstGeom>
          <a:solidFill>
            <a:srgbClr val="7ED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Rectangle 105"/>
          <p:cNvSpPr/>
          <p:nvPr/>
        </p:nvSpPr>
        <p:spPr>
          <a:xfrm>
            <a:off x="863225" y="3447362"/>
            <a:ext cx="958116" cy="1386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Rectangle 106"/>
          <p:cNvSpPr/>
          <p:nvPr/>
        </p:nvSpPr>
        <p:spPr>
          <a:xfrm>
            <a:off x="863225" y="3585988"/>
            <a:ext cx="958116" cy="138626"/>
          </a:xfrm>
          <a:prstGeom prst="rect">
            <a:avLst/>
          </a:prstGeom>
          <a:solidFill>
            <a:srgbClr val="D0B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Rectangle 107"/>
          <p:cNvSpPr/>
          <p:nvPr/>
        </p:nvSpPr>
        <p:spPr>
          <a:xfrm>
            <a:off x="863225" y="3724614"/>
            <a:ext cx="958116" cy="138626"/>
          </a:xfrm>
          <a:prstGeom prst="rect">
            <a:avLst/>
          </a:prstGeom>
          <a:solidFill>
            <a:srgbClr val="D0B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Rectangle 108"/>
          <p:cNvSpPr/>
          <p:nvPr/>
        </p:nvSpPr>
        <p:spPr>
          <a:xfrm>
            <a:off x="863225" y="3863240"/>
            <a:ext cx="958116" cy="138626"/>
          </a:xfrm>
          <a:prstGeom prst="rect">
            <a:avLst/>
          </a:prstGeom>
          <a:solidFill>
            <a:srgbClr val="D0B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Rectangle 109"/>
          <p:cNvSpPr/>
          <p:nvPr/>
        </p:nvSpPr>
        <p:spPr>
          <a:xfrm>
            <a:off x="863225" y="4001866"/>
            <a:ext cx="958116" cy="138626"/>
          </a:xfrm>
          <a:prstGeom prst="rect">
            <a:avLst/>
          </a:prstGeom>
          <a:solidFill>
            <a:srgbClr val="D0B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/>
          <p:cNvSpPr txBox="1"/>
          <p:nvPr/>
        </p:nvSpPr>
        <p:spPr>
          <a:xfrm rot="19556641">
            <a:off x="1876189" y="1008142"/>
            <a:ext cx="11480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i="1" dirty="0" err="1" smtClean="0"/>
              <a:t>Bacteroides</a:t>
            </a:r>
            <a:r>
              <a:rPr lang="en-GB" sz="1100" b="1" dirty="0" smtClean="0"/>
              <a:t> spp.</a:t>
            </a:r>
            <a:endParaRPr lang="en-GB" sz="1100" b="1" dirty="0"/>
          </a:p>
        </p:txBody>
      </p:sp>
      <p:sp>
        <p:nvSpPr>
          <p:cNvPr id="55" name="TextBox 54"/>
          <p:cNvSpPr txBox="1"/>
          <p:nvPr/>
        </p:nvSpPr>
        <p:spPr>
          <a:xfrm rot="19556641">
            <a:off x="2113458" y="1009651"/>
            <a:ext cx="11434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i="1" dirty="0" smtClean="0"/>
              <a:t>F. </a:t>
            </a:r>
            <a:r>
              <a:rPr lang="en-GB" sz="1100" b="1" i="1" dirty="0" err="1" smtClean="0"/>
              <a:t>prausnitzii</a:t>
            </a:r>
            <a:endParaRPr lang="en-GB" sz="1100" b="1" dirty="0"/>
          </a:p>
        </p:txBody>
      </p:sp>
      <p:sp>
        <p:nvSpPr>
          <p:cNvPr id="56" name="TextBox 55"/>
          <p:cNvSpPr txBox="1"/>
          <p:nvPr/>
        </p:nvSpPr>
        <p:spPr>
          <a:xfrm rot="19556641">
            <a:off x="2380629" y="1127925"/>
            <a:ext cx="7168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i="1" dirty="0" smtClean="0"/>
              <a:t>R. </a:t>
            </a:r>
            <a:r>
              <a:rPr lang="en-GB" sz="1100" b="1" i="1" dirty="0" err="1" smtClean="0"/>
              <a:t>bromii</a:t>
            </a:r>
            <a:endParaRPr lang="en-GB" sz="1100" b="1" dirty="0"/>
          </a:p>
        </p:txBody>
      </p:sp>
      <p:sp>
        <p:nvSpPr>
          <p:cNvPr id="57" name="TextBox 56"/>
          <p:cNvSpPr txBox="1"/>
          <p:nvPr/>
        </p:nvSpPr>
        <p:spPr>
          <a:xfrm rot="19556641">
            <a:off x="2585634" y="1066053"/>
            <a:ext cx="9060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i="1" dirty="0" smtClean="0"/>
              <a:t>R. </a:t>
            </a:r>
            <a:r>
              <a:rPr lang="en-GB" sz="1100" b="1" i="1" dirty="0" err="1"/>
              <a:t>a</a:t>
            </a:r>
            <a:r>
              <a:rPr lang="en-GB" sz="1100" b="1" i="1" dirty="0" err="1" smtClean="0"/>
              <a:t>lbus</a:t>
            </a:r>
            <a:r>
              <a:rPr lang="en-GB" sz="1100" b="1" i="1" dirty="0" smtClean="0"/>
              <a:t> </a:t>
            </a:r>
            <a:r>
              <a:rPr lang="en-GB" sz="1100" b="1" dirty="0" smtClean="0"/>
              <a:t>gr.†</a:t>
            </a:r>
            <a:endParaRPr lang="en-GB" sz="1100" b="1" dirty="0"/>
          </a:p>
        </p:txBody>
      </p:sp>
      <p:sp>
        <p:nvSpPr>
          <p:cNvPr id="58" name="TextBox 57"/>
          <p:cNvSpPr txBox="1"/>
          <p:nvPr/>
        </p:nvSpPr>
        <p:spPr>
          <a:xfrm rot="19556641">
            <a:off x="2782524" y="978706"/>
            <a:ext cx="12218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i="1" dirty="0" smtClean="0"/>
              <a:t>R. </a:t>
            </a:r>
            <a:r>
              <a:rPr lang="en-GB" sz="1100" b="1" i="1" dirty="0" err="1" smtClean="0"/>
              <a:t>flavefaciens</a:t>
            </a:r>
            <a:r>
              <a:rPr lang="en-GB" sz="1100" b="1" i="1" dirty="0" smtClean="0"/>
              <a:t> </a:t>
            </a:r>
            <a:r>
              <a:rPr lang="en-GB" sz="1100" b="1" dirty="0" smtClean="0"/>
              <a:t>gr.</a:t>
            </a:r>
            <a:endParaRPr lang="en-GB" sz="1100" b="1" dirty="0"/>
          </a:p>
        </p:txBody>
      </p:sp>
      <p:sp>
        <p:nvSpPr>
          <p:cNvPr id="59" name="TextBox 58"/>
          <p:cNvSpPr txBox="1"/>
          <p:nvPr/>
        </p:nvSpPr>
        <p:spPr>
          <a:xfrm rot="19556641">
            <a:off x="3006993" y="1030761"/>
            <a:ext cx="10951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i="1" dirty="0" err="1" smtClean="0"/>
              <a:t>Oscillibacter</a:t>
            </a:r>
            <a:r>
              <a:rPr lang="en-GB" sz="1100" b="1" i="1" dirty="0" smtClean="0"/>
              <a:t> </a:t>
            </a:r>
            <a:r>
              <a:rPr lang="en-GB" sz="1100" b="1" dirty="0" smtClean="0"/>
              <a:t>gr.</a:t>
            </a:r>
            <a:endParaRPr lang="en-GB" sz="1100" b="1" dirty="0"/>
          </a:p>
        </p:txBody>
      </p:sp>
      <p:sp>
        <p:nvSpPr>
          <p:cNvPr id="60" name="TextBox 59"/>
          <p:cNvSpPr txBox="1"/>
          <p:nvPr/>
        </p:nvSpPr>
        <p:spPr>
          <a:xfrm rot="19556641">
            <a:off x="3265785" y="1059906"/>
            <a:ext cx="9573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i="1" dirty="0" err="1" smtClean="0"/>
              <a:t>Roseburia</a:t>
            </a:r>
            <a:r>
              <a:rPr lang="en-GB" sz="1100" b="1" i="1" dirty="0" smtClean="0"/>
              <a:t> </a:t>
            </a:r>
            <a:r>
              <a:rPr lang="en-GB" sz="1100" b="1" dirty="0" smtClean="0"/>
              <a:t>gr.</a:t>
            </a:r>
            <a:endParaRPr lang="en-GB" sz="1100" b="1" dirty="0"/>
          </a:p>
        </p:txBody>
      </p:sp>
      <p:sp>
        <p:nvSpPr>
          <p:cNvPr id="61" name="TextBox 60"/>
          <p:cNvSpPr txBox="1"/>
          <p:nvPr/>
        </p:nvSpPr>
        <p:spPr>
          <a:xfrm rot="19556641">
            <a:off x="3759899" y="1156691"/>
            <a:ext cx="6126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i="1" dirty="0" smtClean="0"/>
              <a:t>E. </a:t>
            </a:r>
            <a:r>
              <a:rPr lang="en-GB" sz="1100" b="1" i="1" dirty="0" err="1" smtClean="0"/>
              <a:t>hallii</a:t>
            </a:r>
            <a:endParaRPr lang="en-GB" sz="1100" b="1" dirty="0"/>
          </a:p>
        </p:txBody>
      </p:sp>
      <p:sp>
        <p:nvSpPr>
          <p:cNvPr id="62" name="TextBox 61"/>
          <p:cNvSpPr txBox="1"/>
          <p:nvPr/>
        </p:nvSpPr>
        <p:spPr>
          <a:xfrm rot="19556641">
            <a:off x="3971815" y="1114744"/>
            <a:ext cx="7409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i="1" dirty="0" smtClean="0"/>
              <a:t>A. </a:t>
            </a:r>
            <a:r>
              <a:rPr lang="en-GB" sz="1100" b="1" i="1" dirty="0" err="1" smtClean="0"/>
              <a:t>hadrus</a:t>
            </a:r>
            <a:endParaRPr lang="en-GB" sz="1100" b="1" dirty="0"/>
          </a:p>
        </p:txBody>
      </p:sp>
      <p:sp>
        <p:nvSpPr>
          <p:cNvPr id="63" name="TextBox 62"/>
          <p:cNvSpPr txBox="1"/>
          <p:nvPr/>
        </p:nvSpPr>
        <p:spPr>
          <a:xfrm rot="19556641">
            <a:off x="5065201" y="1050468"/>
            <a:ext cx="9861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i="1" dirty="0" err="1" smtClean="0"/>
              <a:t>Negativicutes</a:t>
            </a:r>
            <a:endParaRPr lang="en-GB" sz="1100" b="1" dirty="0"/>
          </a:p>
        </p:txBody>
      </p:sp>
      <p:sp>
        <p:nvSpPr>
          <p:cNvPr id="64" name="TextBox 63"/>
          <p:cNvSpPr txBox="1"/>
          <p:nvPr/>
        </p:nvSpPr>
        <p:spPr>
          <a:xfrm rot="19556641">
            <a:off x="5272958" y="931137"/>
            <a:ext cx="13997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i="1" dirty="0" err="1" smtClean="0"/>
              <a:t>Bifidobacterium</a:t>
            </a:r>
            <a:r>
              <a:rPr lang="en-GB" sz="1100" b="1" i="1" dirty="0" smtClean="0"/>
              <a:t> </a:t>
            </a:r>
            <a:r>
              <a:rPr lang="en-GB" sz="1100" b="1" dirty="0" smtClean="0"/>
              <a:t>spp.</a:t>
            </a:r>
            <a:endParaRPr lang="en-GB" sz="1100" b="1" dirty="0"/>
          </a:p>
        </p:txBody>
      </p:sp>
      <p:sp>
        <p:nvSpPr>
          <p:cNvPr id="65" name="TextBox 64"/>
          <p:cNvSpPr txBox="1"/>
          <p:nvPr/>
        </p:nvSpPr>
        <p:spPr>
          <a:xfrm rot="19556641">
            <a:off x="4407942" y="1106048"/>
            <a:ext cx="8162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i="1" dirty="0" err="1" smtClean="0"/>
              <a:t>Dorea</a:t>
            </a:r>
            <a:r>
              <a:rPr lang="en-GB" sz="1100" b="1" i="1" dirty="0" smtClean="0"/>
              <a:t> </a:t>
            </a:r>
            <a:r>
              <a:rPr lang="en-GB" sz="1100" b="1" dirty="0" smtClean="0"/>
              <a:t>spp.</a:t>
            </a:r>
            <a:endParaRPr lang="en-GB" sz="1100" b="1" dirty="0"/>
          </a:p>
        </p:txBody>
      </p:sp>
      <p:sp>
        <p:nvSpPr>
          <p:cNvPr id="66" name="TextBox 65"/>
          <p:cNvSpPr txBox="1"/>
          <p:nvPr/>
        </p:nvSpPr>
        <p:spPr>
          <a:xfrm rot="19556641">
            <a:off x="4184031" y="1079234"/>
            <a:ext cx="8819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i="1" dirty="0" err="1" smtClean="0"/>
              <a:t>Blautia</a:t>
            </a:r>
            <a:r>
              <a:rPr lang="en-GB" sz="1100" b="1" i="1" dirty="0" smtClean="0"/>
              <a:t> </a:t>
            </a:r>
            <a:r>
              <a:rPr lang="en-GB" sz="1100" b="1" dirty="0" smtClean="0"/>
              <a:t>spp.</a:t>
            </a:r>
            <a:endParaRPr lang="en-GB" sz="1100" b="1" dirty="0"/>
          </a:p>
        </p:txBody>
      </p:sp>
      <p:sp>
        <p:nvSpPr>
          <p:cNvPr id="67" name="TextBox 66"/>
          <p:cNvSpPr txBox="1"/>
          <p:nvPr/>
        </p:nvSpPr>
        <p:spPr>
          <a:xfrm rot="19556641">
            <a:off x="3480683" y="1021702"/>
            <a:ext cx="10903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i="1" dirty="0" smtClean="0"/>
              <a:t>R. </a:t>
            </a:r>
            <a:r>
              <a:rPr lang="en-GB" sz="1100" b="1" i="1" dirty="0" err="1" smtClean="0"/>
              <a:t>inulinivorans</a:t>
            </a:r>
            <a:endParaRPr lang="en-GB" sz="1100" b="1" dirty="0"/>
          </a:p>
        </p:txBody>
      </p:sp>
      <p:sp>
        <p:nvSpPr>
          <p:cNvPr id="68" name="TextBox 67"/>
          <p:cNvSpPr txBox="1"/>
          <p:nvPr/>
        </p:nvSpPr>
        <p:spPr>
          <a:xfrm rot="19556641">
            <a:off x="5525177" y="1027397"/>
            <a:ext cx="10567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i="1" dirty="0" smtClean="0"/>
              <a:t>B. </a:t>
            </a:r>
            <a:r>
              <a:rPr lang="en-GB" sz="1100" b="1" i="1" dirty="0" err="1" smtClean="0"/>
              <a:t>adolescentis</a:t>
            </a:r>
            <a:endParaRPr lang="en-GB" sz="1100" b="1" dirty="0"/>
          </a:p>
        </p:txBody>
      </p:sp>
      <p:sp>
        <p:nvSpPr>
          <p:cNvPr id="69" name="TextBox 68"/>
          <p:cNvSpPr txBox="1"/>
          <p:nvPr/>
        </p:nvSpPr>
        <p:spPr>
          <a:xfrm rot="19556641">
            <a:off x="5786270" y="1108000"/>
            <a:ext cx="7777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i="1" dirty="0" smtClean="0"/>
              <a:t>B. </a:t>
            </a:r>
            <a:r>
              <a:rPr lang="en-GB" sz="1100" b="1" i="1" dirty="0" err="1" smtClean="0"/>
              <a:t>longum</a:t>
            </a:r>
            <a:endParaRPr lang="en-GB" sz="1100" b="1" dirty="0"/>
          </a:p>
        </p:txBody>
      </p:sp>
      <p:sp>
        <p:nvSpPr>
          <p:cNvPr id="70" name="TextBox 69"/>
          <p:cNvSpPr txBox="1"/>
          <p:nvPr/>
        </p:nvSpPr>
        <p:spPr>
          <a:xfrm rot="19556641">
            <a:off x="4624489" y="1083050"/>
            <a:ext cx="9028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i="1" dirty="0" smtClean="0"/>
              <a:t>C. </a:t>
            </a:r>
            <a:r>
              <a:rPr lang="en-GB" sz="1100" b="1" i="1" dirty="0" err="1" smtClean="0"/>
              <a:t>eutactus</a:t>
            </a:r>
            <a:r>
              <a:rPr lang="en-GB" sz="1100" b="1" dirty="0" smtClean="0"/>
              <a:t>†</a:t>
            </a:r>
            <a:endParaRPr lang="en-GB" sz="1100" b="1" dirty="0"/>
          </a:p>
        </p:txBody>
      </p:sp>
      <p:sp>
        <p:nvSpPr>
          <p:cNvPr id="71" name="TextBox 70"/>
          <p:cNvSpPr txBox="1"/>
          <p:nvPr/>
        </p:nvSpPr>
        <p:spPr>
          <a:xfrm rot="19556641">
            <a:off x="4866700" y="1103878"/>
            <a:ext cx="8066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i="1" dirty="0" smtClean="0"/>
              <a:t>E. </a:t>
            </a:r>
            <a:r>
              <a:rPr lang="en-GB" sz="1100" b="1" i="1" dirty="0" err="1" smtClean="0"/>
              <a:t>eligens</a:t>
            </a:r>
            <a:r>
              <a:rPr lang="en-GB" sz="1100" b="1" dirty="0" smtClean="0"/>
              <a:t>†</a:t>
            </a:r>
            <a:endParaRPr lang="en-GB" sz="1100" b="1" dirty="0"/>
          </a:p>
        </p:txBody>
      </p:sp>
      <p:sp>
        <p:nvSpPr>
          <p:cNvPr id="72" name="TextBox 71"/>
          <p:cNvSpPr txBox="1"/>
          <p:nvPr/>
        </p:nvSpPr>
        <p:spPr>
          <a:xfrm rot="19556641">
            <a:off x="5972647" y="946794"/>
            <a:ext cx="13356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i="1" dirty="0" smtClean="0"/>
              <a:t>B. </a:t>
            </a:r>
            <a:r>
              <a:rPr lang="en-GB" sz="1100" b="1" i="1" dirty="0" err="1" smtClean="0"/>
              <a:t>catenulatum</a:t>
            </a:r>
            <a:r>
              <a:rPr lang="en-GB" sz="1100" b="1" i="1" dirty="0" smtClean="0"/>
              <a:t> </a:t>
            </a:r>
            <a:r>
              <a:rPr lang="en-GB" sz="1100" b="1" dirty="0" smtClean="0"/>
              <a:t>gr.†</a:t>
            </a:r>
            <a:endParaRPr lang="en-GB" sz="1100" b="1" dirty="0"/>
          </a:p>
        </p:txBody>
      </p:sp>
      <p:sp>
        <p:nvSpPr>
          <p:cNvPr id="73" name="TextBox 72"/>
          <p:cNvSpPr txBox="1"/>
          <p:nvPr/>
        </p:nvSpPr>
        <p:spPr>
          <a:xfrm rot="19556641">
            <a:off x="6242209" y="1088148"/>
            <a:ext cx="8547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i="1" dirty="0" smtClean="0"/>
              <a:t>B. </a:t>
            </a:r>
            <a:r>
              <a:rPr lang="en-GB" sz="1100" b="1" i="1" dirty="0" err="1" smtClean="0"/>
              <a:t>bifidum</a:t>
            </a:r>
            <a:r>
              <a:rPr lang="en-GB" sz="1100" b="1" dirty="0" smtClean="0"/>
              <a:t>†</a:t>
            </a:r>
            <a:endParaRPr lang="en-GB" sz="11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1773921" y="1249413"/>
            <a:ext cx="2295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 smtClean="0"/>
              <a:t>f</a:t>
            </a:r>
            <a:endParaRPr lang="en-GB" sz="1100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781462" y="1250325"/>
            <a:ext cx="4411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 smtClean="0"/>
              <a:t>NDC</a:t>
            </a:r>
            <a:endParaRPr lang="en-GB" sz="1100" b="1" dirty="0"/>
          </a:p>
        </p:txBody>
      </p:sp>
      <p:graphicFrame>
        <p:nvGraphicFramePr>
          <p:cNvPr id="76" name="Table 75"/>
          <p:cNvGraphicFramePr>
            <a:graphicFrameLocks noGrp="1"/>
          </p:cNvGraphicFramePr>
          <p:nvPr>
            <p:extLst/>
          </p:nvPr>
        </p:nvGraphicFramePr>
        <p:xfrm>
          <a:off x="656121" y="1497932"/>
          <a:ext cx="5885598" cy="5317036"/>
        </p:xfrm>
        <a:graphic>
          <a:graphicData uri="http://schemas.openxmlformats.org/drawingml/2006/table">
            <a:tbl>
              <a:tblPr/>
              <a:tblGrid>
                <a:gridCol w="191386"/>
                <a:gridCol w="928307"/>
                <a:gridCol w="214205"/>
                <a:gridCol w="227585"/>
                <a:gridCol w="227585"/>
                <a:gridCol w="227585"/>
                <a:gridCol w="227585"/>
                <a:gridCol w="227585"/>
                <a:gridCol w="227585"/>
                <a:gridCol w="227585"/>
                <a:gridCol w="227585"/>
                <a:gridCol w="227585"/>
                <a:gridCol w="227585"/>
                <a:gridCol w="227585"/>
                <a:gridCol w="227585"/>
                <a:gridCol w="227585"/>
                <a:gridCol w="227585"/>
                <a:gridCol w="227585"/>
                <a:gridCol w="227585"/>
                <a:gridCol w="227585"/>
                <a:gridCol w="227585"/>
                <a:gridCol w="227585"/>
                <a:gridCol w="227585"/>
              </a:tblGrid>
              <a:tr h="135953">
                <a:tc rowSpan="19"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 5.5</a:t>
                      </a:r>
                    </a:p>
                  </a:txBody>
                  <a:tcPr marL="2762" marR="2762" marT="2762" marB="0" vert="vert27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Pyrodextrin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1" marR="2762" marT="2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0.9</a:t>
                      </a:r>
                    </a:p>
                  </a:txBody>
                  <a:tcPr marL="2762" marR="2762" marT="276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1.5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1.2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0.7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1.1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0.5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1.6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1.0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0.8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1.4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1.7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0.7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1.2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0.7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0.8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1.5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1.2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1.0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1.9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3.4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5FF85"/>
                    </a:solidFill>
                  </a:tcPr>
                </a:tc>
              </a:tr>
              <a:tr h="1359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Pullulan</a:t>
                      </a:r>
                    </a:p>
                  </a:txBody>
                  <a:tcPr marL="24861" marR="2762" marT="2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0.6</a:t>
                      </a:r>
                    </a:p>
                  </a:txBody>
                  <a:tcPr marL="2762" marR="2762" marT="276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1.9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3.0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F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0.7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0.7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0.3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3.1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F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1.6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1.3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2.1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1.8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0.8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4.3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5FF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0.5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0.9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3.5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5FF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5.7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DA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4.5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5FF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1.9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2.4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</a:tr>
              <a:tr h="1359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Type II RS</a:t>
                      </a:r>
                    </a:p>
                  </a:txBody>
                  <a:tcPr marL="24861" marR="2762" marT="2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0.8</a:t>
                      </a:r>
                    </a:p>
                  </a:txBody>
                  <a:tcPr marL="2762" marR="2762" marT="276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1.9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12.8</a:t>
                      </a:r>
                    </a:p>
                  </a:txBody>
                  <a:tcPr marL="2762" marR="2762" marT="27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2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1.1</a:t>
                      </a:r>
                    </a:p>
                  </a:txBody>
                  <a:tcPr marL="2762" marR="2762" marT="27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1.1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0.5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3.6</a:t>
                      </a:r>
                    </a:p>
                  </a:txBody>
                  <a:tcPr marL="2762" marR="2762" marT="27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FF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1.3</a:t>
                      </a:r>
                    </a:p>
                  </a:txBody>
                  <a:tcPr marL="2762" marR="2762" marT="27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2.1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2.5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5FF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1.8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1.1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5.5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DA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0.7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1.0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8.3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DA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14.9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2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3.4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5FF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7.3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DA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3.8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5FF85"/>
                    </a:solidFill>
                  </a:tcPr>
                </a:tc>
              </a:tr>
              <a:tr h="1359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Type III RS</a:t>
                      </a:r>
                    </a:p>
                  </a:txBody>
                  <a:tcPr marL="24861" marR="2762" marT="2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0.8</a:t>
                      </a:r>
                    </a:p>
                  </a:txBody>
                  <a:tcPr marL="2762" marR="2762" marT="276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2.5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5FF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13.8</a:t>
                      </a:r>
                    </a:p>
                  </a:txBody>
                  <a:tcPr marL="2762" marR="2762" marT="27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2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1.1</a:t>
                      </a:r>
                    </a:p>
                  </a:txBody>
                  <a:tcPr marL="2762" marR="2762" marT="27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1.1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0.4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2.6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5FF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1.5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1.6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1.3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1.2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1.2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3.2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5FF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0.8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0.8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3.5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5FF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6.7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DA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1.7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2.8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5FF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2.6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5FF85"/>
                    </a:solidFill>
                  </a:tcPr>
                </a:tc>
              </a:tr>
              <a:tr h="1359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ß-Glucan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1" marR="2762" marT="2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0.6</a:t>
                      </a:r>
                    </a:p>
                  </a:txBody>
                  <a:tcPr marL="2762" marR="2762" marT="276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2.5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5FF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1.2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0.8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1.5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0.3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2.4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2.0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1.4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3.3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5FF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4.2</a:t>
                      </a:r>
                    </a:p>
                  </a:txBody>
                  <a:tcPr marL="2762" marR="2762" marT="27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F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0.8</a:t>
                      </a:r>
                    </a:p>
                  </a:txBody>
                  <a:tcPr marL="2762" marR="2762" marT="27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18.4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2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0.6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1.1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1.2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0.8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0.8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1.6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2.9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5FF85"/>
                    </a:solidFill>
                  </a:tcPr>
                </a:tc>
              </a:tr>
              <a:tr h="1359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ß-Glucan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1" marR="2762" marT="2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1.6</a:t>
                      </a:r>
                    </a:p>
                  </a:txBody>
                  <a:tcPr marL="2762" marR="2762" marT="276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2.2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1.5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nd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0.6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0.6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5.7</a:t>
                      </a:r>
                    </a:p>
                  </a:txBody>
                  <a:tcPr marL="2762" marR="2762" marT="27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DA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2.7</a:t>
                      </a:r>
                    </a:p>
                  </a:txBody>
                  <a:tcPr marL="2762" marR="2762" marT="27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5FF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1.7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2.2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2.6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5FF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0.7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10.6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2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0.5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0.7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3.1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5FF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3.0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5FF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2.3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2.8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5FF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1.1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</a:tr>
              <a:tr h="1359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Laminarin</a:t>
                      </a:r>
                    </a:p>
                  </a:txBody>
                  <a:tcPr marL="24861" marR="2762" marT="2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1.2</a:t>
                      </a:r>
                    </a:p>
                  </a:txBody>
                  <a:tcPr marL="2762" marR="2762" marT="276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1.6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1.6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1.2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0.7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0.7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1.6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2.3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1.7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2.1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1.3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2.3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2.0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0.6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0.8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0.7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0.8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0.8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1.0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2.6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5FF85"/>
                    </a:solidFill>
                  </a:tcPr>
                </a:tc>
              </a:tr>
              <a:tr h="1359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Rhamnose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1" marR="2762" marT="2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1.0</a:t>
                      </a:r>
                    </a:p>
                  </a:txBody>
                  <a:tcPr marL="2762" marR="2762" marT="276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1.2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1.2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1.2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0.9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0.4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1.3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1.5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3.2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F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0.7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5.7</a:t>
                      </a:r>
                    </a:p>
                  </a:txBody>
                  <a:tcPr marL="2762" marR="2762" marT="27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DA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0.6</a:t>
                      </a:r>
                    </a:p>
                  </a:txBody>
                  <a:tcPr marL="2762" marR="2762" marT="27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2.3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0.6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0.7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0.7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0.6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0.8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1.0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2.2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</a:tr>
              <a:tr h="1359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Rhamnose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1" marR="2762" marT="2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1.7</a:t>
                      </a:r>
                    </a:p>
                  </a:txBody>
                  <a:tcPr marL="2762" marR="2762" marT="276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1.0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1.3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nd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0.3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0.8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1.1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1.1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12.8</a:t>
                      </a:r>
                    </a:p>
                  </a:txBody>
                  <a:tcPr marL="2762" marR="2762" marT="27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0.6</a:t>
                      </a:r>
                    </a:p>
                  </a:txBody>
                  <a:tcPr marL="2762" marR="2762" marT="27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13.3</a:t>
                      </a:r>
                    </a:p>
                  </a:txBody>
                  <a:tcPr marL="2762" marR="2762" marT="27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0.8</a:t>
                      </a:r>
                    </a:p>
                  </a:txBody>
                  <a:tcPr marL="2762" marR="2762" marT="27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2.0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0.4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0.4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1.1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1.1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1.0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1.0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0.9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</a:tr>
              <a:tr h="1359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en-GB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Rhamnogal.ur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1" marR="2762" marT="2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1.5</a:t>
                      </a:r>
                    </a:p>
                  </a:txBody>
                  <a:tcPr marL="2762" marR="2762" marT="276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2.9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5FF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1.2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0.8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1.2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0.5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1.5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0.9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2.6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5FF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1.0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1.4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1.1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1.1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1.5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0.6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1.0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1.1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1.2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1.5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3.6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5FF85"/>
                    </a:solidFill>
                  </a:tcPr>
                </a:tc>
              </a:tr>
              <a:tr h="1359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Apple Pectin</a:t>
                      </a:r>
                    </a:p>
                  </a:txBody>
                  <a:tcPr marL="24861" marR="2762" marT="2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0.9</a:t>
                      </a:r>
                    </a:p>
                  </a:txBody>
                  <a:tcPr marL="2762" marR="2762" marT="276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3.4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5FF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2.3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0.7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0.9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0.4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1.4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1.2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1.5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1.9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1.3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1.1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2.7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5FF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1.5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1.1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2.0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2.1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1.9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2.6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5FF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5.3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DA00"/>
                    </a:solidFill>
                  </a:tcPr>
                </a:tc>
              </a:tr>
              <a:tr h="1359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Apple Pectin</a:t>
                      </a:r>
                    </a:p>
                  </a:txBody>
                  <a:tcPr marL="24861" marR="2762" marT="2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1.3</a:t>
                      </a:r>
                    </a:p>
                  </a:txBody>
                  <a:tcPr marL="2762" marR="2762" marT="276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2.8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5FF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1.4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nd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0.3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1.1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1.2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1.2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2.8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5FF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0.9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1.6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1.6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1.4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1.7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0.5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2.3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2.2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1.6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1.9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1.4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</a:tr>
              <a:tr h="1359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Carob </a:t>
                      </a:r>
                      <a:r>
                        <a:rPr lang="en-GB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gal.man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1" marR="2762" marT="2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0.4</a:t>
                      </a:r>
                    </a:p>
                  </a:txBody>
                  <a:tcPr marL="2762" marR="2762" marT="276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0.8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0.4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0.7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0.3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0.1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0.9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0.5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0.4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0.4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0.5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0.5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12.8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2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0.2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0.3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0.5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0.3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0.2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1.2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2.2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</a:tr>
              <a:tr h="1359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Guar </a:t>
                      </a:r>
                      <a:r>
                        <a:rPr lang="en-GB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gal.man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1" marR="2762" marT="2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1.2</a:t>
                      </a:r>
                    </a:p>
                  </a:txBody>
                  <a:tcPr marL="2762" marR="2762" marT="276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1.2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1.7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4.6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5FF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0.7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0.8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1.8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1.1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0.7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0.6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1.4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1.7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3.7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5FF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0.6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0.7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0.7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0.7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0.7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0.8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1.9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</a:tr>
              <a:tr h="1359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Arabinoxylan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1" marR="2762" marT="2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0.6</a:t>
                      </a:r>
                    </a:p>
                  </a:txBody>
                  <a:tcPr marL="2762" marR="2762" marT="276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0.9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1.2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0.8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0.9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0.3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1.8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1.4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1.1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2.6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F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1.2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0.7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1.9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0.5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0.7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5.3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DA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5.5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DA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12.0</a:t>
                      </a:r>
                    </a:p>
                  </a:txBody>
                  <a:tcPr marL="2762" marR="2762" marT="27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4.5</a:t>
                      </a:r>
                    </a:p>
                  </a:txBody>
                  <a:tcPr marL="2762" marR="2762" marT="27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5FF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2.9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5FF85"/>
                    </a:solidFill>
                  </a:tcPr>
                </a:tc>
              </a:tr>
              <a:tr h="1359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Oligofructose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1" marR="2762" marT="2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0.8</a:t>
                      </a:r>
                    </a:p>
                  </a:txBody>
                  <a:tcPr marL="2762" marR="2762" marT="276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1.8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4.4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5FF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1.0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1.3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0.5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3.5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F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1.6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2.4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4.7</a:t>
                      </a:r>
                    </a:p>
                  </a:txBody>
                  <a:tcPr marL="2762" marR="2762" marT="27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F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1.9</a:t>
                      </a:r>
                    </a:p>
                  </a:txBody>
                  <a:tcPr marL="2762" marR="2762" marT="27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1.7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4.1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5FF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0.7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1.2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7.0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DA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8.0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DA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5.5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DA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7.3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DA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11.5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242"/>
                    </a:solidFill>
                  </a:tcPr>
                </a:tc>
              </a:tr>
              <a:tr h="1359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 </a:t>
                      </a: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Inulin</a:t>
                      </a:r>
                    </a:p>
                  </a:txBody>
                  <a:tcPr marL="24861" marR="2762" marT="2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0.5</a:t>
                      </a:r>
                    </a:p>
                  </a:txBody>
                  <a:tcPr marL="2762" marR="2762" marT="276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2.4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4.2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5FF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0.6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1.2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0.3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4.2</a:t>
                      </a:r>
                    </a:p>
                  </a:txBody>
                  <a:tcPr marL="2762" marR="2762" marT="27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F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1.6</a:t>
                      </a:r>
                    </a:p>
                  </a:txBody>
                  <a:tcPr marL="2762" marR="2762" marT="27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1.8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5.2</a:t>
                      </a:r>
                    </a:p>
                  </a:txBody>
                  <a:tcPr marL="2762" marR="2762" marT="27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DA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2.2</a:t>
                      </a:r>
                    </a:p>
                  </a:txBody>
                  <a:tcPr marL="2762" marR="2762" marT="27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1.2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4.2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5FF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0.5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1.2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1.7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1.8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1.6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2.2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6.7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DA00"/>
                    </a:solidFill>
                  </a:tcPr>
                </a:tc>
              </a:tr>
              <a:tr h="1359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LC </a:t>
                      </a: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Inulin</a:t>
                      </a:r>
                    </a:p>
                  </a:txBody>
                  <a:tcPr marL="24861" marR="2762" marT="2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0.5</a:t>
                      </a:r>
                    </a:p>
                  </a:txBody>
                  <a:tcPr marL="2762" marR="2762" marT="276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2.2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4.2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5FF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0.7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1.0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0.2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3.7</a:t>
                      </a:r>
                    </a:p>
                  </a:txBody>
                  <a:tcPr marL="2762" marR="2762" marT="27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F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1.4</a:t>
                      </a:r>
                    </a:p>
                  </a:txBody>
                  <a:tcPr marL="2762" marR="2762" marT="27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1.8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5.2</a:t>
                      </a:r>
                    </a:p>
                  </a:txBody>
                  <a:tcPr marL="2762" marR="2762" marT="27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DA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2.8</a:t>
                      </a:r>
                    </a:p>
                  </a:txBody>
                  <a:tcPr marL="2762" marR="2762" marT="27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5FF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1.2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4.7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5FF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0.5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0.9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1.5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1.5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1.4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1.9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5.9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DA00"/>
                    </a:solidFill>
                  </a:tcPr>
                </a:tc>
              </a:tr>
              <a:tr h="108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LC </a:t>
                      </a: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Inulin</a:t>
                      </a:r>
                    </a:p>
                  </a:txBody>
                  <a:tcPr marL="24861" marR="2762" marT="2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0.9</a:t>
                      </a:r>
                    </a:p>
                  </a:txBody>
                  <a:tcPr marL="2762" marR="2762" marT="276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1.9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2.3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1.1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1.3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0.3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3.5</a:t>
                      </a:r>
                    </a:p>
                  </a:txBody>
                  <a:tcPr marL="2762" marR="2762" marT="27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F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1.1</a:t>
                      </a:r>
                    </a:p>
                  </a:txBody>
                  <a:tcPr marL="2762" marR="2762" marT="27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1.5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7.4</a:t>
                      </a:r>
                    </a:p>
                  </a:txBody>
                  <a:tcPr marL="2762" marR="2762" marT="27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DA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3.1</a:t>
                      </a:r>
                    </a:p>
                  </a:txBody>
                  <a:tcPr marL="2762" marR="2762" marT="27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F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0.8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2.7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F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0.4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0.5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5.3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DA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5.3</a:t>
                      </a:r>
                    </a:p>
                  </a:txBody>
                  <a:tcPr marL="2762" marR="2762" marT="27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DA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2.0</a:t>
                      </a:r>
                    </a:p>
                  </a:txBody>
                  <a:tcPr marL="2762" marR="2762" marT="27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1.5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2.1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FD5"/>
                    </a:solidFill>
                  </a:tcPr>
                </a:tc>
              </a:tr>
              <a:tr h="135953">
                <a:tc rowSpan="19"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 6.5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2" marR="2762" marT="2762" marB="0" vert="vert27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Pyrodextrin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1" marR="2762" marT="2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2.2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62" marR="2762" marT="276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0.3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62" marR="2762" marT="276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0.8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0.2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0.4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1.1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0.6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0.1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0.1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0.2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1.4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0.4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0.3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0.1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0.1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0.7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0.1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nd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62" marR="2762" marT="2762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</a:tr>
              <a:tr h="1359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Pullulan</a:t>
                      </a:r>
                    </a:p>
                  </a:txBody>
                  <a:tcPr marL="24861" marR="2762" marT="2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2.1</a:t>
                      </a:r>
                    </a:p>
                  </a:txBody>
                  <a:tcPr marL="2762" marR="2762" marT="276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1.2</a:t>
                      </a:r>
                    </a:p>
                  </a:txBody>
                  <a:tcPr marL="2762" marR="2762" marT="276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1.8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1.3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0.8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0.3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2.4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1.2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2.0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1.2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1.6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1.0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2.7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5FF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0.8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1.2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2.1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8.3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DA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2.5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5FF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0.0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0.8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</a:tr>
              <a:tr h="1359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Type II RS</a:t>
                      </a:r>
                    </a:p>
                  </a:txBody>
                  <a:tcPr marL="24861" marR="2762" marT="2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1.0</a:t>
                      </a:r>
                    </a:p>
                  </a:txBody>
                  <a:tcPr marL="2762" marR="2762" marT="276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1.4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6.3</a:t>
                      </a:r>
                    </a:p>
                  </a:txBody>
                  <a:tcPr marL="2762" marR="2762" marT="27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DA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1.0</a:t>
                      </a:r>
                    </a:p>
                  </a:txBody>
                  <a:tcPr marL="2762" marR="2762" marT="27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0.9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0.4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4.1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5FF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1.9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2.3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1.3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2.3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1.2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1.0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0.6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0.6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3.6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5FF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4.6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5FF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1.7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4.7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5FF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0.9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</a:tr>
              <a:tr h="1359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Type III RS</a:t>
                      </a:r>
                    </a:p>
                  </a:txBody>
                  <a:tcPr marL="24861" marR="2762" marT="2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1.2</a:t>
                      </a:r>
                    </a:p>
                  </a:txBody>
                  <a:tcPr marL="2762" marR="2762" marT="276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0.7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7.0</a:t>
                      </a:r>
                    </a:p>
                  </a:txBody>
                  <a:tcPr marL="2762" marR="2762" marT="27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DA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0.9</a:t>
                      </a:r>
                    </a:p>
                  </a:txBody>
                  <a:tcPr marL="2762" marR="2762" marT="27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0.3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0.5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2.0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0.9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0.4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0.2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0.3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1.1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2.1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0.4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0.3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0.4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0.6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0.6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0.1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0.0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</a:tr>
              <a:tr h="1359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ß-Glucan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1" marR="2762" marT="2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1.5</a:t>
                      </a:r>
                    </a:p>
                  </a:txBody>
                  <a:tcPr marL="2762" marR="2762" marT="276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0.7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0.4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1.2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0.5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0.3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3.2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F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3.2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5FF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0.3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0.3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0.5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0.7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9.8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DA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0.4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0.4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0.2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0.1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0.4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0.1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nd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62" marR="2762" marT="2762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</a:tr>
              <a:tr h="1359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ß-Glucan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1" marR="2762" marT="2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2.6</a:t>
                      </a:r>
                    </a:p>
                  </a:txBody>
                  <a:tcPr marL="2762" marR="2762" marT="276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F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2.2</a:t>
                      </a:r>
                    </a:p>
                  </a:txBody>
                  <a:tcPr marL="2762" marR="2762" marT="27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0.9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nd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0.3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0.8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4.6</a:t>
                      </a:r>
                    </a:p>
                  </a:txBody>
                  <a:tcPr marL="2762" marR="2762" marT="27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F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4.5</a:t>
                      </a:r>
                    </a:p>
                  </a:txBody>
                  <a:tcPr marL="2762" marR="2762" marT="27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F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3.2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5FF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1.7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1.8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0.8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9.5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DA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0.7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1.2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2.5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2.5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5FF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2.4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1.8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1.1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</a:tr>
              <a:tr h="1359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Laminarin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1" marR="2762" marT="2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2.8</a:t>
                      </a:r>
                    </a:p>
                  </a:txBody>
                  <a:tcPr marL="2762" marR="2762" marT="276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F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1.0</a:t>
                      </a:r>
                    </a:p>
                  </a:txBody>
                  <a:tcPr marL="2762" marR="2762" marT="27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1.0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0.9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0.8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0.5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1.0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9.0</a:t>
                      </a:r>
                    </a:p>
                  </a:txBody>
                  <a:tcPr marL="2762" marR="2762" marT="27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DA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1.9</a:t>
                      </a:r>
                    </a:p>
                  </a:txBody>
                  <a:tcPr marL="2762" marR="2762" marT="27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1.2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1.5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1.3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0.8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0.6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1.8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1.2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0.8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1.7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1.1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0.7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</a:tr>
              <a:tr h="1359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Rhamnose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1" marR="2762" marT="2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1.6</a:t>
                      </a:r>
                    </a:p>
                  </a:txBody>
                  <a:tcPr marL="2762" marR="2762" marT="276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0.6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0.4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0.9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0.3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0.3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0.7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0.6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0.8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0.2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0.7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0.2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1.5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0.3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0.3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0.2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0.2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0.4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0.1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0.0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</a:tr>
              <a:tr h="1359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Rhamnose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1" marR="2762" marT="2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1.5</a:t>
                      </a:r>
                    </a:p>
                  </a:txBody>
                  <a:tcPr marL="2762" marR="2762" marT="276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1.3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2.0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nd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0.3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1.2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1.0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0.9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17.9</a:t>
                      </a:r>
                    </a:p>
                  </a:txBody>
                  <a:tcPr marL="2762" marR="2762" marT="27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0.8</a:t>
                      </a:r>
                    </a:p>
                  </a:txBody>
                  <a:tcPr marL="2762" marR="2762" marT="27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12.4</a:t>
                      </a:r>
                    </a:p>
                  </a:txBody>
                  <a:tcPr marL="2762" marR="2762" marT="27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1.0</a:t>
                      </a:r>
                    </a:p>
                  </a:txBody>
                  <a:tcPr marL="2762" marR="2762" marT="27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0.9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0.8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0.7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1.4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1.3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1.1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1.0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0.8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62" marR="2762" marT="2762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</a:tr>
              <a:tr h="1359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en-GB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Rhamnogal.ur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1" marR="2762" marT="2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2.6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62" marR="2762" marT="276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F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0.7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62" marR="2762" marT="27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0.3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0.7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0.2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0.7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0.6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0.2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0.2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1.2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1.4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4.1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5FF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0.4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0.1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0.1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0.2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nd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62" marR="2762" marT="2762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</a:tr>
              <a:tr h="1359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Apple Pectin</a:t>
                      </a:r>
                    </a:p>
                  </a:txBody>
                  <a:tcPr marL="24861" marR="2762" marT="2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1.2</a:t>
                      </a:r>
                    </a:p>
                  </a:txBody>
                  <a:tcPr marL="2762" marR="2762" marT="276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1.9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0.9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0.9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0.9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0.5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1.1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1.1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1.7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1.1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1.5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1.2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0.9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2.7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5FF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0.8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1.6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1.4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1.4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1.5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1.7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</a:tr>
              <a:tr h="1359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Apple Pectin</a:t>
                      </a:r>
                    </a:p>
                  </a:txBody>
                  <a:tcPr marL="24861" marR="2762" marT="2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1.7</a:t>
                      </a:r>
                    </a:p>
                  </a:txBody>
                  <a:tcPr marL="2762" marR="2762" marT="276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5.9</a:t>
                      </a:r>
                    </a:p>
                  </a:txBody>
                  <a:tcPr marL="2762" marR="2762" marT="27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DA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1.3</a:t>
                      </a:r>
                    </a:p>
                  </a:txBody>
                  <a:tcPr marL="2762" marR="2762" marT="27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nd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0.1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1.5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1.2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0.9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7.4</a:t>
                      </a:r>
                    </a:p>
                  </a:txBody>
                  <a:tcPr marL="2762" marR="2762" marT="27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DA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1.0</a:t>
                      </a:r>
                    </a:p>
                  </a:txBody>
                  <a:tcPr marL="2762" marR="2762" marT="27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1.5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1.5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1.1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1.9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0.7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2.4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2.3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1.9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1.7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1.3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</a:tr>
              <a:tr h="1359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Carob </a:t>
                      </a:r>
                      <a:r>
                        <a:rPr lang="en-GB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gal.man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1" marR="2762" marT="2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1.6</a:t>
                      </a:r>
                    </a:p>
                  </a:txBody>
                  <a:tcPr marL="2762" marR="2762" marT="276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0.6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0.5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1.3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0.3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0.3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1.5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0.7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0.3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0.4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0.4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1.0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5.4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DA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0.3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0.6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0.4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0.4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0.9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0.3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nd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62" marR="2762" marT="2762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</a:tr>
              <a:tr h="1359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Guar </a:t>
                      </a:r>
                      <a:r>
                        <a:rPr lang="en-GB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gal.man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1" marR="2762" marT="2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2.2</a:t>
                      </a:r>
                    </a:p>
                  </a:txBody>
                  <a:tcPr marL="2762" marR="2762" marT="276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1.0</a:t>
                      </a:r>
                    </a:p>
                  </a:txBody>
                  <a:tcPr marL="2762" marR="2762" marT="27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1.0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2.2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0.6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0.5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2.5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F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0.8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1.0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0.9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1.3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1.0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4.7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5FF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0.7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1.4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0.4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1.0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1.8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0.8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0.9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</a:tr>
              <a:tr h="1359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Arabinoxylan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1" marR="2762" marT="2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1.2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62" marR="2762" marT="276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0.3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0.3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0.7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0.1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0.3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5.0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62" marR="2762" marT="276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F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1.2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62" marR="2762" marT="276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0.2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0.7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0.2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1.4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1.3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0.3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0.2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0.1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1.7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0.6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nd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62" marR="2762" marT="2762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</a:tr>
              <a:tr h="1359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Oligofructose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1" marR="2762" marT="2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1.4</a:t>
                      </a:r>
                    </a:p>
                  </a:txBody>
                  <a:tcPr marL="2762" marR="2762" marT="276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1.7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1.8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1.5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1.1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0.4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2.4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1.2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3.7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5FF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2.5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5FF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2.2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1.5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2.2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0.9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1.0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2.8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5FF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9.1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DA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3.2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5FF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8.0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DA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3.0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5FF85"/>
                    </a:solidFill>
                  </a:tcPr>
                </a:tc>
              </a:tr>
              <a:tr h="1359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 </a:t>
                      </a: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Inulin</a:t>
                      </a:r>
                    </a:p>
                  </a:txBody>
                  <a:tcPr marL="24861" marR="2762" marT="2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1.3</a:t>
                      </a:r>
                    </a:p>
                  </a:txBody>
                  <a:tcPr marL="2762" marR="2762" marT="276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1.9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1.6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1.3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1.3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0.4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3.1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5FF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1.3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2.9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5FF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2.6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5FF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2.8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5FF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1.4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2.6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5FF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0.8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1.2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1.6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7.0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DA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2.3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0.1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2.8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5FF85"/>
                    </a:solidFill>
                  </a:tcPr>
                </a:tc>
              </a:tr>
              <a:tr h="1359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LC </a:t>
                      </a: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Inulin</a:t>
                      </a:r>
                    </a:p>
                  </a:txBody>
                  <a:tcPr marL="24861" marR="2762" marT="2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1.0</a:t>
                      </a:r>
                    </a:p>
                  </a:txBody>
                  <a:tcPr marL="2762" marR="2762" marT="276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1.1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0.8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1.3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0.4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0.3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2.1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1.1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0.4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0.8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0.7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1.3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2.2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0.4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0.5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0.6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1.1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0.9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0.1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nd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762" marR="2762" marT="2762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</a:tr>
              <a:tr h="1359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LC </a:t>
                      </a: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Inulin</a:t>
                      </a:r>
                    </a:p>
                  </a:txBody>
                  <a:tcPr marL="24861" marR="2762" marT="2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1.6</a:t>
                      </a:r>
                    </a:p>
                  </a:txBody>
                  <a:tcPr marL="2762" marR="2762" marT="276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3.1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F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1.4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nd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1.1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0.8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2.1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0.9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4.3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F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3.1</a:t>
                      </a:r>
                    </a:p>
                  </a:txBody>
                  <a:tcPr marL="2762" marR="2762" marT="27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F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3.3</a:t>
                      </a:r>
                    </a:p>
                  </a:txBody>
                  <a:tcPr marL="2762" marR="2762" marT="27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F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1.0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1.0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0.6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1.2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5.8</a:t>
                      </a:r>
                    </a:p>
                  </a:txBody>
                  <a:tcPr marL="2762" marR="2762" marT="27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DA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4.9</a:t>
                      </a:r>
                    </a:p>
                  </a:txBody>
                  <a:tcPr marL="2762" marR="2762" marT="27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F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2.3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1.1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1.5</a:t>
                      </a:r>
                    </a:p>
                  </a:txBody>
                  <a:tcPr marL="2762" marR="2762" marT="2762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FD5"/>
                    </a:solidFill>
                  </a:tcPr>
                </a:tc>
              </a:tr>
            </a:tbl>
          </a:graphicData>
        </a:graphic>
      </p:graphicFrame>
      <p:sp>
        <p:nvSpPr>
          <p:cNvPr id="77" name="TextBox 76"/>
          <p:cNvSpPr txBox="1"/>
          <p:nvPr/>
        </p:nvSpPr>
        <p:spPr>
          <a:xfrm>
            <a:off x="6541719" y="5453281"/>
            <a:ext cx="681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1" dirty="0" smtClean="0">
                <a:solidFill>
                  <a:prstClr val="black"/>
                </a:solidFill>
                <a:latin typeface="Calibri"/>
              </a:rPr>
              <a:t>fold-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1" dirty="0" smtClean="0">
                <a:solidFill>
                  <a:prstClr val="black"/>
                </a:solidFill>
                <a:latin typeface="Calibri"/>
              </a:rPr>
              <a:t>change:</a:t>
            </a:r>
            <a:endParaRPr lang="en-GB" sz="1200" b="1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78" name="Table 77"/>
          <p:cNvGraphicFramePr>
            <a:graphicFrameLocks noGrp="1"/>
          </p:cNvGraphicFramePr>
          <p:nvPr>
            <p:extLst/>
          </p:nvPr>
        </p:nvGraphicFramePr>
        <p:xfrm>
          <a:off x="6643528" y="5914946"/>
          <a:ext cx="295232" cy="896010"/>
        </p:xfrm>
        <a:graphic>
          <a:graphicData uri="http://schemas.openxmlformats.org/drawingml/2006/table">
            <a:tbl>
              <a:tblPr/>
              <a:tblGrid>
                <a:gridCol w="295232"/>
              </a:tblGrid>
              <a:tr h="1792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≤1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4"/>
                    </a:solidFill>
                  </a:tcPr>
                </a:tc>
              </a:tr>
              <a:tr h="1792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&gt;1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FFD5"/>
                    </a:solidFill>
                  </a:tcPr>
                </a:tc>
              </a:tr>
              <a:tr h="1792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&gt;2.5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FF85"/>
                    </a:solidFill>
                  </a:tcPr>
                </a:tc>
              </a:tr>
              <a:tr h="1792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&gt;5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A00"/>
                    </a:solidFill>
                  </a:tcPr>
                </a:tc>
              </a:tr>
              <a:tr h="1792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&gt;10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242"/>
                    </a:solidFill>
                  </a:tcPr>
                </a:tc>
              </a:tr>
            </a:tbl>
          </a:graphicData>
        </a:graphic>
      </p:graphicFrame>
      <p:sp>
        <p:nvSpPr>
          <p:cNvPr id="29" name="Rectangle 28"/>
          <p:cNvSpPr/>
          <p:nvPr/>
        </p:nvSpPr>
        <p:spPr>
          <a:xfrm>
            <a:off x="0" y="0"/>
            <a:ext cx="9144000" cy="62071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165100" y="112713"/>
            <a:ext cx="79326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F</a:t>
            </a:r>
            <a:r>
              <a:rPr lang="en-US" sz="2000" b="1" dirty="0" err="1" smtClean="0">
                <a:solidFill>
                  <a:schemeClr val="bg1"/>
                </a:solidFill>
                <a:latin typeface="+mn-lt"/>
              </a:rPr>
              <a:t>aecal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 microbiota incubations – microbiota changes (qPCR, average data)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20299"/>
            <a:ext cx="24238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latin typeface="+mn-lt"/>
              </a:rPr>
              <a:t>bacterial group or species:</a:t>
            </a:r>
            <a:endParaRPr lang="en-GB" sz="1600" b="1" dirty="0">
              <a:latin typeface="+mn-lt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7715719" y="688962"/>
            <a:ext cx="128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1" dirty="0" smtClean="0">
                <a:latin typeface="+mn-lt"/>
              </a:rPr>
              <a:t>†not detected in all volunteers</a:t>
            </a:r>
            <a:endParaRPr lang="en-GB" sz="1200" b="1" dirty="0">
              <a:latin typeface="+mn-lt"/>
            </a:endParaRPr>
          </a:p>
        </p:txBody>
      </p:sp>
      <p:sp>
        <p:nvSpPr>
          <p:cNvPr id="4" name="Oval 3"/>
          <p:cNvSpPr/>
          <p:nvPr/>
        </p:nvSpPr>
        <p:spPr>
          <a:xfrm>
            <a:off x="2336578" y="1666740"/>
            <a:ext cx="445196" cy="485191"/>
          </a:xfrm>
          <a:prstGeom prst="ellipse">
            <a:avLst/>
          </a:prstGeom>
          <a:noFill/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3" name="TextBox 132"/>
          <p:cNvSpPr txBox="1"/>
          <p:nvPr/>
        </p:nvSpPr>
        <p:spPr>
          <a:xfrm>
            <a:off x="7318849" y="5955147"/>
            <a:ext cx="164576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100" b="1" dirty="0" smtClean="0">
                <a:cs typeface="Arial" panose="020B0604020202020204" pitchFamily="34" charset="0"/>
              </a:rPr>
              <a:t>Significance relative to no substrate control </a:t>
            </a:r>
            <a:r>
              <a:rPr lang="en-GB" sz="1400" b="1" dirty="0">
                <a:cs typeface="Arial" panose="020B0604020202020204" pitchFamily="34" charset="0"/>
              </a:rPr>
              <a:t>(</a:t>
            </a:r>
            <a:r>
              <a:rPr lang="en-GB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P&lt;0.001)</a:t>
            </a: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01764" y="6014060"/>
            <a:ext cx="217086" cy="12801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4" name="Text Box 511"/>
          <p:cNvSpPr txBox="1">
            <a:spLocks noChangeArrowheads="1"/>
          </p:cNvSpPr>
          <p:nvPr/>
        </p:nvSpPr>
        <p:spPr bwMode="auto">
          <a:xfrm>
            <a:off x="6705600" y="6593418"/>
            <a:ext cx="244784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sz="1100" b="1" dirty="0" smtClean="0">
                <a:latin typeface="+mn-lt"/>
              </a:rPr>
              <a:t>Reichardt et al. ISME J (2018)</a:t>
            </a:r>
            <a:endParaRPr lang="en-GB" sz="1100" b="1" dirty="0">
              <a:latin typeface="+mn-lt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3929634" y="3535730"/>
            <a:ext cx="445196" cy="689906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 79"/>
          <p:cNvSpPr/>
          <p:nvPr/>
        </p:nvSpPr>
        <p:spPr>
          <a:xfrm>
            <a:off x="6932891" y="2275776"/>
            <a:ext cx="2031722" cy="2035585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TextBox 80"/>
          <p:cNvSpPr txBox="1"/>
          <p:nvPr/>
        </p:nvSpPr>
        <p:spPr>
          <a:xfrm>
            <a:off x="6904846" y="2340167"/>
            <a:ext cx="217346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600" b="1" dirty="0" smtClean="0">
                <a:latin typeface="+mn-lt"/>
              </a:rPr>
              <a:t>Some shared responses across donors,</a:t>
            </a:r>
            <a:br>
              <a:rPr lang="en-GB" sz="1600" b="1" dirty="0" smtClean="0">
                <a:latin typeface="+mn-lt"/>
              </a:rPr>
            </a:br>
            <a:r>
              <a:rPr lang="en-GB" sz="1600" b="1" dirty="0" err="1" smtClean="0">
                <a:solidFill>
                  <a:srgbClr val="990033"/>
                </a:solidFill>
                <a:latin typeface="+mn-lt"/>
              </a:rPr>
              <a:t>eg</a:t>
            </a:r>
            <a:r>
              <a:rPr lang="en-GB" sz="1600" b="1" dirty="0" smtClean="0">
                <a:solidFill>
                  <a:srgbClr val="990033"/>
                </a:solidFill>
                <a:latin typeface="+mn-lt"/>
              </a:rPr>
              <a:t>. </a:t>
            </a:r>
            <a:r>
              <a:rPr lang="en-GB" sz="1600" b="1" i="1" dirty="0" smtClean="0">
                <a:solidFill>
                  <a:srgbClr val="990033"/>
                </a:solidFill>
                <a:latin typeface="+mn-lt"/>
              </a:rPr>
              <a:t>R. </a:t>
            </a:r>
            <a:r>
              <a:rPr lang="en-GB" sz="1600" b="1" i="1" dirty="0" err="1" smtClean="0">
                <a:solidFill>
                  <a:srgbClr val="990033"/>
                </a:solidFill>
                <a:latin typeface="+mn-lt"/>
              </a:rPr>
              <a:t>bromii</a:t>
            </a:r>
            <a:r>
              <a:rPr lang="en-GB" sz="1600" b="1" i="1" dirty="0" smtClean="0">
                <a:solidFill>
                  <a:srgbClr val="990033"/>
                </a:solidFill>
                <a:latin typeface="+mn-lt"/>
              </a:rPr>
              <a:t> </a:t>
            </a:r>
            <a:r>
              <a:rPr lang="en-GB" sz="1600" b="1" dirty="0" smtClean="0">
                <a:solidFill>
                  <a:srgbClr val="990033"/>
                </a:solidFill>
                <a:latin typeface="+mn-lt"/>
              </a:rPr>
              <a:t>on resistant starch</a:t>
            </a:r>
            <a:r>
              <a:rPr lang="en-GB" sz="1600" b="1" dirty="0">
                <a:latin typeface="+mn-lt"/>
              </a:rPr>
              <a:t/>
            </a:r>
            <a:br>
              <a:rPr lang="en-GB" sz="1600" b="1" dirty="0">
                <a:latin typeface="+mn-lt"/>
              </a:rPr>
            </a:br>
            <a:r>
              <a:rPr lang="en-GB" sz="1600" b="1" i="1" dirty="0" smtClean="0">
                <a:solidFill>
                  <a:srgbClr val="0000FF"/>
                </a:solidFill>
                <a:latin typeface="+mn-lt"/>
              </a:rPr>
              <a:t>A. </a:t>
            </a:r>
            <a:r>
              <a:rPr lang="en-GB" sz="1600" b="1" i="1" dirty="0" err="1" smtClean="0">
                <a:solidFill>
                  <a:srgbClr val="0000FF"/>
                </a:solidFill>
                <a:latin typeface="+mn-lt"/>
              </a:rPr>
              <a:t>hadrus</a:t>
            </a:r>
            <a:r>
              <a:rPr lang="en-GB" sz="1600" b="1" i="1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GB" sz="1600" b="1" dirty="0" smtClean="0">
                <a:solidFill>
                  <a:srgbClr val="0000FF"/>
                </a:solidFill>
                <a:latin typeface="+mn-lt"/>
              </a:rPr>
              <a:t>on inulin</a:t>
            </a:r>
          </a:p>
        </p:txBody>
      </p:sp>
    </p:spTree>
    <p:extLst>
      <p:ext uri="{BB962C8B-B14F-4D97-AF65-F5344CB8AC3E}">
        <p14:creationId xmlns:p14="http://schemas.microsoft.com/office/powerpoint/2010/main" val="77192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86" y="752665"/>
            <a:ext cx="6028210" cy="369038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86" y="4496921"/>
            <a:ext cx="6028210" cy="237185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Box 5"/>
          <p:cNvSpPr txBox="1"/>
          <p:nvPr/>
        </p:nvSpPr>
        <p:spPr>
          <a:xfrm>
            <a:off x="2175209" y="550936"/>
            <a:ext cx="1008994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C00000"/>
                </a:solidFill>
                <a:latin typeface="+mn-lt"/>
              </a:rPr>
              <a:t>Propionate</a:t>
            </a:r>
            <a:endParaRPr lang="en-GB" sz="1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45741" y="4282670"/>
            <a:ext cx="826060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0000CC"/>
                </a:solidFill>
                <a:latin typeface="+mn-lt"/>
              </a:rPr>
              <a:t>Butyrate</a:t>
            </a:r>
            <a:endParaRPr lang="en-GB" sz="1400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4826" y="757689"/>
            <a:ext cx="2165016" cy="345325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lIns="0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GB" sz="800" b="1" dirty="0" smtClean="0">
                <a:solidFill>
                  <a:srgbClr val="C00000"/>
                </a:solidFill>
                <a:latin typeface="+mn-lt"/>
              </a:rPr>
              <a:t>Propionate %</a:t>
            </a:r>
          </a:p>
          <a:p>
            <a:pPr>
              <a:lnSpc>
                <a:spcPct val="70000"/>
              </a:lnSpc>
            </a:pPr>
            <a:r>
              <a:rPr lang="en-GB" sz="800" b="1" dirty="0" smtClean="0">
                <a:solidFill>
                  <a:srgbClr val="C00000"/>
                </a:solidFill>
                <a:latin typeface="+mn-lt"/>
              </a:rPr>
              <a:t>180 </a:t>
            </a:r>
            <a:r>
              <a:rPr lang="en-GB" sz="800" b="1" i="1" dirty="0" err="1" smtClean="0">
                <a:solidFill>
                  <a:srgbClr val="C00000"/>
                </a:solidFill>
                <a:latin typeface="+mn-lt"/>
              </a:rPr>
              <a:t>Bacteroides</a:t>
            </a:r>
            <a:r>
              <a:rPr lang="en-GB" sz="800" b="1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800" b="1" i="1" dirty="0" err="1" smtClean="0">
                <a:solidFill>
                  <a:srgbClr val="C00000"/>
                </a:solidFill>
                <a:latin typeface="+mn-lt"/>
              </a:rPr>
              <a:t>fragilis</a:t>
            </a:r>
            <a:r>
              <a:rPr lang="en-GB" sz="800" b="1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800" b="1" dirty="0" smtClean="0">
                <a:solidFill>
                  <a:srgbClr val="C00000"/>
                </a:solidFill>
                <a:latin typeface="+mn-lt"/>
              </a:rPr>
              <a:t>(100%)</a:t>
            </a:r>
          </a:p>
          <a:p>
            <a:pPr>
              <a:lnSpc>
                <a:spcPct val="70000"/>
              </a:lnSpc>
            </a:pPr>
            <a:r>
              <a:rPr lang="en-GB" sz="800" b="1" dirty="0" smtClean="0">
                <a:solidFill>
                  <a:srgbClr val="C00000"/>
                </a:solidFill>
                <a:latin typeface="+mn-lt"/>
              </a:rPr>
              <a:t>177 </a:t>
            </a:r>
            <a:r>
              <a:rPr lang="en-GB" sz="800" b="1" i="1" dirty="0" err="1" smtClean="0">
                <a:solidFill>
                  <a:srgbClr val="C00000"/>
                </a:solidFill>
                <a:latin typeface="+mn-lt"/>
              </a:rPr>
              <a:t>Alistipes</a:t>
            </a:r>
            <a:r>
              <a:rPr lang="en-GB" sz="800" b="1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800" b="1" i="1" dirty="0" err="1" smtClean="0">
                <a:solidFill>
                  <a:srgbClr val="C00000"/>
                </a:solidFill>
                <a:latin typeface="+mn-lt"/>
              </a:rPr>
              <a:t>timonensis</a:t>
            </a:r>
            <a:r>
              <a:rPr lang="en-GB" sz="800" b="1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800" b="1" dirty="0" smtClean="0">
                <a:solidFill>
                  <a:srgbClr val="C00000"/>
                </a:solidFill>
                <a:latin typeface="+mn-lt"/>
              </a:rPr>
              <a:t>(97%)</a:t>
            </a:r>
          </a:p>
          <a:p>
            <a:pPr>
              <a:lnSpc>
                <a:spcPct val="70000"/>
              </a:lnSpc>
            </a:pPr>
            <a:r>
              <a:rPr lang="en-GB" sz="800" b="1" dirty="0" smtClean="0">
                <a:solidFill>
                  <a:srgbClr val="C00000"/>
                </a:solidFill>
                <a:latin typeface="+mn-lt"/>
              </a:rPr>
              <a:t>163 </a:t>
            </a:r>
            <a:r>
              <a:rPr lang="en-GB" sz="800" b="1" i="1" dirty="0" err="1" smtClean="0">
                <a:solidFill>
                  <a:srgbClr val="C00000"/>
                </a:solidFill>
                <a:latin typeface="+mn-lt"/>
              </a:rPr>
              <a:t>Bacteroides</a:t>
            </a:r>
            <a:r>
              <a:rPr lang="en-GB" sz="800" b="1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800" b="1" i="1" dirty="0" err="1" smtClean="0">
                <a:solidFill>
                  <a:srgbClr val="C00000"/>
                </a:solidFill>
                <a:latin typeface="+mn-lt"/>
              </a:rPr>
              <a:t>finegoldii</a:t>
            </a:r>
            <a:r>
              <a:rPr lang="en-GB" sz="800" b="1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800" b="1" dirty="0" smtClean="0">
                <a:solidFill>
                  <a:srgbClr val="C00000"/>
                </a:solidFill>
                <a:latin typeface="+mn-lt"/>
              </a:rPr>
              <a:t>(99%)</a:t>
            </a:r>
          </a:p>
          <a:p>
            <a:pPr>
              <a:lnSpc>
                <a:spcPct val="70000"/>
              </a:lnSpc>
            </a:pPr>
            <a:r>
              <a:rPr lang="en-GB" sz="800" b="1" dirty="0" smtClean="0">
                <a:solidFill>
                  <a:srgbClr val="C00000"/>
                </a:solidFill>
                <a:latin typeface="+mn-lt"/>
              </a:rPr>
              <a:t>162 </a:t>
            </a:r>
            <a:r>
              <a:rPr lang="en-GB" sz="800" b="1" i="1" dirty="0" err="1" smtClean="0">
                <a:solidFill>
                  <a:srgbClr val="C00000"/>
                </a:solidFill>
                <a:latin typeface="+mn-lt"/>
              </a:rPr>
              <a:t>Bacteroides</a:t>
            </a:r>
            <a:r>
              <a:rPr lang="en-GB" sz="800" b="1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800" b="1" i="1" dirty="0" err="1" smtClean="0">
                <a:solidFill>
                  <a:srgbClr val="C00000"/>
                </a:solidFill>
                <a:latin typeface="+mn-lt"/>
              </a:rPr>
              <a:t>caccae</a:t>
            </a:r>
            <a:r>
              <a:rPr lang="en-GB" sz="800" b="1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800" b="1" dirty="0" smtClean="0">
                <a:solidFill>
                  <a:srgbClr val="C00000"/>
                </a:solidFill>
                <a:latin typeface="+mn-lt"/>
              </a:rPr>
              <a:t>(99%)</a:t>
            </a:r>
          </a:p>
          <a:p>
            <a:pPr>
              <a:lnSpc>
                <a:spcPct val="70000"/>
              </a:lnSpc>
            </a:pPr>
            <a:r>
              <a:rPr lang="en-GB" sz="800" b="1" dirty="0" smtClean="0">
                <a:solidFill>
                  <a:srgbClr val="C00000"/>
                </a:solidFill>
                <a:latin typeface="+mn-lt"/>
              </a:rPr>
              <a:t>152 </a:t>
            </a:r>
            <a:r>
              <a:rPr lang="en-GB" sz="800" b="1" i="1" dirty="0" err="1" smtClean="0">
                <a:solidFill>
                  <a:srgbClr val="C00000"/>
                </a:solidFill>
                <a:latin typeface="+mn-lt"/>
              </a:rPr>
              <a:t>Bacteroides</a:t>
            </a:r>
            <a:r>
              <a:rPr lang="en-GB" sz="800" b="1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800" b="1" i="1" dirty="0" err="1" smtClean="0">
                <a:solidFill>
                  <a:srgbClr val="C00000"/>
                </a:solidFill>
                <a:latin typeface="+mn-lt"/>
              </a:rPr>
              <a:t>fluxus</a:t>
            </a:r>
            <a:r>
              <a:rPr lang="en-GB" sz="800" b="1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800" b="1" dirty="0" smtClean="0">
                <a:solidFill>
                  <a:srgbClr val="C00000"/>
                </a:solidFill>
                <a:latin typeface="+mn-lt"/>
              </a:rPr>
              <a:t>(100%)</a:t>
            </a:r>
          </a:p>
          <a:p>
            <a:pPr>
              <a:lnSpc>
                <a:spcPct val="70000"/>
              </a:lnSpc>
            </a:pPr>
            <a:r>
              <a:rPr lang="en-GB" sz="800" b="1" dirty="0" smtClean="0">
                <a:solidFill>
                  <a:srgbClr val="C00000"/>
                </a:solidFill>
                <a:latin typeface="+mn-lt"/>
              </a:rPr>
              <a:t>146 </a:t>
            </a:r>
            <a:r>
              <a:rPr lang="en-GB" sz="800" b="1" i="1" dirty="0" err="1" smtClean="0">
                <a:solidFill>
                  <a:srgbClr val="C00000"/>
                </a:solidFill>
                <a:latin typeface="+mn-lt"/>
              </a:rPr>
              <a:t>Alistipes</a:t>
            </a:r>
            <a:r>
              <a:rPr lang="en-GB" sz="800" b="1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800" b="1" i="1" dirty="0" err="1" smtClean="0">
                <a:solidFill>
                  <a:srgbClr val="C00000"/>
                </a:solidFill>
                <a:latin typeface="+mn-lt"/>
              </a:rPr>
              <a:t>senegalensis</a:t>
            </a:r>
            <a:r>
              <a:rPr lang="en-GB" sz="800" b="1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800" b="1" dirty="0" smtClean="0">
                <a:solidFill>
                  <a:srgbClr val="C00000"/>
                </a:solidFill>
                <a:latin typeface="+mn-lt"/>
              </a:rPr>
              <a:t>(99%)</a:t>
            </a:r>
          </a:p>
          <a:p>
            <a:pPr>
              <a:lnSpc>
                <a:spcPct val="70000"/>
              </a:lnSpc>
            </a:pPr>
            <a:r>
              <a:rPr lang="en-GB" sz="800" b="1" dirty="0" smtClean="0">
                <a:solidFill>
                  <a:srgbClr val="C00000"/>
                </a:solidFill>
                <a:latin typeface="+mn-lt"/>
              </a:rPr>
              <a:t>120 </a:t>
            </a:r>
            <a:r>
              <a:rPr lang="en-GB" sz="800" b="1" i="1" dirty="0" err="1" smtClean="0">
                <a:solidFill>
                  <a:srgbClr val="C00000"/>
                </a:solidFill>
                <a:latin typeface="+mn-lt"/>
              </a:rPr>
              <a:t>Roseburia</a:t>
            </a:r>
            <a:r>
              <a:rPr lang="en-GB" sz="800" b="1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800" b="1" i="1" dirty="0" err="1" smtClean="0">
                <a:solidFill>
                  <a:srgbClr val="C00000"/>
                </a:solidFill>
                <a:latin typeface="+mn-lt"/>
              </a:rPr>
              <a:t>inulinivorans</a:t>
            </a:r>
            <a:r>
              <a:rPr lang="en-GB" sz="800" b="1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800" b="1" dirty="0" smtClean="0">
                <a:solidFill>
                  <a:srgbClr val="C00000"/>
                </a:solidFill>
                <a:latin typeface="+mn-lt"/>
              </a:rPr>
              <a:t>(98%) (</a:t>
            </a:r>
            <a:r>
              <a:rPr lang="en-GB" sz="800" b="1" dirty="0" err="1" smtClean="0">
                <a:solidFill>
                  <a:srgbClr val="C00000"/>
                </a:solidFill>
                <a:latin typeface="+mn-lt"/>
              </a:rPr>
              <a:t>Pdu</a:t>
            </a:r>
            <a:r>
              <a:rPr lang="en-GB" sz="800" b="1" dirty="0" smtClean="0">
                <a:solidFill>
                  <a:srgbClr val="C00000"/>
                </a:solidFill>
                <a:latin typeface="+mn-lt"/>
              </a:rPr>
              <a:t>)</a:t>
            </a:r>
          </a:p>
          <a:p>
            <a:pPr>
              <a:lnSpc>
                <a:spcPct val="70000"/>
              </a:lnSpc>
            </a:pPr>
            <a:r>
              <a:rPr lang="en-GB" sz="800" b="1" dirty="0" smtClean="0">
                <a:solidFill>
                  <a:srgbClr val="C00000"/>
                </a:solidFill>
                <a:latin typeface="+mn-lt"/>
              </a:rPr>
              <a:t>119 </a:t>
            </a:r>
            <a:r>
              <a:rPr lang="en-GB" sz="800" b="1" i="1" dirty="0" err="1" smtClean="0">
                <a:solidFill>
                  <a:srgbClr val="C00000"/>
                </a:solidFill>
                <a:latin typeface="+mn-lt"/>
              </a:rPr>
              <a:t>Ruminococcus</a:t>
            </a:r>
            <a:r>
              <a:rPr lang="en-GB" sz="800" b="1" i="1" dirty="0" smtClean="0">
                <a:solidFill>
                  <a:srgbClr val="C00000"/>
                </a:solidFill>
                <a:latin typeface="+mn-lt"/>
              </a:rPr>
              <a:t> torques </a:t>
            </a:r>
            <a:r>
              <a:rPr lang="en-GB" sz="800" b="1" dirty="0" smtClean="0">
                <a:solidFill>
                  <a:srgbClr val="C00000"/>
                </a:solidFill>
                <a:latin typeface="+mn-lt"/>
              </a:rPr>
              <a:t>(100%) (</a:t>
            </a:r>
            <a:r>
              <a:rPr lang="en-GB" sz="800" b="1" dirty="0" err="1" smtClean="0">
                <a:solidFill>
                  <a:srgbClr val="C00000"/>
                </a:solidFill>
                <a:latin typeface="+mn-lt"/>
              </a:rPr>
              <a:t>Pdu</a:t>
            </a:r>
            <a:r>
              <a:rPr lang="en-GB" sz="800" b="1" dirty="0" smtClean="0">
                <a:solidFill>
                  <a:srgbClr val="C00000"/>
                </a:solidFill>
                <a:latin typeface="+mn-lt"/>
              </a:rPr>
              <a:t>)</a:t>
            </a:r>
          </a:p>
          <a:p>
            <a:pPr>
              <a:lnSpc>
                <a:spcPct val="70000"/>
              </a:lnSpc>
            </a:pPr>
            <a:r>
              <a:rPr lang="en-GB" sz="800" b="1" dirty="0" smtClean="0">
                <a:solidFill>
                  <a:srgbClr val="C00000"/>
                </a:solidFill>
                <a:latin typeface="+mn-lt"/>
              </a:rPr>
              <a:t>118 </a:t>
            </a:r>
            <a:r>
              <a:rPr lang="en-GB" sz="800" b="1" i="1" dirty="0" err="1" smtClean="0">
                <a:solidFill>
                  <a:srgbClr val="C00000"/>
                </a:solidFill>
                <a:latin typeface="+mn-lt"/>
              </a:rPr>
              <a:t>Flavonifractor</a:t>
            </a:r>
            <a:r>
              <a:rPr lang="en-GB" sz="800" b="1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800" b="1" i="1" dirty="0" err="1" smtClean="0">
                <a:solidFill>
                  <a:srgbClr val="C00000"/>
                </a:solidFill>
                <a:latin typeface="+mn-lt"/>
              </a:rPr>
              <a:t>plautii</a:t>
            </a:r>
            <a:r>
              <a:rPr lang="en-GB" sz="800" b="1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800" b="1" dirty="0" smtClean="0">
                <a:solidFill>
                  <a:srgbClr val="C00000"/>
                </a:solidFill>
                <a:latin typeface="+mn-lt"/>
              </a:rPr>
              <a:t>(99%) (</a:t>
            </a:r>
            <a:r>
              <a:rPr lang="en-GB" sz="800" b="1" dirty="0" err="1" smtClean="0">
                <a:solidFill>
                  <a:srgbClr val="C00000"/>
                </a:solidFill>
                <a:latin typeface="+mn-lt"/>
              </a:rPr>
              <a:t>Pdu</a:t>
            </a:r>
            <a:r>
              <a:rPr lang="en-GB" sz="800" b="1" dirty="0" smtClean="0">
                <a:solidFill>
                  <a:srgbClr val="C00000"/>
                </a:solidFill>
                <a:latin typeface="+mn-lt"/>
              </a:rPr>
              <a:t>)</a:t>
            </a:r>
          </a:p>
          <a:p>
            <a:pPr>
              <a:lnSpc>
                <a:spcPct val="70000"/>
              </a:lnSpc>
            </a:pPr>
            <a:r>
              <a:rPr lang="en-GB" sz="800" b="1" dirty="0" smtClean="0">
                <a:solidFill>
                  <a:srgbClr val="C00000"/>
                </a:solidFill>
                <a:latin typeface="+mn-lt"/>
              </a:rPr>
              <a:t>107 </a:t>
            </a:r>
            <a:r>
              <a:rPr lang="en-GB" sz="800" b="1" i="1" dirty="0" err="1" smtClean="0">
                <a:solidFill>
                  <a:srgbClr val="C00000"/>
                </a:solidFill>
                <a:latin typeface="+mn-lt"/>
              </a:rPr>
              <a:t>Eubacterium</a:t>
            </a:r>
            <a:r>
              <a:rPr lang="en-GB" sz="800" b="1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800" b="1" i="1" dirty="0" err="1" smtClean="0">
                <a:solidFill>
                  <a:srgbClr val="C00000"/>
                </a:solidFill>
                <a:latin typeface="+mn-lt"/>
              </a:rPr>
              <a:t>biforme</a:t>
            </a:r>
            <a:r>
              <a:rPr lang="en-GB" sz="800" b="1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800" b="1" dirty="0" smtClean="0">
                <a:solidFill>
                  <a:srgbClr val="C00000"/>
                </a:solidFill>
                <a:latin typeface="+mn-lt"/>
              </a:rPr>
              <a:t>(97%)</a:t>
            </a:r>
          </a:p>
          <a:p>
            <a:pPr>
              <a:lnSpc>
                <a:spcPct val="70000"/>
              </a:lnSpc>
            </a:pPr>
            <a:r>
              <a:rPr lang="en-GB" sz="800" b="1" dirty="0" smtClean="0">
                <a:solidFill>
                  <a:srgbClr val="C00000"/>
                </a:solidFill>
                <a:latin typeface="+mn-lt"/>
              </a:rPr>
              <a:t>101 </a:t>
            </a:r>
            <a:r>
              <a:rPr lang="en-GB" sz="800" b="1" i="1" dirty="0" err="1" smtClean="0">
                <a:solidFill>
                  <a:srgbClr val="C00000"/>
                </a:solidFill>
                <a:latin typeface="+mn-lt"/>
              </a:rPr>
              <a:t>Ruminococcus</a:t>
            </a:r>
            <a:r>
              <a:rPr lang="en-GB" sz="800" b="1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800" b="1" i="1" dirty="0" err="1" smtClean="0">
                <a:solidFill>
                  <a:srgbClr val="C00000"/>
                </a:solidFill>
                <a:latin typeface="+mn-lt"/>
              </a:rPr>
              <a:t>obeum</a:t>
            </a:r>
            <a:r>
              <a:rPr lang="en-GB" sz="800" b="1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800" b="1" dirty="0" smtClean="0">
                <a:solidFill>
                  <a:srgbClr val="C00000"/>
                </a:solidFill>
                <a:latin typeface="+mn-lt"/>
              </a:rPr>
              <a:t>(97%) (</a:t>
            </a:r>
            <a:r>
              <a:rPr lang="en-GB" sz="800" b="1" dirty="0" err="1" smtClean="0">
                <a:solidFill>
                  <a:srgbClr val="C00000"/>
                </a:solidFill>
                <a:latin typeface="+mn-lt"/>
              </a:rPr>
              <a:t>Pdu</a:t>
            </a:r>
            <a:r>
              <a:rPr lang="en-GB" sz="800" b="1" dirty="0" smtClean="0">
                <a:solidFill>
                  <a:srgbClr val="C00000"/>
                </a:solidFill>
                <a:latin typeface="+mn-lt"/>
              </a:rPr>
              <a:t>)</a:t>
            </a:r>
          </a:p>
          <a:p>
            <a:pPr>
              <a:lnSpc>
                <a:spcPct val="70000"/>
              </a:lnSpc>
            </a:pPr>
            <a:r>
              <a:rPr lang="en-GB" sz="800" b="1" dirty="0" smtClean="0">
                <a:solidFill>
                  <a:srgbClr val="C00000"/>
                </a:solidFill>
                <a:latin typeface="+mn-lt"/>
              </a:rPr>
              <a:t>100 </a:t>
            </a:r>
            <a:r>
              <a:rPr lang="en-GB" sz="800" b="1" i="1" dirty="0" err="1" smtClean="0">
                <a:solidFill>
                  <a:srgbClr val="C00000"/>
                </a:solidFill>
                <a:latin typeface="+mn-lt"/>
              </a:rPr>
              <a:t>Roseburia</a:t>
            </a:r>
            <a:r>
              <a:rPr lang="en-GB" sz="800" b="1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800" b="1" i="1" dirty="0" err="1" smtClean="0">
                <a:solidFill>
                  <a:srgbClr val="C00000"/>
                </a:solidFill>
                <a:latin typeface="+mn-lt"/>
              </a:rPr>
              <a:t>inulinivorans</a:t>
            </a:r>
            <a:r>
              <a:rPr lang="en-GB" sz="800" b="1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800" b="1" dirty="0" smtClean="0">
                <a:solidFill>
                  <a:srgbClr val="C00000"/>
                </a:solidFill>
                <a:latin typeface="+mn-lt"/>
              </a:rPr>
              <a:t>(98%) (</a:t>
            </a:r>
            <a:r>
              <a:rPr lang="en-GB" sz="800" b="1" dirty="0" err="1" smtClean="0">
                <a:solidFill>
                  <a:srgbClr val="C00000"/>
                </a:solidFill>
                <a:latin typeface="+mn-lt"/>
              </a:rPr>
              <a:t>Pdu</a:t>
            </a:r>
            <a:r>
              <a:rPr lang="en-GB" sz="800" b="1" dirty="0" smtClean="0">
                <a:solidFill>
                  <a:srgbClr val="C00000"/>
                </a:solidFill>
                <a:latin typeface="+mn-lt"/>
              </a:rPr>
              <a:t>)</a:t>
            </a:r>
          </a:p>
          <a:p>
            <a:pPr>
              <a:lnSpc>
                <a:spcPct val="70000"/>
              </a:lnSpc>
            </a:pPr>
            <a:r>
              <a:rPr lang="en-GB" sz="800" b="1" dirty="0" smtClean="0">
                <a:solidFill>
                  <a:srgbClr val="C00000"/>
                </a:solidFill>
                <a:latin typeface="+mn-lt"/>
              </a:rPr>
              <a:t>  99 </a:t>
            </a:r>
            <a:r>
              <a:rPr lang="en-GB" sz="800" b="1" i="1" dirty="0" err="1" smtClean="0">
                <a:solidFill>
                  <a:srgbClr val="C00000"/>
                </a:solidFill>
                <a:latin typeface="+mn-lt"/>
              </a:rPr>
              <a:t>Odoribacter</a:t>
            </a:r>
            <a:r>
              <a:rPr lang="en-GB" sz="800" b="1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800" b="1" i="1" dirty="0" err="1" smtClean="0">
                <a:solidFill>
                  <a:srgbClr val="C00000"/>
                </a:solidFill>
                <a:latin typeface="+mn-lt"/>
              </a:rPr>
              <a:t>splanchnicus</a:t>
            </a:r>
            <a:r>
              <a:rPr lang="en-GB" sz="800" b="1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800" b="1" dirty="0" smtClean="0">
                <a:solidFill>
                  <a:srgbClr val="C00000"/>
                </a:solidFill>
                <a:latin typeface="+mn-lt"/>
              </a:rPr>
              <a:t>(99%)</a:t>
            </a:r>
          </a:p>
          <a:p>
            <a:pPr>
              <a:lnSpc>
                <a:spcPct val="70000"/>
              </a:lnSpc>
            </a:pPr>
            <a:r>
              <a:rPr lang="en-GB" sz="8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800" b="1" dirty="0" smtClean="0">
                <a:solidFill>
                  <a:srgbClr val="C00000"/>
                </a:solidFill>
                <a:latin typeface="+mn-lt"/>
              </a:rPr>
              <a:t> 96 </a:t>
            </a:r>
            <a:r>
              <a:rPr lang="en-GB" sz="800" b="1" i="1" dirty="0" smtClean="0">
                <a:solidFill>
                  <a:srgbClr val="C00000"/>
                </a:solidFill>
                <a:latin typeface="+mn-lt"/>
              </a:rPr>
              <a:t>Clostridium </a:t>
            </a:r>
            <a:r>
              <a:rPr lang="en-GB" sz="800" b="1" i="1" dirty="0" err="1" smtClean="0">
                <a:solidFill>
                  <a:srgbClr val="C00000"/>
                </a:solidFill>
                <a:latin typeface="+mn-lt"/>
              </a:rPr>
              <a:t>lactatifermentans</a:t>
            </a:r>
            <a:r>
              <a:rPr lang="en-GB" sz="800" b="1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800" b="1" dirty="0" smtClean="0">
                <a:solidFill>
                  <a:srgbClr val="C00000"/>
                </a:solidFill>
                <a:latin typeface="+mn-lt"/>
              </a:rPr>
              <a:t>(99%) (</a:t>
            </a:r>
            <a:r>
              <a:rPr lang="en-GB" sz="800" b="1" dirty="0" err="1" smtClean="0">
                <a:solidFill>
                  <a:srgbClr val="C00000"/>
                </a:solidFill>
                <a:latin typeface="+mn-lt"/>
              </a:rPr>
              <a:t>Acr</a:t>
            </a:r>
            <a:r>
              <a:rPr lang="en-GB" sz="800" b="1" dirty="0" smtClean="0">
                <a:solidFill>
                  <a:srgbClr val="C00000"/>
                </a:solidFill>
                <a:latin typeface="+mn-lt"/>
              </a:rPr>
              <a:t>)</a:t>
            </a:r>
          </a:p>
          <a:p>
            <a:pPr>
              <a:lnSpc>
                <a:spcPct val="70000"/>
              </a:lnSpc>
            </a:pPr>
            <a:r>
              <a:rPr lang="en-GB" sz="8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800" b="1" dirty="0" smtClean="0">
                <a:solidFill>
                  <a:srgbClr val="C00000"/>
                </a:solidFill>
                <a:latin typeface="+mn-lt"/>
              </a:rPr>
              <a:t> 89 </a:t>
            </a:r>
            <a:r>
              <a:rPr lang="en-GB" sz="800" b="1" i="1" dirty="0" err="1" smtClean="0">
                <a:solidFill>
                  <a:srgbClr val="C00000"/>
                </a:solidFill>
                <a:latin typeface="+mn-lt"/>
              </a:rPr>
              <a:t>Blautia</a:t>
            </a:r>
            <a:r>
              <a:rPr lang="en-GB" sz="800" b="1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800" b="1" i="1" dirty="0" err="1" smtClean="0">
                <a:solidFill>
                  <a:srgbClr val="C00000"/>
                </a:solidFill>
                <a:latin typeface="+mn-lt"/>
              </a:rPr>
              <a:t>producta</a:t>
            </a:r>
            <a:r>
              <a:rPr lang="en-GB" sz="800" b="1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800" b="1" dirty="0" smtClean="0">
                <a:solidFill>
                  <a:srgbClr val="C00000"/>
                </a:solidFill>
                <a:latin typeface="+mn-lt"/>
              </a:rPr>
              <a:t>(100%) (</a:t>
            </a:r>
            <a:r>
              <a:rPr lang="en-GB" sz="800" b="1" dirty="0" err="1" smtClean="0">
                <a:solidFill>
                  <a:srgbClr val="C00000"/>
                </a:solidFill>
                <a:latin typeface="+mn-lt"/>
              </a:rPr>
              <a:t>Pdu</a:t>
            </a:r>
            <a:r>
              <a:rPr lang="en-GB" sz="800" b="1" dirty="0" smtClean="0">
                <a:solidFill>
                  <a:srgbClr val="C00000"/>
                </a:solidFill>
                <a:latin typeface="+mn-lt"/>
              </a:rPr>
              <a:t>)</a:t>
            </a:r>
          </a:p>
          <a:p>
            <a:pPr>
              <a:lnSpc>
                <a:spcPct val="70000"/>
              </a:lnSpc>
            </a:pPr>
            <a:r>
              <a:rPr lang="en-GB" sz="800" b="1" dirty="0" smtClean="0">
                <a:solidFill>
                  <a:srgbClr val="C00000"/>
                </a:solidFill>
                <a:latin typeface="+mn-lt"/>
              </a:rPr>
              <a:t>  81 </a:t>
            </a:r>
            <a:r>
              <a:rPr lang="en-GB" sz="800" b="1" i="1" dirty="0" err="1" smtClean="0">
                <a:solidFill>
                  <a:srgbClr val="C00000"/>
                </a:solidFill>
                <a:latin typeface="+mn-lt"/>
              </a:rPr>
              <a:t>Blautia</a:t>
            </a:r>
            <a:r>
              <a:rPr lang="en-GB" sz="800" b="1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800" b="1" i="1" dirty="0" err="1" smtClean="0">
                <a:solidFill>
                  <a:srgbClr val="C00000"/>
                </a:solidFill>
                <a:latin typeface="+mn-lt"/>
              </a:rPr>
              <a:t>producta</a:t>
            </a:r>
            <a:r>
              <a:rPr lang="en-GB" sz="800" b="1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800" b="1" dirty="0" smtClean="0">
                <a:solidFill>
                  <a:srgbClr val="C00000"/>
                </a:solidFill>
                <a:latin typeface="+mn-lt"/>
              </a:rPr>
              <a:t>(97%) (</a:t>
            </a:r>
            <a:r>
              <a:rPr lang="en-GB" sz="800" b="1" dirty="0" err="1" smtClean="0">
                <a:solidFill>
                  <a:srgbClr val="C00000"/>
                </a:solidFill>
                <a:latin typeface="+mn-lt"/>
              </a:rPr>
              <a:t>Pdu</a:t>
            </a:r>
            <a:r>
              <a:rPr lang="en-GB" sz="800" b="1" dirty="0" smtClean="0">
                <a:solidFill>
                  <a:srgbClr val="C00000"/>
                </a:solidFill>
                <a:latin typeface="+mn-lt"/>
              </a:rPr>
              <a:t>)</a:t>
            </a:r>
          </a:p>
          <a:p>
            <a:pPr>
              <a:lnSpc>
                <a:spcPct val="70000"/>
              </a:lnSpc>
            </a:pPr>
            <a:r>
              <a:rPr lang="en-GB" sz="8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800" b="1" dirty="0" smtClean="0">
                <a:solidFill>
                  <a:srgbClr val="C00000"/>
                </a:solidFill>
                <a:latin typeface="+mn-lt"/>
              </a:rPr>
              <a:t> 76 </a:t>
            </a:r>
            <a:r>
              <a:rPr lang="en-GB" sz="800" b="1" i="1" dirty="0" err="1" smtClean="0">
                <a:solidFill>
                  <a:srgbClr val="C00000"/>
                </a:solidFill>
                <a:latin typeface="+mn-lt"/>
              </a:rPr>
              <a:t>Blautia</a:t>
            </a:r>
            <a:r>
              <a:rPr lang="en-GB" sz="800" b="1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800" b="1" i="1" dirty="0" err="1" smtClean="0">
                <a:solidFill>
                  <a:srgbClr val="C00000"/>
                </a:solidFill>
                <a:latin typeface="+mn-lt"/>
              </a:rPr>
              <a:t>hydrogenotrophica</a:t>
            </a:r>
            <a:r>
              <a:rPr lang="en-GB" sz="800" b="1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800" b="1" dirty="0" smtClean="0">
                <a:solidFill>
                  <a:srgbClr val="C00000"/>
                </a:solidFill>
                <a:latin typeface="+mn-lt"/>
              </a:rPr>
              <a:t>(100%) (</a:t>
            </a:r>
            <a:r>
              <a:rPr lang="en-GB" sz="800" b="1" dirty="0" err="1" smtClean="0">
                <a:solidFill>
                  <a:srgbClr val="C00000"/>
                </a:solidFill>
                <a:latin typeface="+mn-lt"/>
              </a:rPr>
              <a:t>Pdu</a:t>
            </a:r>
            <a:r>
              <a:rPr lang="en-GB" sz="800" b="1" dirty="0" smtClean="0">
                <a:solidFill>
                  <a:srgbClr val="C00000"/>
                </a:solidFill>
                <a:latin typeface="+mn-lt"/>
              </a:rPr>
              <a:t>)</a:t>
            </a:r>
          </a:p>
          <a:p>
            <a:pPr>
              <a:lnSpc>
                <a:spcPct val="70000"/>
              </a:lnSpc>
            </a:pPr>
            <a:r>
              <a:rPr lang="en-GB" sz="8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800" b="1" dirty="0" smtClean="0">
                <a:solidFill>
                  <a:srgbClr val="C00000"/>
                </a:solidFill>
                <a:latin typeface="+mn-lt"/>
              </a:rPr>
              <a:t> 70 </a:t>
            </a:r>
            <a:r>
              <a:rPr lang="en-GB" sz="800" b="1" i="1" dirty="0" err="1" smtClean="0">
                <a:solidFill>
                  <a:srgbClr val="C00000"/>
                </a:solidFill>
                <a:latin typeface="+mn-lt"/>
              </a:rPr>
              <a:t>Bacteroides</a:t>
            </a:r>
            <a:r>
              <a:rPr lang="en-GB" sz="800" b="1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800" b="1" i="1" dirty="0" err="1" smtClean="0">
                <a:solidFill>
                  <a:srgbClr val="C00000"/>
                </a:solidFill>
                <a:latin typeface="+mn-lt"/>
              </a:rPr>
              <a:t>xylanisolvens</a:t>
            </a:r>
            <a:r>
              <a:rPr lang="en-GB" sz="800" b="1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800" b="1" dirty="0" smtClean="0">
                <a:solidFill>
                  <a:srgbClr val="C00000"/>
                </a:solidFill>
                <a:latin typeface="+mn-lt"/>
              </a:rPr>
              <a:t>(100%)</a:t>
            </a:r>
          </a:p>
          <a:p>
            <a:pPr>
              <a:lnSpc>
                <a:spcPct val="70000"/>
              </a:lnSpc>
            </a:pPr>
            <a:r>
              <a:rPr lang="en-GB" sz="800" b="1" dirty="0" smtClean="0">
                <a:solidFill>
                  <a:srgbClr val="C00000"/>
                </a:solidFill>
                <a:latin typeface="+mn-lt"/>
              </a:rPr>
              <a:t>  57 </a:t>
            </a:r>
            <a:r>
              <a:rPr lang="en-GB" sz="800" b="1" i="1" dirty="0" err="1" smtClean="0">
                <a:solidFill>
                  <a:srgbClr val="C00000"/>
                </a:solidFill>
                <a:latin typeface="+mn-lt"/>
              </a:rPr>
              <a:t>Alistipes</a:t>
            </a:r>
            <a:r>
              <a:rPr lang="en-GB" sz="800" b="1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800" b="1" i="1" dirty="0" err="1" smtClean="0">
                <a:solidFill>
                  <a:srgbClr val="C00000"/>
                </a:solidFill>
                <a:latin typeface="+mn-lt"/>
              </a:rPr>
              <a:t>finegoldii</a:t>
            </a:r>
            <a:r>
              <a:rPr lang="en-GB" sz="800" b="1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800" b="1" dirty="0" smtClean="0">
                <a:solidFill>
                  <a:srgbClr val="C00000"/>
                </a:solidFill>
                <a:latin typeface="+mn-lt"/>
              </a:rPr>
              <a:t>(100%)</a:t>
            </a:r>
          </a:p>
          <a:p>
            <a:pPr>
              <a:lnSpc>
                <a:spcPct val="70000"/>
              </a:lnSpc>
            </a:pPr>
            <a:r>
              <a:rPr lang="en-GB" sz="8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800" b="1" dirty="0" smtClean="0">
                <a:solidFill>
                  <a:srgbClr val="C00000"/>
                </a:solidFill>
                <a:latin typeface="+mn-lt"/>
              </a:rPr>
              <a:t> 53 </a:t>
            </a:r>
            <a:r>
              <a:rPr lang="en-GB" sz="800" b="1" i="1" dirty="0" err="1" smtClean="0">
                <a:solidFill>
                  <a:srgbClr val="C00000"/>
                </a:solidFill>
                <a:latin typeface="+mn-lt"/>
              </a:rPr>
              <a:t>Ruminococcus</a:t>
            </a:r>
            <a:r>
              <a:rPr lang="en-GB" sz="800" b="1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800" b="1" i="1" dirty="0" err="1" smtClean="0">
                <a:solidFill>
                  <a:srgbClr val="C00000"/>
                </a:solidFill>
                <a:latin typeface="+mn-lt"/>
              </a:rPr>
              <a:t>gnavus</a:t>
            </a:r>
            <a:r>
              <a:rPr lang="en-GB" sz="800" b="1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800" b="1" dirty="0" smtClean="0">
                <a:solidFill>
                  <a:srgbClr val="C00000"/>
                </a:solidFill>
                <a:latin typeface="+mn-lt"/>
              </a:rPr>
              <a:t>(97%) (</a:t>
            </a:r>
            <a:r>
              <a:rPr lang="en-GB" sz="800" b="1" dirty="0" err="1" smtClean="0">
                <a:solidFill>
                  <a:srgbClr val="C00000"/>
                </a:solidFill>
                <a:latin typeface="+mn-lt"/>
              </a:rPr>
              <a:t>Pdu</a:t>
            </a:r>
            <a:r>
              <a:rPr lang="en-GB" sz="800" b="1" dirty="0" smtClean="0">
                <a:solidFill>
                  <a:srgbClr val="C00000"/>
                </a:solidFill>
                <a:latin typeface="+mn-lt"/>
              </a:rPr>
              <a:t>)</a:t>
            </a:r>
          </a:p>
          <a:p>
            <a:pPr>
              <a:lnSpc>
                <a:spcPct val="70000"/>
              </a:lnSpc>
            </a:pPr>
            <a:r>
              <a:rPr lang="en-GB" sz="8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800" b="1" dirty="0" smtClean="0">
                <a:solidFill>
                  <a:srgbClr val="C00000"/>
                </a:solidFill>
                <a:latin typeface="+mn-lt"/>
              </a:rPr>
              <a:t> 52 </a:t>
            </a:r>
            <a:r>
              <a:rPr lang="en-GB" sz="800" b="1" i="1" dirty="0" err="1" smtClean="0">
                <a:solidFill>
                  <a:srgbClr val="C00000"/>
                </a:solidFill>
                <a:latin typeface="+mn-lt"/>
              </a:rPr>
              <a:t>Barnesiella</a:t>
            </a:r>
            <a:r>
              <a:rPr lang="en-GB" sz="800" b="1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800" b="1" i="1" dirty="0" err="1" smtClean="0">
                <a:solidFill>
                  <a:srgbClr val="C00000"/>
                </a:solidFill>
                <a:latin typeface="+mn-lt"/>
              </a:rPr>
              <a:t>intestinihominis</a:t>
            </a:r>
            <a:r>
              <a:rPr lang="en-GB" sz="800" b="1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800" b="1" dirty="0" smtClean="0">
                <a:solidFill>
                  <a:srgbClr val="C00000"/>
                </a:solidFill>
                <a:latin typeface="+mn-lt"/>
              </a:rPr>
              <a:t>(99%)</a:t>
            </a:r>
          </a:p>
          <a:p>
            <a:pPr>
              <a:lnSpc>
                <a:spcPct val="70000"/>
              </a:lnSpc>
            </a:pPr>
            <a:r>
              <a:rPr lang="en-GB" sz="8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800" b="1" dirty="0" smtClean="0">
                <a:solidFill>
                  <a:srgbClr val="C00000"/>
                </a:solidFill>
                <a:latin typeface="+mn-lt"/>
              </a:rPr>
              <a:t> 51 </a:t>
            </a:r>
            <a:r>
              <a:rPr lang="en-GB" sz="800" b="1" i="1" dirty="0" err="1" smtClean="0">
                <a:solidFill>
                  <a:srgbClr val="C00000"/>
                </a:solidFill>
                <a:latin typeface="+mn-lt"/>
              </a:rPr>
              <a:t>Phascolarctobacterium</a:t>
            </a:r>
            <a:r>
              <a:rPr lang="en-GB" sz="800" b="1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800" b="1" i="1" dirty="0" err="1" smtClean="0">
                <a:solidFill>
                  <a:srgbClr val="C00000"/>
                </a:solidFill>
                <a:latin typeface="+mn-lt"/>
              </a:rPr>
              <a:t>succinatutens</a:t>
            </a:r>
            <a:r>
              <a:rPr lang="en-GB" sz="800" b="1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800" b="1" dirty="0" smtClean="0">
                <a:solidFill>
                  <a:srgbClr val="C00000"/>
                </a:solidFill>
                <a:latin typeface="+mn-lt"/>
              </a:rPr>
              <a:t>(100%)</a:t>
            </a:r>
          </a:p>
          <a:p>
            <a:pPr>
              <a:lnSpc>
                <a:spcPct val="70000"/>
              </a:lnSpc>
            </a:pPr>
            <a:r>
              <a:rPr lang="en-GB" sz="8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800" b="1" dirty="0" smtClean="0">
                <a:solidFill>
                  <a:srgbClr val="C00000"/>
                </a:solidFill>
                <a:latin typeface="+mn-lt"/>
              </a:rPr>
              <a:t> 45 </a:t>
            </a:r>
            <a:r>
              <a:rPr lang="en-GB" sz="800" b="1" i="1" dirty="0" err="1" smtClean="0">
                <a:solidFill>
                  <a:srgbClr val="C00000"/>
                </a:solidFill>
                <a:latin typeface="+mn-lt"/>
              </a:rPr>
              <a:t>Bacteroides</a:t>
            </a:r>
            <a:r>
              <a:rPr lang="en-GB" sz="800" b="1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800" b="1" i="1" dirty="0" err="1" smtClean="0">
                <a:solidFill>
                  <a:srgbClr val="C00000"/>
                </a:solidFill>
                <a:latin typeface="+mn-lt"/>
              </a:rPr>
              <a:t>ovatus</a:t>
            </a:r>
            <a:r>
              <a:rPr lang="en-GB" sz="800" b="1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800" b="1" dirty="0" smtClean="0">
                <a:solidFill>
                  <a:srgbClr val="C00000"/>
                </a:solidFill>
                <a:latin typeface="+mn-lt"/>
              </a:rPr>
              <a:t>(100%)*</a:t>
            </a:r>
          </a:p>
          <a:p>
            <a:pPr>
              <a:lnSpc>
                <a:spcPct val="70000"/>
              </a:lnSpc>
            </a:pPr>
            <a:r>
              <a:rPr lang="en-GB" sz="800" b="1" dirty="0" smtClean="0">
                <a:solidFill>
                  <a:srgbClr val="C00000"/>
                </a:solidFill>
                <a:latin typeface="+mn-lt"/>
              </a:rPr>
              <a:t>  42 </a:t>
            </a:r>
            <a:r>
              <a:rPr lang="en-GB" sz="800" b="1" i="1" dirty="0" err="1" smtClean="0">
                <a:solidFill>
                  <a:srgbClr val="C00000"/>
                </a:solidFill>
                <a:latin typeface="+mn-lt"/>
              </a:rPr>
              <a:t>Alistipes</a:t>
            </a:r>
            <a:r>
              <a:rPr lang="en-GB" sz="800" b="1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800" b="1" i="1" dirty="0" err="1" smtClean="0">
                <a:solidFill>
                  <a:srgbClr val="C00000"/>
                </a:solidFill>
                <a:latin typeface="+mn-lt"/>
              </a:rPr>
              <a:t>putredinis</a:t>
            </a:r>
            <a:r>
              <a:rPr lang="en-GB" sz="800" b="1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800" b="1" dirty="0" smtClean="0">
                <a:solidFill>
                  <a:srgbClr val="C00000"/>
                </a:solidFill>
                <a:latin typeface="+mn-lt"/>
              </a:rPr>
              <a:t>(100%)</a:t>
            </a:r>
          </a:p>
          <a:p>
            <a:pPr>
              <a:lnSpc>
                <a:spcPct val="70000"/>
              </a:lnSpc>
            </a:pPr>
            <a:r>
              <a:rPr lang="en-GB" sz="800" b="1" dirty="0" smtClean="0">
                <a:solidFill>
                  <a:srgbClr val="C00000"/>
                </a:solidFill>
                <a:latin typeface="+mn-lt"/>
              </a:rPr>
              <a:t>  39 </a:t>
            </a:r>
            <a:r>
              <a:rPr lang="en-GB" sz="800" b="1" i="1" dirty="0" err="1" smtClean="0">
                <a:solidFill>
                  <a:srgbClr val="C00000"/>
                </a:solidFill>
                <a:latin typeface="+mn-lt"/>
              </a:rPr>
              <a:t>Alistipes</a:t>
            </a:r>
            <a:r>
              <a:rPr lang="en-GB" sz="800" b="1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800" b="1" i="1" dirty="0" err="1" smtClean="0">
                <a:solidFill>
                  <a:srgbClr val="C00000"/>
                </a:solidFill>
                <a:latin typeface="+mn-lt"/>
              </a:rPr>
              <a:t>shahii</a:t>
            </a:r>
            <a:r>
              <a:rPr lang="en-GB" sz="800" b="1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800" b="1" dirty="0" smtClean="0">
                <a:solidFill>
                  <a:srgbClr val="C00000"/>
                </a:solidFill>
                <a:latin typeface="+mn-lt"/>
              </a:rPr>
              <a:t>(99%)</a:t>
            </a:r>
          </a:p>
          <a:p>
            <a:pPr>
              <a:lnSpc>
                <a:spcPct val="70000"/>
              </a:lnSpc>
            </a:pPr>
            <a:r>
              <a:rPr lang="en-GB" sz="8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800" b="1" dirty="0" smtClean="0">
                <a:solidFill>
                  <a:srgbClr val="C00000"/>
                </a:solidFill>
                <a:latin typeface="+mn-lt"/>
              </a:rPr>
              <a:t> 38 </a:t>
            </a:r>
            <a:r>
              <a:rPr lang="en-GB" sz="800" b="1" i="1" dirty="0" err="1" smtClean="0">
                <a:solidFill>
                  <a:srgbClr val="C00000"/>
                </a:solidFill>
                <a:latin typeface="+mn-lt"/>
              </a:rPr>
              <a:t>Bacteroides</a:t>
            </a:r>
            <a:r>
              <a:rPr lang="en-GB" sz="800" b="1" i="1" dirty="0" smtClean="0">
                <a:solidFill>
                  <a:srgbClr val="C00000"/>
                </a:solidFill>
                <a:latin typeface="+mn-lt"/>
              </a:rPr>
              <a:t> intestinalis </a:t>
            </a:r>
            <a:r>
              <a:rPr lang="en-GB" sz="800" b="1" dirty="0" smtClean="0">
                <a:solidFill>
                  <a:srgbClr val="C00000"/>
                </a:solidFill>
                <a:latin typeface="+mn-lt"/>
              </a:rPr>
              <a:t>(100%)</a:t>
            </a:r>
          </a:p>
          <a:p>
            <a:pPr>
              <a:lnSpc>
                <a:spcPct val="70000"/>
              </a:lnSpc>
            </a:pPr>
            <a:r>
              <a:rPr lang="en-GB" sz="800" b="1" dirty="0" smtClean="0">
                <a:solidFill>
                  <a:srgbClr val="C00000"/>
                </a:solidFill>
                <a:latin typeface="+mn-lt"/>
              </a:rPr>
              <a:t>  29 </a:t>
            </a:r>
            <a:r>
              <a:rPr lang="en-GB" sz="800" b="1" i="1" dirty="0" err="1" smtClean="0">
                <a:solidFill>
                  <a:srgbClr val="C00000"/>
                </a:solidFill>
                <a:latin typeface="+mn-lt"/>
              </a:rPr>
              <a:t>Bacteroides</a:t>
            </a:r>
            <a:r>
              <a:rPr lang="en-GB" sz="800" b="1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800" b="1" i="1" dirty="0" err="1" smtClean="0">
                <a:solidFill>
                  <a:srgbClr val="C00000"/>
                </a:solidFill>
                <a:latin typeface="+mn-lt"/>
              </a:rPr>
              <a:t>stercoris</a:t>
            </a:r>
            <a:r>
              <a:rPr lang="en-GB" sz="800" b="1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800" b="1" dirty="0" smtClean="0">
                <a:solidFill>
                  <a:srgbClr val="C00000"/>
                </a:solidFill>
                <a:latin typeface="+mn-lt"/>
              </a:rPr>
              <a:t>(99%)</a:t>
            </a:r>
          </a:p>
          <a:p>
            <a:pPr>
              <a:lnSpc>
                <a:spcPct val="70000"/>
              </a:lnSpc>
            </a:pPr>
            <a:r>
              <a:rPr lang="en-GB" sz="8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800" b="1" dirty="0" smtClean="0">
                <a:solidFill>
                  <a:srgbClr val="C00000"/>
                </a:solidFill>
                <a:latin typeface="+mn-lt"/>
              </a:rPr>
              <a:t> 28 </a:t>
            </a:r>
            <a:r>
              <a:rPr lang="en-GB" sz="800" b="1" i="1" dirty="0" err="1" smtClean="0">
                <a:solidFill>
                  <a:srgbClr val="C00000"/>
                </a:solidFill>
                <a:latin typeface="+mn-lt"/>
              </a:rPr>
              <a:t>Phascolarctobacterium</a:t>
            </a:r>
            <a:r>
              <a:rPr lang="en-GB" sz="800" b="1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800" b="1" i="1" dirty="0" err="1" smtClean="0">
                <a:solidFill>
                  <a:srgbClr val="C00000"/>
                </a:solidFill>
                <a:latin typeface="+mn-lt"/>
              </a:rPr>
              <a:t>faecium</a:t>
            </a:r>
            <a:r>
              <a:rPr lang="en-GB" sz="800" b="1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800" b="1" dirty="0" smtClean="0">
                <a:solidFill>
                  <a:srgbClr val="C00000"/>
                </a:solidFill>
                <a:latin typeface="+mn-lt"/>
              </a:rPr>
              <a:t>(100%)</a:t>
            </a:r>
          </a:p>
          <a:p>
            <a:pPr>
              <a:lnSpc>
                <a:spcPct val="70000"/>
              </a:lnSpc>
            </a:pPr>
            <a:r>
              <a:rPr lang="en-GB" sz="8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800" b="1" dirty="0" smtClean="0">
                <a:solidFill>
                  <a:srgbClr val="C00000"/>
                </a:solidFill>
                <a:latin typeface="+mn-lt"/>
              </a:rPr>
              <a:t> 27 </a:t>
            </a:r>
            <a:r>
              <a:rPr lang="en-GB" sz="800" b="1" i="1" dirty="0" err="1" smtClean="0">
                <a:solidFill>
                  <a:srgbClr val="C00000"/>
                </a:solidFill>
                <a:latin typeface="+mn-lt"/>
              </a:rPr>
              <a:t>Bacteroides</a:t>
            </a:r>
            <a:r>
              <a:rPr lang="en-GB" sz="800" b="1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800" b="1" i="1" dirty="0" err="1" smtClean="0">
                <a:solidFill>
                  <a:srgbClr val="C00000"/>
                </a:solidFill>
                <a:latin typeface="+mn-lt"/>
              </a:rPr>
              <a:t>thetaiotaomicron</a:t>
            </a:r>
            <a:r>
              <a:rPr lang="en-GB" sz="800" b="1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800" b="1" dirty="0" smtClean="0">
                <a:solidFill>
                  <a:srgbClr val="C00000"/>
                </a:solidFill>
                <a:latin typeface="+mn-lt"/>
              </a:rPr>
              <a:t>(99%)*</a:t>
            </a:r>
          </a:p>
          <a:p>
            <a:pPr>
              <a:lnSpc>
                <a:spcPct val="70000"/>
              </a:lnSpc>
            </a:pPr>
            <a:r>
              <a:rPr lang="en-GB" sz="800" b="1" dirty="0" smtClean="0">
                <a:solidFill>
                  <a:srgbClr val="C00000"/>
                </a:solidFill>
                <a:latin typeface="+mn-lt"/>
              </a:rPr>
              <a:t>  26 </a:t>
            </a:r>
            <a:r>
              <a:rPr lang="en-GB" sz="800" b="1" i="1" dirty="0" smtClean="0">
                <a:solidFill>
                  <a:srgbClr val="C00000"/>
                </a:solidFill>
                <a:latin typeface="+mn-lt"/>
              </a:rPr>
              <a:t>Parabacteroides </a:t>
            </a:r>
            <a:r>
              <a:rPr lang="en-GB" sz="800" b="1" i="1" dirty="0" err="1" smtClean="0">
                <a:solidFill>
                  <a:srgbClr val="C00000"/>
                </a:solidFill>
                <a:latin typeface="+mn-lt"/>
              </a:rPr>
              <a:t>merdae</a:t>
            </a:r>
            <a:r>
              <a:rPr lang="en-GB" sz="800" b="1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800" b="1" dirty="0" smtClean="0">
                <a:solidFill>
                  <a:srgbClr val="C00000"/>
                </a:solidFill>
                <a:latin typeface="+mn-lt"/>
              </a:rPr>
              <a:t>(98%)*</a:t>
            </a:r>
          </a:p>
          <a:p>
            <a:pPr>
              <a:lnSpc>
                <a:spcPct val="70000"/>
              </a:lnSpc>
            </a:pPr>
            <a:r>
              <a:rPr lang="en-GB" sz="8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800" b="1" dirty="0" smtClean="0">
                <a:solidFill>
                  <a:srgbClr val="C00000"/>
                </a:solidFill>
                <a:latin typeface="+mn-lt"/>
              </a:rPr>
              <a:t> 25 </a:t>
            </a:r>
            <a:r>
              <a:rPr lang="en-GB" sz="800" b="1" i="1" dirty="0" err="1" smtClean="0">
                <a:solidFill>
                  <a:srgbClr val="C00000"/>
                </a:solidFill>
                <a:latin typeface="+mn-lt"/>
              </a:rPr>
              <a:t>Akkermansia</a:t>
            </a:r>
            <a:r>
              <a:rPr lang="en-GB" sz="800" b="1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800" b="1" i="1" dirty="0" err="1" smtClean="0">
                <a:solidFill>
                  <a:srgbClr val="C00000"/>
                </a:solidFill>
                <a:latin typeface="+mn-lt"/>
              </a:rPr>
              <a:t>muciniphila</a:t>
            </a:r>
            <a:r>
              <a:rPr lang="en-GB" sz="800" b="1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800" b="1" dirty="0" smtClean="0">
                <a:solidFill>
                  <a:srgbClr val="C00000"/>
                </a:solidFill>
                <a:latin typeface="+mn-lt"/>
              </a:rPr>
              <a:t>(99%)</a:t>
            </a:r>
          </a:p>
          <a:p>
            <a:pPr>
              <a:lnSpc>
                <a:spcPct val="70000"/>
              </a:lnSpc>
            </a:pPr>
            <a:r>
              <a:rPr lang="en-GB" sz="800" b="1" dirty="0" smtClean="0">
                <a:solidFill>
                  <a:srgbClr val="C00000"/>
                </a:solidFill>
                <a:latin typeface="+mn-lt"/>
              </a:rPr>
              <a:t>  20 </a:t>
            </a:r>
            <a:r>
              <a:rPr lang="en-GB" sz="800" b="1" i="1" dirty="0" err="1" smtClean="0">
                <a:solidFill>
                  <a:srgbClr val="C00000"/>
                </a:solidFill>
                <a:latin typeface="+mn-lt"/>
              </a:rPr>
              <a:t>Alistipes</a:t>
            </a:r>
            <a:r>
              <a:rPr lang="en-GB" sz="800" b="1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800" b="1" i="1" dirty="0" err="1" smtClean="0">
                <a:solidFill>
                  <a:srgbClr val="C00000"/>
                </a:solidFill>
                <a:latin typeface="+mn-lt"/>
              </a:rPr>
              <a:t>onderdonkii</a:t>
            </a:r>
            <a:r>
              <a:rPr lang="en-GB" sz="800" b="1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800" b="1" dirty="0" smtClean="0">
                <a:solidFill>
                  <a:srgbClr val="C00000"/>
                </a:solidFill>
                <a:latin typeface="+mn-lt"/>
              </a:rPr>
              <a:t>(100%)</a:t>
            </a:r>
          </a:p>
          <a:p>
            <a:pPr>
              <a:lnSpc>
                <a:spcPct val="70000"/>
              </a:lnSpc>
            </a:pPr>
            <a:r>
              <a:rPr lang="en-GB" sz="800" b="1" dirty="0" smtClean="0">
                <a:solidFill>
                  <a:srgbClr val="C00000"/>
                </a:solidFill>
                <a:latin typeface="+mn-lt"/>
              </a:rPr>
              <a:t>  15 </a:t>
            </a:r>
            <a:r>
              <a:rPr lang="en-GB" sz="800" b="1" i="1" dirty="0" err="1" smtClean="0">
                <a:solidFill>
                  <a:srgbClr val="C00000"/>
                </a:solidFill>
                <a:latin typeface="+mn-lt"/>
              </a:rPr>
              <a:t>Bacteroides</a:t>
            </a:r>
            <a:r>
              <a:rPr lang="en-GB" sz="800" b="1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800" b="1" i="1" dirty="0" err="1" smtClean="0">
                <a:solidFill>
                  <a:srgbClr val="C00000"/>
                </a:solidFill>
                <a:latin typeface="+mn-lt"/>
              </a:rPr>
              <a:t>dorei</a:t>
            </a:r>
            <a:r>
              <a:rPr lang="en-GB" sz="800" b="1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800" b="1" dirty="0" smtClean="0">
                <a:solidFill>
                  <a:srgbClr val="C00000"/>
                </a:solidFill>
                <a:latin typeface="+mn-lt"/>
              </a:rPr>
              <a:t>(99%)</a:t>
            </a:r>
          </a:p>
          <a:p>
            <a:pPr>
              <a:lnSpc>
                <a:spcPct val="70000"/>
              </a:lnSpc>
            </a:pPr>
            <a:r>
              <a:rPr lang="en-GB" sz="800" b="1" dirty="0" smtClean="0">
                <a:solidFill>
                  <a:srgbClr val="C00000"/>
                </a:solidFill>
                <a:latin typeface="+mn-lt"/>
              </a:rPr>
              <a:t>  14 </a:t>
            </a:r>
            <a:r>
              <a:rPr lang="en-GB" sz="800" b="1" i="1" dirty="0" err="1" smtClean="0">
                <a:solidFill>
                  <a:srgbClr val="C00000"/>
                </a:solidFill>
                <a:latin typeface="+mn-lt"/>
              </a:rPr>
              <a:t>Eubacterium</a:t>
            </a:r>
            <a:r>
              <a:rPr lang="en-GB" sz="800" b="1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800" b="1" i="1" dirty="0" err="1" smtClean="0">
                <a:solidFill>
                  <a:srgbClr val="C00000"/>
                </a:solidFill>
                <a:latin typeface="+mn-lt"/>
              </a:rPr>
              <a:t>hallii</a:t>
            </a:r>
            <a:r>
              <a:rPr lang="en-GB" sz="800" b="1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800" b="1" dirty="0" smtClean="0">
                <a:solidFill>
                  <a:srgbClr val="C00000"/>
                </a:solidFill>
                <a:latin typeface="+mn-lt"/>
              </a:rPr>
              <a:t>(99%) (</a:t>
            </a:r>
            <a:r>
              <a:rPr lang="en-GB" sz="800" b="1" dirty="0" err="1" smtClean="0">
                <a:solidFill>
                  <a:srgbClr val="C00000"/>
                </a:solidFill>
                <a:latin typeface="+mn-lt"/>
              </a:rPr>
              <a:t>Pdu</a:t>
            </a:r>
            <a:r>
              <a:rPr lang="en-GB" sz="800" b="1" dirty="0" smtClean="0">
                <a:solidFill>
                  <a:srgbClr val="C00000"/>
                </a:solidFill>
                <a:latin typeface="+mn-lt"/>
              </a:rPr>
              <a:t>)</a:t>
            </a:r>
          </a:p>
          <a:p>
            <a:pPr>
              <a:lnSpc>
                <a:spcPct val="70000"/>
              </a:lnSpc>
            </a:pPr>
            <a:r>
              <a:rPr lang="en-GB" sz="8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800" b="1" dirty="0" smtClean="0">
                <a:solidFill>
                  <a:srgbClr val="C00000"/>
                </a:solidFill>
                <a:latin typeface="+mn-lt"/>
              </a:rPr>
              <a:t>   6 </a:t>
            </a:r>
            <a:r>
              <a:rPr lang="en-GB" sz="800" b="1" i="1" dirty="0" err="1" smtClean="0">
                <a:solidFill>
                  <a:srgbClr val="C00000"/>
                </a:solidFill>
                <a:latin typeface="+mn-lt"/>
              </a:rPr>
              <a:t>Blautia</a:t>
            </a:r>
            <a:r>
              <a:rPr lang="en-GB" sz="800" b="1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800" b="1" i="1" dirty="0" err="1" smtClean="0">
                <a:solidFill>
                  <a:srgbClr val="C00000"/>
                </a:solidFill>
                <a:latin typeface="+mn-lt"/>
              </a:rPr>
              <a:t>faecis</a:t>
            </a:r>
            <a:r>
              <a:rPr lang="en-GB" sz="800" b="1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800" b="1" dirty="0" smtClean="0">
                <a:solidFill>
                  <a:srgbClr val="C00000"/>
                </a:solidFill>
                <a:latin typeface="+mn-lt"/>
              </a:rPr>
              <a:t>(99%) (</a:t>
            </a:r>
            <a:r>
              <a:rPr lang="en-GB" sz="800" b="1" dirty="0" err="1" smtClean="0">
                <a:solidFill>
                  <a:srgbClr val="C00000"/>
                </a:solidFill>
                <a:latin typeface="+mn-lt"/>
              </a:rPr>
              <a:t>Pdu</a:t>
            </a:r>
            <a:r>
              <a:rPr lang="en-GB" sz="800" b="1" dirty="0" smtClean="0">
                <a:solidFill>
                  <a:srgbClr val="C00000"/>
                </a:solidFill>
                <a:latin typeface="+mn-lt"/>
              </a:rPr>
              <a:t>)*</a:t>
            </a:r>
          </a:p>
          <a:p>
            <a:pPr>
              <a:lnSpc>
                <a:spcPct val="70000"/>
              </a:lnSpc>
            </a:pPr>
            <a:r>
              <a:rPr lang="en-GB" sz="8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800" b="1" dirty="0" smtClean="0">
                <a:solidFill>
                  <a:srgbClr val="C00000"/>
                </a:solidFill>
                <a:latin typeface="+mn-lt"/>
              </a:rPr>
              <a:t>   5 </a:t>
            </a:r>
            <a:r>
              <a:rPr lang="en-GB" sz="800" b="1" i="1" dirty="0" err="1" smtClean="0">
                <a:solidFill>
                  <a:srgbClr val="C00000"/>
                </a:solidFill>
                <a:latin typeface="+mn-lt"/>
              </a:rPr>
              <a:t>Bacteroides</a:t>
            </a:r>
            <a:r>
              <a:rPr lang="en-GB" sz="800" b="1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800" b="1" i="1" dirty="0" err="1" smtClean="0">
                <a:solidFill>
                  <a:srgbClr val="C00000"/>
                </a:solidFill>
                <a:latin typeface="+mn-lt"/>
              </a:rPr>
              <a:t>uniformis</a:t>
            </a:r>
            <a:r>
              <a:rPr lang="en-GB" sz="800" b="1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800" b="1" dirty="0" smtClean="0">
                <a:solidFill>
                  <a:srgbClr val="C00000"/>
                </a:solidFill>
                <a:latin typeface="+mn-lt"/>
              </a:rPr>
              <a:t>(100%)*</a:t>
            </a:r>
          </a:p>
          <a:p>
            <a:pPr>
              <a:lnSpc>
                <a:spcPct val="70000"/>
              </a:lnSpc>
            </a:pPr>
            <a:r>
              <a:rPr lang="en-GB" sz="8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800" b="1" dirty="0" smtClean="0">
                <a:solidFill>
                  <a:srgbClr val="C00000"/>
                </a:solidFill>
                <a:latin typeface="+mn-lt"/>
              </a:rPr>
              <a:t>   4 </a:t>
            </a:r>
            <a:r>
              <a:rPr lang="en-GB" sz="800" b="1" i="1" dirty="0" err="1" smtClean="0">
                <a:solidFill>
                  <a:srgbClr val="C00000"/>
                </a:solidFill>
                <a:latin typeface="+mn-lt"/>
              </a:rPr>
              <a:t>Bacteroides</a:t>
            </a:r>
            <a:r>
              <a:rPr lang="en-GB" sz="800" b="1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800" b="1" i="1" dirty="0" err="1" smtClean="0">
                <a:solidFill>
                  <a:srgbClr val="C00000"/>
                </a:solidFill>
                <a:latin typeface="+mn-lt"/>
              </a:rPr>
              <a:t>vulgatus</a:t>
            </a:r>
            <a:r>
              <a:rPr lang="en-GB" sz="800" b="1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800" b="1" dirty="0" smtClean="0">
                <a:solidFill>
                  <a:srgbClr val="C00000"/>
                </a:solidFill>
                <a:latin typeface="+mn-lt"/>
              </a:rPr>
              <a:t>(99%)</a:t>
            </a:r>
          </a:p>
          <a:p>
            <a:pPr>
              <a:lnSpc>
                <a:spcPct val="70000"/>
              </a:lnSpc>
            </a:pPr>
            <a:r>
              <a:rPr lang="en-GB" sz="8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800" b="1" dirty="0" smtClean="0">
                <a:solidFill>
                  <a:srgbClr val="C00000"/>
                </a:solidFill>
                <a:latin typeface="+mn-lt"/>
              </a:rPr>
              <a:t>   1 </a:t>
            </a:r>
            <a:r>
              <a:rPr lang="en-GB" sz="800" b="1" i="1" dirty="0" err="1" smtClean="0">
                <a:solidFill>
                  <a:srgbClr val="C00000"/>
                </a:solidFill>
                <a:latin typeface="+mn-lt"/>
              </a:rPr>
              <a:t>Ruminococcus</a:t>
            </a:r>
            <a:r>
              <a:rPr lang="en-GB" sz="800" b="1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800" b="1" i="1" dirty="0" err="1" smtClean="0">
                <a:solidFill>
                  <a:srgbClr val="C00000"/>
                </a:solidFill>
                <a:latin typeface="+mn-lt"/>
              </a:rPr>
              <a:t>obeum</a:t>
            </a:r>
            <a:r>
              <a:rPr lang="en-GB" sz="800" b="1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800" b="1" dirty="0" smtClean="0">
                <a:solidFill>
                  <a:srgbClr val="C00000"/>
                </a:solidFill>
                <a:latin typeface="+mn-lt"/>
              </a:rPr>
              <a:t>(98%) (</a:t>
            </a:r>
            <a:r>
              <a:rPr lang="en-GB" sz="800" b="1" dirty="0" err="1" smtClean="0">
                <a:solidFill>
                  <a:srgbClr val="C00000"/>
                </a:solidFill>
                <a:latin typeface="+mn-lt"/>
              </a:rPr>
              <a:t>Pdu</a:t>
            </a:r>
            <a:r>
              <a:rPr lang="en-GB" sz="800" b="1" dirty="0" smtClean="0">
                <a:solidFill>
                  <a:srgbClr val="C00000"/>
                </a:solidFill>
                <a:latin typeface="+mn-lt"/>
              </a:rPr>
              <a:t>)</a:t>
            </a:r>
            <a:endParaRPr lang="en-GB" sz="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0934" y="1164725"/>
            <a:ext cx="433379" cy="253916"/>
          </a:xfrm>
          <a:prstGeom prst="rect">
            <a:avLst/>
          </a:prstGeom>
          <a:noFill/>
          <a:ln>
            <a:noFill/>
          </a:ln>
        </p:spPr>
        <p:txBody>
          <a:bodyPr wrap="none" lIns="36000" rIns="36000" rtlCol="0">
            <a:spAutoFit/>
          </a:bodyPr>
          <a:lstStyle/>
          <a:p>
            <a:r>
              <a:rPr lang="en-GB" sz="1050" b="1" dirty="0" smtClean="0">
                <a:latin typeface="+mn-lt"/>
                <a:cs typeface="Arial" panose="020B0604020202020204" pitchFamily="34" charset="0"/>
              </a:rPr>
              <a:t>pH 5.5</a:t>
            </a:r>
            <a:endParaRPr lang="en-GB" sz="105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86720" y="1164725"/>
            <a:ext cx="433379" cy="253916"/>
          </a:xfrm>
          <a:prstGeom prst="rect">
            <a:avLst/>
          </a:prstGeom>
          <a:noFill/>
          <a:ln>
            <a:noFill/>
          </a:ln>
        </p:spPr>
        <p:txBody>
          <a:bodyPr wrap="none" lIns="36000" rIns="36000" rtlCol="0">
            <a:spAutoFit/>
          </a:bodyPr>
          <a:lstStyle/>
          <a:p>
            <a:r>
              <a:rPr lang="en-GB" sz="1050" b="1" dirty="0" smtClean="0">
                <a:latin typeface="+mn-lt"/>
                <a:cs typeface="Arial" panose="020B0604020202020204" pitchFamily="34" charset="0"/>
              </a:rPr>
              <a:t>pH 6.5</a:t>
            </a:r>
            <a:endParaRPr lang="en-GB" sz="105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8146" y="1164725"/>
            <a:ext cx="433379" cy="253916"/>
          </a:xfrm>
          <a:prstGeom prst="rect">
            <a:avLst/>
          </a:prstGeom>
          <a:noFill/>
          <a:ln>
            <a:noFill/>
          </a:ln>
        </p:spPr>
        <p:txBody>
          <a:bodyPr wrap="none" lIns="36000" rIns="36000" rtlCol="0">
            <a:spAutoFit/>
          </a:bodyPr>
          <a:lstStyle/>
          <a:p>
            <a:r>
              <a:rPr lang="en-GB" sz="1050" b="1" dirty="0" smtClean="0">
                <a:latin typeface="+mn-lt"/>
                <a:cs typeface="Arial" panose="020B0604020202020204" pitchFamily="34" charset="0"/>
              </a:rPr>
              <a:t>pH 5.5</a:t>
            </a:r>
            <a:endParaRPr lang="en-GB" sz="105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5861" y="1164725"/>
            <a:ext cx="433379" cy="253916"/>
          </a:xfrm>
          <a:prstGeom prst="rect">
            <a:avLst/>
          </a:prstGeom>
          <a:noFill/>
          <a:ln>
            <a:noFill/>
          </a:ln>
        </p:spPr>
        <p:txBody>
          <a:bodyPr wrap="none" lIns="36000" rIns="36000" rtlCol="0">
            <a:spAutoFit/>
          </a:bodyPr>
          <a:lstStyle/>
          <a:p>
            <a:r>
              <a:rPr lang="en-GB" sz="1050" b="1" dirty="0" smtClean="0">
                <a:latin typeface="+mn-lt"/>
                <a:cs typeface="Arial" panose="020B0604020202020204" pitchFamily="34" charset="0"/>
              </a:rPr>
              <a:t>pH 6.5</a:t>
            </a:r>
            <a:endParaRPr lang="en-GB" sz="105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44954" y="1164725"/>
            <a:ext cx="433379" cy="253916"/>
          </a:xfrm>
          <a:prstGeom prst="rect">
            <a:avLst/>
          </a:prstGeom>
          <a:noFill/>
          <a:ln>
            <a:noFill/>
          </a:ln>
        </p:spPr>
        <p:txBody>
          <a:bodyPr wrap="none" lIns="36000" rIns="36000" rtlCol="0">
            <a:spAutoFit/>
          </a:bodyPr>
          <a:lstStyle/>
          <a:p>
            <a:r>
              <a:rPr lang="en-GB" sz="1050" b="1" dirty="0" smtClean="0">
                <a:latin typeface="+mn-lt"/>
                <a:cs typeface="Arial" panose="020B0604020202020204" pitchFamily="34" charset="0"/>
              </a:rPr>
              <a:t>pH 5.5</a:t>
            </a:r>
            <a:endParaRPr lang="en-GB" sz="105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1490" y="1164725"/>
            <a:ext cx="433379" cy="253916"/>
          </a:xfrm>
          <a:prstGeom prst="rect">
            <a:avLst/>
          </a:prstGeom>
          <a:noFill/>
          <a:ln>
            <a:noFill/>
          </a:ln>
        </p:spPr>
        <p:txBody>
          <a:bodyPr wrap="none" lIns="36000" rIns="36000" rtlCol="0">
            <a:spAutoFit/>
          </a:bodyPr>
          <a:lstStyle/>
          <a:p>
            <a:r>
              <a:rPr lang="en-GB" sz="1050" b="1" dirty="0" smtClean="0">
                <a:latin typeface="+mn-lt"/>
                <a:cs typeface="Arial" panose="020B0604020202020204" pitchFamily="34" charset="0"/>
              </a:rPr>
              <a:t>pH 6.5</a:t>
            </a:r>
            <a:endParaRPr lang="en-GB" sz="105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84826" y="4491897"/>
            <a:ext cx="1910138" cy="2246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GB" sz="800" b="1" dirty="0" smtClean="0">
                <a:solidFill>
                  <a:srgbClr val="0000CC"/>
                </a:solidFill>
                <a:latin typeface="+mn-lt"/>
              </a:rPr>
              <a:t>Butyrate %</a:t>
            </a:r>
          </a:p>
          <a:p>
            <a:pPr>
              <a:lnSpc>
                <a:spcPct val="70000"/>
              </a:lnSpc>
            </a:pPr>
            <a:r>
              <a:rPr lang="en-GB" sz="800" b="1" dirty="0" smtClean="0">
                <a:solidFill>
                  <a:srgbClr val="0000CC"/>
                </a:solidFill>
                <a:latin typeface="+mn-lt"/>
              </a:rPr>
              <a:t>171 </a:t>
            </a:r>
            <a:r>
              <a:rPr lang="en-GB" sz="800" b="1" i="1" dirty="0" smtClean="0">
                <a:solidFill>
                  <a:srgbClr val="0000CC"/>
                </a:solidFill>
                <a:latin typeface="+mn-lt"/>
              </a:rPr>
              <a:t>Clostridium </a:t>
            </a:r>
            <a:r>
              <a:rPr lang="en-GB" sz="800" b="1" i="1" dirty="0" err="1" smtClean="0">
                <a:solidFill>
                  <a:srgbClr val="0000CC"/>
                </a:solidFill>
                <a:latin typeface="+mn-lt"/>
              </a:rPr>
              <a:t>symbiosum</a:t>
            </a:r>
            <a:r>
              <a:rPr lang="en-GB" sz="800" b="1" i="1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GB" sz="800" b="1" dirty="0" smtClean="0">
                <a:solidFill>
                  <a:srgbClr val="0000CC"/>
                </a:solidFill>
                <a:latin typeface="+mn-lt"/>
              </a:rPr>
              <a:t>(99%)</a:t>
            </a:r>
          </a:p>
          <a:p>
            <a:pPr>
              <a:lnSpc>
                <a:spcPct val="70000"/>
              </a:lnSpc>
            </a:pPr>
            <a:r>
              <a:rPr lang="en-GB" sz="800" b="1" dirty="0" smtClean="0">
                <a:solidFill>
                  <a:srgbClr val="0000CC"/>
                </a:solidFill>
                <a:latin typeface="+mn-lt"/>
              </a:rPr>
              <a:t>139 </a:t>
            </a:r>
            <a:r>
              <a:rPr lang="en-GB" sz="800" b="1" i="1" dirty="0" err="1" smtClean="0">
                <a:solidFill>
                  <a:srgbClr val="0000CC"/>
                </a:solidFill>
                <a:latin typeface="+mn-lt"/>
              </a:rPr>
              <a:t>Anaerostipes</a:t>
            </a:r>
            <a:r>
              <a:rPr lang="en-GB" sz="800" b="1" i="1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GB" sz="800" b="1" i="1" dirty="0" err="1" smtClean="0">
                <a:solidFill>
                  <a:srgbClr val="0000CC"/>
                </a:solidFill>
                <a:latin typeface="+mn-lt"/>
              </a:rPr>
              <a:t>hadrus</a:t>
            </a:r>
            <a:r>
              <a:rPr lang="en-GB" sz="800" b="1" i="1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GB" sz="800" b="1" dirty="0" smtClean="0">
                <a:solidFill>
                  <a:srgbClr val="0000CC"/>
                </a:solidFill>
                <a:latin typeface="+mn-lt"/>
              </a:rPr>
              <a:t>(97%)</a:t>
            </a:r>
          </a:p>
          <a:p>
            <a:pPr>
              <a:lnSpc>
                <a:spcPct val="70000"/>
              </a:lnSpc>
            </a:pPr>
            <a:r>
              <a:rPr lang="en-GB" sz="800" b="1" dirty="0" smtClean="0">
                <a:solidFill>
                  <a:srgbClr val="0000CC"/>
                </a:solidFill>
                <a:latin typeface="+mn-lt"/>
              </a:rPr>
              <a:t>137 </a:t>
            </a:r>
            <a:r>
              <a:rPr lang="en-GB" sz="800" b="1" i="1" dirty="0" err="1" smtClean="0">
                <a:solidFill>
                  <a:srgbClr val="0000CC"/>
                </a:solidFill>
                <a:latin typeface="+mn-lt"/>
              </a:rPr>
              <a:t>Coprococcus</a:t>
            </a:r>
            <a:r>
              <a:rPr lang="en-GB" sz="800" b="1" i="1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GB" sz="800" b="1" i="1" dirty="0" err="1" smtClean="0">
                <a:solidFill>
                  <a:srgbClr val="0000CC"/>
                </a:solidFill>
                <a:latin typeface="+mn-lt"/>
              </a:rPr>
              <a:t>eutactus</a:t>
            </a:r>
            <a:r>
              <a:rPr lang="en-GB" sz="800" b="1" i="1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GB" sz="800" b="1" dirty="0" smtClean="0">
                <a:solidFill>
                  <a:srgbClr val="0000CC"/>
                </a:solidFill>
                <a:latin typeface="+mn-lt"/>
              </a:rPr>
              <a:t>(99%)</a:t>
            </a:r>
          </a:p>
          <a:p>
            <a:pPr>
              <a:lnSpc>
                <a:spcPct val="70000"/>
              </a:lnSpc>
            </a:pPr>
            <a:r>
              <a:rPr lang="en-GB" sz="800" b="1" dirty="0" smtClean="0">
                <a:solidFill>
                  <a:srgbClr val="0000CC"/>
                </a:solidFill>
                <a:latin typeface="+mn-lt"/>
              </a:rPr>
              <a:t>134 </a:t>
            </a:r>
            <a:r>
              <a:rPr lang="en-GB" sz="800" b="1" i="1" dirty="0" err="1" smtClean="0">
                <a:solidFill>
                  <a:srgbClr val="0000CC"/>
                </a:solidFill>
                <a:latin typeface="+mn-lt"/>
              </a:rPr>
              <a:t>Coprococcus</a:t>
            </a:r>
            <a:r>
              <a:rPr lang="en-GB" sz="800" b="1" i="1" dirty="0" smtClean="0">
                <a:solidFill>
                  <a:srgbClr val="0000CC"/>
                </a:solidFill>
                <a:latin typeface="+mn-lt"/>
              </a:rPr>
              <a:t> comes </a:t>
            </a:r>
            <a:r>
              <a:rPr lang="en-GB" sz="800" b="1" dirty="0" smtClean="0">
                <a:solidFill>
                  <a:srgbClr val="0000CC"/>
                </a:solidFill>
                <a:latin typeface="+mn-lt"/>
              </a:rPr>
              <a:t>(99%)</a:t>
            </a:r>
          </a:p>
          <a:p>
            <a:pPr>
              <a:lnSpc>
                <a:spcPct val="70000"/>
              </a:lnSpc>
            </a:pPr>
            <a:r>
              <a:rPr lang="en-GB" sz="800" b="1" dirty="0" smtClean="0">
                <a:solidFill>
                  <a:srgbClr val="0000CC"/>
                </a:solidFill>
                <a:latin typeface="+mn-lt"/>
              </a:rPr>
              <a:t>127 </a:t>
            </a:r>
            <a:r>
              <a:rPr lang="en-GB" sz="800" b="1" i="1" dirty="0" smtClean="0">
                <a:solidFill>
                  <a:srgbClr val="0000CC"/>
                </a:solidFill>
                <a:latin typeface="+mn-lt"/>
              </a:rPr>
              <a:t>Clostridium </a:t>
            </a:r>
            <a:r>
              <a:rPr lang="en-GB" sz="800" b="1" i="1" dirty="0" err="1" smtClean="0">
                <a:solidFill>
                  <a:srgbClr val="0000CC"/>
                </a:solidFill>
                <a:latin typeface="+mn-lt"/>
              </a:rPr>
              <a:t>clostridioforme</a:t>
            </a:r>
            <a:r>
              <a:rPr lang="en-GB" sz="800" b="1" i="1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GB" sz="800" b="1" dirty="0" smtClean="0">
                <a:solidFill>
                  <a:srgbClr val="0000CC"/>
                </a:solidFill>
                <a:latin typeface="+mn-lt"/>
              </a:rPr>
              <a:t>(100%)</a:t>
            </a:r>
          </a:p>
          <a:p>
            <a:pPr>
              <a:lnSpc>
                <a:spcPct val="70000"/>
              </a:lnSpc>
            </a:pPr>
            <a:r>
              <a:rPr lang="en-GB" sz="800" b="1" dirty="0" smtClean="0">
                <a:solidFill>
                  <a:srgbClr val="0000CC"/>
                </a:solidFill>
                <a:latin typeface="+mn-lt"/>
              </a:rPr>
              <a:t>120 </a:t>
            </a:r>
            <a:r>
              <a:rPr lang="en-GB" sz="800" b="1" i="1" dirty="0" err="1" smtClean="0">
                <a:solidFill>
                  <a:srgbClr val="0000CC"/>
                </a:solidFill>
                <a:latin typeface="+mn-lt"/>
              </a:rPr>
              <a:t>Roseburia</a:t>
            </a:r>
            <a:r>
              <a:rPr lang="en-GB" sz="800" b="1" i="1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GB" sz="800" b="1" i="1" dirty="0" err="1" smtClean="0">
                <a:solidFill>
                  <a:srgbClr val="0000CC"/>
                </a:solidFill>
                <a:latin typeface="+mn-lt"/>
              </a:rPr>
              <a:t>inulinivorans</a:t>
            </a:r>
            <a:r>
              <a:rPr lang="en-GB" sz="800" b="1" i="1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GB" sz="800" b="1" dirty="0" smtClean="0">
                <a:solidFill>
                  <a:srgbClr val="0000CC"/>
                </a:solidFill>
                <a:latin typeface="+mn-lt"/>
              </a:rPr>
              <a:t>(98%)</a:t>
            </a:r>
          </a:p>
          <a:p>
            <a:pPr>
              <a:lnSpc>
                <a:spcPct val="70000"/>
              </a:lnSpc>
            </a:pPr>
            <a:r>
              <a:rPr lang="en-GB" sz="800" b="1" dirty="0" smtClean="0">
                <a:solidFill>
                  <a:srgbClr val="0000CC"/>
                </a:solidFill>
                <a:latin typeface="+mn-lt"/>
              </a:rPr>
              <a:t>118 </a:t>
            </a:r>
            <a:r>
              <a:rPr lang="en-GB" sz="800" b="1" i="1" dirty="0" err="1" smtClean="0">
                <a:solidFill>
                  <a:srgbClr val="0000CC"/>
                </a:solidFill>
                <a:latin typeface="+mn-lt"/>
              </a:rPr>
              <a:t>Flavonifractor</a:t>
            </a:r>
            <a:r>
              <a:rPr lang="en-GB" sz="800" b="1" i="1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GB" sz="800" b="1" i="1" dirty="0" err="1" smtClean="0">
                <a:solidFill>
                  <a:srgbClr val="0000CC"/>
                </a:solidFill>
                <a:latin typeface="+mn-lt"/>
              </a:rPr>
              <a:t>plautii</a:t>
            </a:r>
            <a:r>
              <a:rPr lang="en-GB" sz="800" b="1" i="1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GB" sz="800" b="1" dirty="0" smtClean="0">
                <a:solidFill>
                  <a:srgbClr val="0000CC"/>
                </a:solidFill>
                <a:latin typeface="+mn-lt"/>
              </a:rPr>
              <a:t>(99%)</a:t>
            </a:r>
          </a:p>
          <a:p>
            <a:pPr>
              <a:lnSpc>
                <a:spcPct val="70000"/>
              </a:lnSpc>
            </a:pPr>
            <a:r>
              <a:rPr lang="en-GB" sz="800" b="1" dirty="0" smtClean="0">
                <a:solidFill>
                  <a:srgbClr val="0000CC"/>
                </a:solidFill>
                <a:latin typeface="+mn-lt"/>
              </a:rPr>
              <a:t>107 </a:t>
            </a:r>
            <a:r>
              <a:rPr lang="en-GB" sz="800" b="1" i="1" dirty="0" err="1" smtClean="0">
                <a:solidFill>
                  <a:srgbClr val="0000CC"/>
                </a:solidFill>
                <a:latin typeface="+mn-lt"/>
              </a:rPr>
              <a:t>Eubacterium</a:t>
            </a:r>
            <a:r>
              <a:rPr lang="en-GB" sz="800" b="1" i="1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GB" sz="800" b="1" i="1" dirty="0" err="1" smtClean="0">
                <a:solidFill>
                  <a:srgbClr val="0000CC"/>
                </a:solidFill>
                <a:latin typeface="+mn-lt"/>
              </a:rPr>
              <a:t>biforme</a:t>
            </a:r>
            <a:r>
              <a:rPr lang="en-GB" sz="800" b="1" i="1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GB" sz="800" b="1" dirty="0" smtClean="0">
                <a:solidFill>
                  <a:srgbClr val="0000CC"/>
                </a:solidFill>
                <a:latin typeface="+mn-lt"/>
              </a:rPr>
              <a:t>(97%)</a:t>
            </a:r>
          </a:p>
          <a:p>
            <a:pPr>
              <a:lnSpc>
                <a:spcPct val="70000"/>
              </a:lnSpc>
            </a:pPr>
            <a:r>
              <a:rPr lang="en-GB" sz="800" b="1" dirty="0" smtClean="0">
                <a:solidFill>
                  <a:srgbClr val="0000CC"/>
                </a:solidFill>
                <a:latin typeface="+mn-lt"/>
              </a:rPr>
              <a:t>100 </a:t>
            </a:r>
            <a:r>
              <a:rPr lang="en-GB" sz="800" b="1" i="1" dirty="0" err="1" smtClean="0">
                <a:solidFill>
                  <a:srgbClr val="0000CC"/>
                </a:solidFill>
                <a:latin typeface="+mn-lt"/>
              </a:rPr>
              <a:t>Roseburia</a:t>
            </a:r>
            <a:r>
              <a:rPr lang="en-GB" sz="800" b="1" i="1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GB" sz="800" b="1" i="1" dirty="0" err="1" smtClean="0">
                <a:solidFill>
                  <a:srgbClr val="0000CC"/>
                </a:solidFill>
                <a:latin typeface="+mn-lt"/>
              </a:rPr>
              <a:t>inulinivorans</a:t>
            </a:r>
            <a:r>
              <a:rPr lang="en-GB" sz="800" b="1" i="1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GB" sz="800" b="1" dirty="0" smtClean="0">
                <a:solidFill>
                  <a:srgbClr val="0000CC"/>
                </a:solidFill>
                <a:latin typeface="+mn-lt"/>
              </a:rPr>
              <a:t>(98%)</a:t>
            </a:r>
          </a:p>
          <a:p>
            <a:pPr>
              <a:lnSpc>
                <a:spcPct val="70000"/>
              </a:lnSpc>
            </a:pPr>
            <a:r>
              <a:rPr lang="en-GB" sz="800" b="1" dirty="0" smtClean="0">
                <a:solidFill>
                  <a:srgbClr val="0000CC"/>
                </a:solidFill>
                <a:latin typeface="+mn-lt"/>
              </a:rPr>
              <a:t>  99 </a:t>
            </a:r>
            <a:r>
              <a:rPr lang="en-GB" sz="800" b="1" i="1" dirty="0" err="1" smtClean="0">
                <a:solidFill>
                  <a:srgbClr val="0000CC"/>
                </a:solidFill>
                <a:latin typeface="+mn-lt"/>
              </a:rPr>
              <a:t>Odoribacter</a:t>
            </a:r>
            <a:r>
              <a:rPr lang="en-GB" sz="800" b="1" i="1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GB" sz="800" b="1" i="1" dirty="0" err="1" smtClean="0">
                <a:solidFill>
                  <a:srgbClr val="0000CC"/>
                </a:solidFill>
                <a:latin typeface="+mn-lt"/>
              </a:rPr>
              <a:t>splanchnicus</a:t>
            </a:r>
            <a:r>
              <a:rPr lang="en-GB" sz="800" b="1" i="1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GB" sz="800" b="1" dirty="0" smtClean="0">
                <a:solidFill>
                  <a:srgbClr val="0000CC"/>
                </a:solidFill>
                <a:latin typeface="+mn-lt"/>
              </a:rPr>
              <a:t>(99%)</a:t>
            </a:r>
          </a:p>
          <a:p>
            <a:pPr>
              <a:lnSpc>
                <a:spcPct val="70000"/>
              </a:lnSpc>
            </a:pPr>
            <a:r>
              <a:rPr lang="en-GB" sz="800" b="1" dirty="0" smtClean="0">
                <a:solidFill>
                  <a:srgbClr val="0000CC"/>
                </a:solidFill>
                <a:latin typeface="+mn-lt"/>
              </a:rPr>
              <a:t>  88 </a:t>
            </a:r>
            <a:r>
              <a:rPr lang="en-GB" sz="800" b="1" i="1" dirty="0" err="1" smtClean="0">
                <a:solidFill>
                  <a:srgbClr val="0000CC"/>
                </a:solidFill>
                <a:latin typeface="+mn-lt"/>
              </a:rPr>
              <a:t>Roseburia</a:t>
            </a:r>
            <a:r>
              <a:rPr lang="en-GB" sz="800" b="1" i="1" dirty="0" smtClean="0">
                <a:solidFill>
                  <a:srgbClr val="0000CC"/>
                </a:solidFill>
                <a:latin typeface="+mn-lt"/>
              </a:rPr>
              <a:t> intestinalis </a:t>
            </a:r>
            <a:r>
              <a:rPr lang="en-GB" sz="800" b="1" dirty="0" smtClean="0">
                <a:solidFill>
                  <a:srgbClr val="0000CC"/>
                </a:solidFill>
                <a:latin typeface="+mn-lt"/>
              </a:rPr>
              <a:t>(98%)</a:t>
            </a:r>
          </a:p>
          <a:p>
            <a:pPr>
              <a:lnSpc>
                <a:spcPct val="70000"/>
              </a:lnSpc>
            </a:pPr>
            <a:r>
              <a:rPr lang="en-GB" sz="800" b="1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GB" sz="800" b="1" dirty="0" smtClean="0">
                <a:solidFill>
                  <a:srgbClr val="0000CC"/>
                </a:solidFill>
                <a:latin typeface="+mn-lt"/>
              </a:rPr>
              <a:t> 85 </a:t>
            </a:r>
            <a:r>
              <a:rPr lang="en-GB" sz="800" b="1" i="1" dirty="0" err="1" smtClean="0">
                <a:solidFill>
                  <a:srgbClr val="0000CC"/>
                </a:solidFill>
                <a:latin typeface="+mn-lt"/>
              </a:rPr>
              <a:t>Eubacterium</a:t>
            </a:r>
            <a:r>
              <a:rPr lang="en-GB" sz="800" b="1" i="1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GB" sz="800" b="1" i="1" dirty="0" err="1" smtClean="0">
                <a:solidFill>
                  <a:srgbClr val="0000CC"/>
                </a:solidFill>
                <a:latin typeface="+mn-lt"/>
              </a:rPr>
              <a:t>ramulus</a:t>
            </a:r>
            <a:r>
              <a:rPr lang="en-GB" sz="800" b="1" i="1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GB" sz="800" b="1" dirty="0" smtClean="0">
                <a:solidFill>
                  <a:srgbClr val="0000CC"/>
                </a:solidFill>
                <a:latin typeface="+mn-lt"/>
              </a:rPr>
              <a:t>(99%)</a:t>
            </a:r>
          </a:p>
          <a:p>
            <a:pPr>
              <a:lnSpc>
                <a:spcPct val="70000"/>
              </a:lnSpc>
            </a:pPr>
            <a:r>
              <a:rPr lang="en-GB" sz="800" b="1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GB" sz="800" b="1" dirty="0" smtClean="0">
                <a:solidFill>
                  <a:srgbClr val="0000CC"/>
                </a:solidFill>
                <a:latin typeface="+mn-lt"/>
              </a:rPr>
              <a:t> 79 </a:t>
            </a:r>
            <a:r>
              <a:rPr lang="en-GB" sz="800" b="1" i="1" dirty="0" err="1" smtClean="0">
                <a:solidFill>
                  <a:srgbClr val="0000CC"/>
                </a:solidFill>
                <a:latin typeface="+mn-lt"/>
              </a:rPr>
              <a:t>Anaerostipes</a:t>
            </a:r>
            <a:r>
              <a:rPr lang="en-GB" sz="800" b="1" i="1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GB" sz="800" b="1" i="1" dirty="0" err="1" smtClean="0">
                <a:solidFill>
                  <a:srgbClr val="0000CC"/>
                </a:solidFill>
                <a:latin typeface="+mn-lt"/>
              </a:rPr>
              <a:t>hadrus</a:t>
            </a:r>
            <a:r>
              <a:rPr lang="en-GB" sz="800" b="1" i="1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GB" sz="800" b="1" dirty="0" smtClean="0">
                <a:solidFill>
                  <a:srgbClr val="0000CC"/>
                </a:solidFill>
                <a:latin typeface="+mn-lt"/>
              </a:rPr>
              <a:t>(98%)</a:t>
            </a:r>
          </a:p>
          <a:p>
            <a:pPr>
              <a:lnSpc>
                <a:spcPct val="70000"/>
              </a:lnSpc>
            </a:pPr>
            <a:r>
              <a:rPr lang="en-GB" sz="800" b="1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GB" sz="800" b="1" dirty="0" smtClean="0">
                <a:solidFill>
                  <a:srgbClr val="0000CC"/>
                </a:solidFill>
                <a:latin typeface="+mn-lt"/>
              </a:rPr>
              <a:t> 77 </a:t>
            </a:r>
            <a:r>
              <a:rPr lang="en-GB" sz="800" b="1" i="1" dirty="0" smtClean="0">
                <a:solidFill>
                  <a:srgbClr val="0000CC"/>
                </a:solidFill>
                <a:latin typeface="+mn-lt"/>
              </a:rPr>
              <a:t>Clostridium </a:t>
            </a:r>
            <a:r>
              <a:rPr lang="en-GB" sz="800" b="1" i="1" dirty="0" err="1" smtClean="0">
                <a:solidFill>
                  <a:srgbClr val="0000CC"/>
                </a:solidFill>
                <a:latin typeface="+mn-lt"/>
              </a:rPr>
              <a:t>polysaccharolyticum</a:t>
            </a:r>
            <a:r>
              <a:rPr lang="en-GB" sz="800" b="1" i="1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GB" sz="800" b="1" dirty="0" smtClean="0">
                <a:solidFill>
                  <a:srgbClr val="0000CC"/>
                </a:solidFill>
                <a:latin typeface="+mn-lt"/>
              </a:rPr>
              <a:t>(97%)</a:t>
            </a:r>
          </a:p>
          <a:p>
            <a:pPr>
              <a:lnSpc>
                <a:spcPct val="70000"/>
              </a:lnSpc>
            </a:pPr>
            <a:r>
              <a:rPr lang="en-GB" sz="800" b="1" dirty="0" smtClean="0">
                <a:solidFill>
                  <a:srgbClr val="0000CC"/>
                </a:solidFill>
                <a:latin typeface="+mn-lt"/>
              </a:rPr>
              <a:t>  43 </a:t>
            </a:r>
            <a:r>
              <a:rPr lang="en-GB" sz="800" b="1" i="1" dirty="0" err="1" smtClean="0">
                <a:solidFill>
                  <a:srgbClr val="0000CC"/>
                </a:solidFill>
                <a:latin typeface="+mn-lt"/>
              </a:rPr>
              <a:t>Eubacterium</a:t>
            </a:r>
            <a:r>
              <a:rPr lang="en-GB" sz="800" b="1" i="1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GB" sz="800" b="1" i="1" dirty="0" err="1" smtClean="0">
                <a:solidFill>
                  <a:srgbClr val="0000CC"/>
                </a:solidFill>
                <a:latin typeface="+mn-lt"/>
              </a:rPr>
              <a:t>ventriosum</a:t>
            </a:r>
            <a:r>
              <a:rPr lang="en-GB" sz="800" b="1" i="1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GB" sz="800" b="1" dirty="0" smtClean="0">
                <a:solidFill>
                  <a:srgbClr val="0000CC"/>
                </a:solidFill>
                <a:latin typeface="+mn-lt"/>
              </a:rPr>
              <a:t>(98%)*</a:t>
            </a:r>
          </a:p>
          <a:p>
            <a:pPr>
              <a:lnSpc>
                <a:spcPct val="70000"/>
              </a:lnSpc>
            </a:pPr>
            <a:r>
              <a:rPr lang="en-GB" sz="800" b="1" dirty="0" smtClean="0">
                <a:solidFill>
                  <a:srgbClr val="0000CC"/>
                </a:solidFill>
                <a:latin typeface="+mn-lt"/>
              </a:rPr>
              <a:t>  40 </a:t>
            </a:r>
            <a:r>
              <a:rPr lang="en-GB" sz="800" b="1" i="1" dirty="0" err="1" smtClean="0">
                <a:solidFill>
                  <a:srgbClr val="0000CC"/>
                </a:solidFill>
                <a:latin typeface="+mn-lt"/>
              </a:rPr>
              <a:t>Roseburia</a:t>
            </a:r>
            <a:r>
              <a:rPr lang="en-GB" sz="800" b="1" i="1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GB" sz="800" b="1" i="1" dirty="0" err="1" smtClean="0">
                <a:solidFill>
                  <a:srgbClr val="0000CC"/>
                </a:solidFill>
                <a:latin typeface="+mn-lt"/>
              </a:rPr>
              <a:t>hominis</a:t>
            </a:r>
            <a:r>
              <a:rPr lang="en-GB" sz="800" b="1" i="1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GB" sz="800" b="1" dirty="0" smtClean="0">
                <a:solidFill>
                  <a:srgbClr val="0000CC"/>
                </a:solidFill>
                <a:latin typeface="+mn-lt"/>
              </a:rPr>
              <a:t>(99%)</a:t>
            </a:r>
          </a:p>
          <a:p>
            <a:pPr>
              <a:lnSpc>
                <a:spcPct val="70000"/>
              </a:lnSpc>
            </a:pPr>
            <a:r>
              <a:rPr lang="en-GB" sz="800" b="1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GB" sz="800" b="1" dirty="0" smtClean="0">
                <a:solidFill>
                  <a:srgbClr val="0000CC"/>
                </a:solidFill>
                <a:latin typeface="+mn-lt"/>
              </a:rPr>
              <a:t> 35 </a:t>
            </a:r>
            <a:r>
              <a:rPr lang="en-GB" sz="800" b="1" i="1" dirty="0" err="1" smtClean="0">
                <a:solidFill>
                  <a:srgbClr val="0000CC"/>
                </a:solidFill>
                <a:latin typeface="+mn-lt"/>
              </a:rPr>
              <a:t>Butyrivibrio</a:t>
            </a:r>
            <a:r>
              <a:rPr lang="en-GB" sz="800" b="1" i="1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GB" sz="800" b="1" i="1" dirty="0" err="1" smtClean="0">
                <a:solidFill>
                  <a:srgbClr val="0000CC"/>
                </a:solidFill>
                <a:latin typeface="+mn-lt"/>
              </a:rPr>
              <a:t>crossotus</a:t>
            </a:r>
            <a:r>
              <a:rPr lang="en-GB" sz="800" b="1" i="1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GB" sz="800" b="1" dirty="0" smtClean="0">
                <a:solidFill>
                  <a:srgbClr val="0000CC"/>
                </a:solidFill>
                <a:latin typeface="+mn-lt"/>
              </a:rPr>
              <a:t>(100%)</a:t>
            </a:r>
          </a:p>
          <a:p>
            <a:pPr>
              <a:lnSpc>
                <a:spcPct val="70000"/>
              </a:lnSpc>
            </a:pPr>
            <a:r>
              <a:rPr lang="en-GB" sz="800" b="1" dirty="0" smtClean="0">
                <a:solidFill>
                  <a:srgbClr val="0000CC"/>
                </a:solidFill>
                <a:latin typeface="+mn-lt"/>
              </a:rPr>
              <a:t>  34 </a:t>
            </a:r>
            <a:r>
              <a:rPr lang="en-GB" sz="800" b="1" i="1" dirty="0" err="1" smtClean="0">
                <a:solidFill>
                  <a:srgbClr val="0000CC"/>
                </a:solidFill>
                <a:latin typeface="+mn-lt"/>
              </a:rPr>
              <a:t>Acidaminococcus</a:t>
            </a:r>
            <a:r>
              <a:rPr lang="en-GB" sz="800" b="1" i="1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GB" sz="800" b="1" i="1" dirty="0" err="1" smtClean="0">
                <a:solidFill>
                  <a:srgbClr val="0000CC"/>
                </a:solidFill>
                <a:latin typeface="+mn-lt"/>
              </a:rPr>
              <a:t>intestini</a:t>
            </a:r>
            <a:r>
              <a:rPr lang="en-GB" sz="800" b="1" i="1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GB" sz="800" b="1" dirty="0" smtClean="0">
                <a:solidFill>
                  <a:srgbClr val="0000CC"/>
                </a:solidFill>
                <a:latin typeface="+mn-lt"/>
              </a:rPr>
              <a:t>(100%)</a:t>
            </a:r>
          </a:p>
          <a:p>
            <a:pPr>
              <a:lnSpc>
                <a:spcPct val="70000"/>
              </a:lnSpc>
            </a:pPr>
            <a:r>
              <a:rPr lang="en-GB" sz="800" b="1" dirty="0" smtClean="0">
                <a:solidFill>
                  <a:srgbClr val="0000CC"/>
                </a:solidFill>
                <a:latin typeface="+mn-lt"/>
              </a:rPr>
              <a:t>  21 </a:t>
            </a:r>
            <a:r>
              <a:rPr lang="en-GB" sz="800" b="1" i="1" dirty="0" err="1" smtClean="0">
                <a:solidFill>
                  <a:srgbClr val="0000CC"/>
                </a:solidFill>
                <a:latin typeface="+mn-lt"/>
              </a:rPr>
              <a:t>Faecalibacterium</a:t>
            </a:r>
            <a:r>
              <a:rPr lang="en-GB" sz="800" b="1" i="1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GB" sz="800" b="1" i="1" dirty="0" err="1" smtClean="0">
                <a:solidFill>
                  <a:srgbClr val="0000CC"/>
                </a:solidFill>
                <a:latin typeface="+mn-lt"/>
              </a:rPr>
              <a:t>prausnitzii</a:t>
            </a:r>
            <a:r>
              <a:rPr lang="en-GB" sz="800" b="1" i="1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GB" sz="800" b="1" dirty="0" smtClean="0">
                <a:solidFill>
                  <a:srgbClr val="0000CC"/>
                </a:solidFill>
                <a:latin typeface="+mn-lt"/>
              </a:rPr>
              <a:t>(99%)</a:t>
            </a:r>
          </a:p>
          <a:p>
            <a:pPr>
              <a:lnSpc>
                <a:spcPct val="70000"/>
              </a:lnSpc>
            </a:pPr>
            <a:r>
              <a:rPr lang="en-GB" sz="800" b="1" dirty="0" smtClean="0">
                <a:solidFill>
                  <a:srgbClr val="0000CC"/>
                </a:solidFill>
                <a:latin typeface="+mn-lt"/>
              </a:rPr>
              <a:t>  14 </a:t>
            </a:r>
            <a:r>
              <a:rPr lang="en-GB" sz="800" b="1" i="1" dirty="0" err="1" smtClean="0">
                <a:solidFill>
                  <a:srgbClr val="0000CC"/>
                </a:solidFill>
                <a:latin typeface="+mn-lt"/>
              </a:rPr>
              <a:t>Eubacterium</a:t>
            </a:r>
            <a:r>
              <a:rPr lang="en-GB" sz="800" b="1" i="1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GB" sz="800" b="1" i="1" dirty="0" err="1" smtClean="0">
                <a:solidFill>
                  <a:srgbClr val="0000CC"/>
                </a:solidFill>
                <a:latin typeface="+mn-lt"/>
              </a:rPr>
              <a:t>hallii</a:t>
            </a:r>
            <a:r>
              <a:rPr lang="en-GB" sz="800" b="1" i="1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GB" sz="800" b="1" dirty="0" smtClean="0">
                <a:solidFill>
                  <a:srgbClr val="0000CC"/>
                </a:solidFill>
                <a:latin typeface="+mn-lt"/>
              </a:rPr>
              <a:t>(99%)</a:t>
            </a:r>
          </a:p>
          <a:p>
            <a:pPr>
              <a:lnSpc>
                <a:spcPct val="70000"/>
              </a:lnSpc>
            </a:pPr>
            <a:r>
              <a:rPr lang="en-GB" sz="800" b="1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GB" sz="800" b="1" dirty="0" smtClean="0">
                <a:solidFill>
                  <a:srgbClr val="0000CC"/>
                </a:solidFill>
                <a:latin typeface="+mn-lt"/>
              </a:rPr>
              <a:t> 13 </a:t>
            </a:r>
            <a:r>
              <a:rPr lang="en-GB" sz="800" b="1" i="1" dirty="0" err="1" smtClean="0">
                <a:solidFill>
                  <a:srgbClr val="0000CC"/>
                </a:solidFill>
                <a:latin typeface="+mn-lt"/>
              </a:rPr>
              <a:t>Subdoligranulum</a:t>
            </a:r>
            <a:r>
              <a:rPr lang="en-GB" sz="800" b="1" i="1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GB" sz="800" b="1" i="1" dirty="0" err="1" smtClean="0">
                <a:solidFill>
                  <a:srgbClr val="0000CC"/>
                </a:solidFill>
                <a:latin typeface="+mn-lt"/>
              </a:rPr>
              <a:t>variabile</a:t>
            </a:r>
            <a:r>
              <a:rPr lang="en-GB" sz="800" b="1" i="1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GB" sz="800" b="1" dirty="0" smtClean="0">
                <a:solidFill>
                  <a:srgbClr val="0000CC"/>
                </a:solidFill>
                <a:latin typeface="+mn-lt"/>
              </a:rPr>
              <a:t>(99%)*</a:t>
            </a:r>
          </a:p>
          <a:p>
            <a:pPr>
              <a:lnSpc>
                <a:spcPct val="70000"/>
              </a:lnSpc>
            </a:pPr>
            <a:r>
              <a:rPr lang="en-GB" sz="800" b="1" dirty="0" smtClean="0">
                <a:solidFill>
                  <a:srgbClr val="0000CC"/>
                </a:solidFill>
                <a:latin typeface="+mn-lt"/>
              </a:rPr>
              <a:t>    8 </a:t>
            </a:r>
            <a:r>
              <a:rPr lang="en-GB" sz="800" b="1" i="1" dirty="0" err="1" smtClean="0">
                <a:solidFill>
                  <a:srgbClr val="0000CC"/>
                </a:solidFill>
                <a:latin typeface="+mn-lt"/>
              </a:rPr>
              <a:t>Anaerostipes</a:t>
            </a:r>
            <a:r>
              <a:rPr lang="en-GB" sz="800" b="1" i="1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GB" sz="800" b="1" i="1" dirty="0" err="1" smtClean="0">
                <a:solidFill>
                  <a:srgbClr val="0000CC"/>
                </a:solidFill>
                <a:latin typeface="+mn-lt"/>
              </a:rPr>
              <a:t>hadrus</a:t>
            </a:r>
            <a:r>
              <a:rPr lang="en-GB" sz="800" b="1" i="1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GB" sz="800" b="1" dirty="0" smtClean="0">
                <a:solidFill>
                  <a:srgbClr val="0000CC"/>
                </a:solidFill>
                <a:latin typeface="+mn-lt"/>
              </a:rPr>
              <a:t>(100%)</a:t>
            </a:r>
          </a:p>
          <a:p>
            <a:pPr>
              <a:lnSpc>
                <a:spcPct val="70000"/>
              </a:lnSpc>
            </a:pPr>
            <a:r>
              <a:rPr lang="en-GB" sz="800" b="1" dirty="0" smtClean="0">
                <a:solidFill>
                  <a:srgbClr val="0000CC"/>
                </a:solidFill>
                <a:latin typeface="+mn-lt"/>
              </a:rPr>
              <a:t>    7 </a:t>
            </a:r>
            <a:r>
              <a:rPr lang="en-GB" sz="800" b="1" i="1" dirty="0" err="1" smtClean="0">
                <a:solidFill>
                  <a:srgbClr val="0000CC"/>
                </a:solidFill>
                <a:latin typeface="+mn-lt"/>
              </a:rPr>
              <a:t>Eubacterium</a:t>
            </a:r>
            <a:r>
              <a:rPr lang="en-GB" sz="800" b="1" i="1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GB" sz="800" b="1" i="1" dirty="0" err="1" smtClean="0">
                <a:solidFill>
                  <a:srgbClr val="0000CC"/>
                </a:solidFill>
                <a:latin typeface="+mn-lt"/>
              </a:rPr>
              <a:t>rectale</a:t>
            </a:r>
            <a:r>
              <a:rPr lang="en-GB" sz="800" b="1" i="1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GB" sz="800" b="1" dirty="0" smtClean="0">
                <a:solidFill>
                  <a:srgbClr val="0000CC"/>
                </a:solidFill>
                <a:latin typeface="+mn-lt"/>
              </a:rPr>
              <a:t>(100%)</a:t>
            </a:r>
          </a:p>
          <a:p>
            <a:pPr>
              <a:lnSpc>
                <a:spcPct val="70000"/>
              </a:lnSpc>
            </a:pPr>
            <a:r>
              <a:rPr lang="en-GB" sz="800" b="1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GB" sz="800" b="1" dirty="0" smtClean="0">
                <a:solidFill>
                  <a:srgbClr val="0000CC"/>
                </a:solidFill>
                <a:latin typeface="+mn-lt"/>
              </a:rPr>
              <a:t>   2 </a:t>
            </a:r>
            <a:r>
              <a:rPr lang="en-GB" sz="800" b="1" i="1" dirty="0" err="1" smtClean="0">
                <a:solidFill>
                  <a:srgbClr val="0000CC"/>
                </a:solidFill>
                <a:latin typeface="+mn-lt"/>
              </a:rPr>
              <a:t>Faecalibacterium</a:t>
            </a:r>
            <a:r>
              <a:rPr lang="en-GB" sz="800" b="1" i="1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GB" sz="800" b="1" i="1" dirty="0" err="1" smtClean="0">
                <a:solidFill>
                  <a:srgbClr val="0000CC"/>
                </a:solidFill>
                <a:latin typeface="+mn-lt"/>
              </a:rPr>
              <a:t>prausnitzii</a:t>
            </a:r>
            <a:r>
              <a:rPr lang="en-GB" sz="800" b="1" i="1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GB" sz="800" b="1" dirty="0" smtClean="0">
                <a:solidFill>
                  <a:srgbClr val="0000CC"/>
                </a:solidFill>
                <a:latin typeface="+mn-lt"/>
              </a:rPr>
              <a:t>(99%)*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93450" y="6659584"/>
            <a:ext cx="4302305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0" y="0"/>
            <a:ext cx="9144000" cy="62071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165100" y="112713"/>
            <a:ext cx="87411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F</a:t>
            </a:r>
            <a:r>
              <a:rPr lang="en-US" sz="2000" b="1" dirty="0" err="1" smtClean="0">
                <a:solidFill>
                  <a:schemeClr val="bg1"/>
                </a:solidFill>
                <a:latin typeface="+mn-lt"/>
              </a:rPr>
              <a:t>aecal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 microbiota incubations – microbiota changes (sequencing, individual data)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73272" y="936282"/>
            <a:ext cx="652990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36000" rIns="36000" rtlCol="0">
            <a:spAutoFit/>
          </a:bodyPr>
          <a:lstStyle/>
          <a:p>
            <a:r>
              <a:rPr lang="en-GB" sz="1400" b="1" dirty="0" smtClean="0">
                <a:latin typeface="+mn-lt"/>
                <a:cs typeface="Arial" panose="020B0604020202020204" pitchFamily="34" charset="0"/>
              </a:rPr>
              <a:t>donor 1</a:t>
            </a:r>
            <a:endParaRPr lang="en-GB" sz="14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29279" y="936282"/>
            <a:ext cx="652990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36000" rIns="36000" rtlCol="0">
            <a:spAutoFit/>
          </a:bodyPr>
          <a:lstStyle/>
          <a:p>
            <a:r>
              <a:rPr lang="en-GB" sz="1400" b="1" dirty="0" smtClean="0">
                <a:latin typeface="+mn-lt"/>
                <a:cs typeface="Arial" panose="020B0604020202020204" pitchFamily="34" charset="0"/>
              </a:rPr>
              <a:t>donor </a:t>
            </a:r>
            <a:r>
              <a:rPr lang="en-GB" sz="1400" b="1" dirty="0">
                <a:latin typeface="+mn-lt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735046" y="936282"/>
            <a:ext cx="652990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36000" rIns="36000" rtlCol="0">
            <a:spAutoFit/>
          </a:bodyPr>
          <a:lstStyle/>
          <a:p>
            <a:r>
              <a:rPr lang="en-GB" sz="1400" b="1" dirty="0" smtClean="0">
                <a:latin typeface="+mn-lt"/>
                <a:cs typeface="Arial" panose="020B0604020202020204" pitchFamily="34" charset="0"/>
              </a:rPr>
              <a:t>donor </a:t>
            </a:r>
            <a:r>
              <a:rPr lang="en-GB" sz="1400" b="1" dirty="0">
                <a:latin typeface="+mn-lt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42123" y="4855111"/>
            <a:ext cx="433379" cy="253916"/>
          </a:xfrm>
          <a:prstGeom prst="rect">
            <a:avLst/>
          </a:prstGeom>
          <a:noFill/>
          <a:ln>
            <a:noFill/>
          </a:ln>
        </p:spPr>
        <p:txBody>
          <a:bodyPr wrap="none" lIns="36000" rIns="36000" rtlCol="0">
            <a:spAutoFit/>
          </a:bodyPr>
          <a:lstStyle/>
          <a:p>
            <a:r>
              <a:rPr lang="en-GB" sz="1050" b="1" dirty="0" smtClean="0">
                <a:latin typeface="+mn-lt"/>
                <a:cs typeface="Arial" panose="020B0604020202020204" pitchFamily="34" charset="0"/>
              </a:rPr>
              <a:t>pH 5.5</a:t>
            </a:r>
            <a:endParaRPr lang="en-GB" sz="105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87909" y="4855111"/>
            <a:ext cx="433379" cy="253916"/>
          </a:xfrm>
          <a:prstGeom prst="rect">
            <a:avLst/>
          </a:prstGeom>
          <a:noFill/>
          <a:ln>
            <a:noFill/>
          </a:ln>
        </p:spPr>
        <p:txBody>
          <a:bodyPr wrap="none" lIns="36000" rIns="36000" rtlCol="0">
            <a:spAutoFit/>
          </a:bodyPr>
          <a:lstStyle/>
          <a:p>
            <a:r>
              <a:rPr lang="en-GB" sz="1050" b="1" dirty="0" smtClean="0">
                <a:latin typeface="+mn-lt"/>
                <a:cs typeface="Arial" panose="020B0604020202020204" pitchFamily="34" charset="0"/>
              </a:rPr>
              <a:t>pH 6.5</a:t>
            </a:r>
            <a:endParaRPr lang="en-GB" sz="105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059335" y="4855111"/>
            <a:ext cx="433379" cy="253916"/>
          </a:xfrm>
          <a:prstGeom prst="rect">
            <a:avLst/>
          </a:prstGeom>
          <a:noFill/>
          <a:ln>
            <a:noFill/>
          </a:ln>
        </p:spPr>
        <p:txBody>
          <a:bodyPr wrap="none" lIns="36000" rIns="36000" rtlCol="0">
            <a:spAutoFit/>
          </a:bodyPr>
          <a:lstStyle/>
          <a:p>
            <a:r>
              <a:rPr lang="en-GB" sz="1050" b="1" dirty="0" smtClean="0">
                <a:latin typeface="+mn-lt"/>
                <a:cs typeface="Arial" panose="020B0604020202020204" pitchFamily="34" charset="0"/>
              </a:rPr>
              <a:t>pH 5.5</a:t>
            </a:r>
            <a:endParaRPr lang="en-GB" sz="105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747050" y="4855111"/>
            <a:ext cx="433379" cy="253916"/>
          </a:xfrm>
          <a:prstGeom prst="rect">
            <a:avLst/>
          </a:prstGeom>
          <a:noFill/>
          <a:ln>
            <a:noFill/>
          </a:ln>
        </p:spPr>
        <p:txBody>
          <a:bodyPr wrap="none" lIns="36000" rIns="36000" rtlCol="0">
            <a:spAutoFit/>
          </a:bodyPr>
          <a:lstStyle/>
          <a:p>
            <a:r>
              <a:rPr lang="en-GB" sz="1050" b="1" dirty="0" smtClean="0">
                <a:latin typeface="+mn-lt"/>
                <a:cs typeface="Arial" panose="020B0604020202020204" pitchFamily="34" charset="0"/>
              </a:rPr>
              <a:t>pH 6.5</a:t>
            </a:r>
            <a:endParaRPr lang="en-GB" sz="105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46143" y="4855111"/>
            <a:ext cx="433379" cy="253916"/>
          </a:xfrm>
          <a:prstGeom prst="rect">
            <a:avLst/>
          </a:prstGeom>
          <a:noFill/>
          <a:ln>
            <a:noFill/>
          </a:ln>
        </p:spPr>
        <p:txBody>
          <a:bodyPr wrap="none" lIns="36000" rIns="36000" rtlCol="0">
            <a:spAutoFit/>
          </a:bodyPr>
          <a:lstStyle/>
          <a:p>
            <a:r>
              <a:rPr lang="en-GB" sz="1050" b="1" dirty="0" smtClean="0">
                <a:latin typeface="+mn-lt"/>
                <a:cs typeface="Arial" panose="020B0604020202020204" pitchFamily="34" charset="0"/>
              </a:rPr>
              <a:t>pH 5.5</a:t>
            </a:r>
            <a:endParaRPr lang="en-GB" sz="105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82679" y="4855111"/>
            <a:ext cx="433379" cy="253916"/>
          </a:xfrm>
          <a:prstGeom prst="rect">
            <a:avLst/>
          </a:prstGeom>
          <a:noFill/>
          <a:ln>
            <a:noFill/>
          </a:ln>
        </p:spPr>
        <p:txBody>
          <a:bodyPr wrap="none" lIns="36000" rIns="36000" rtlCol="0">
            <a:spAutoFit/>
          </a:bodyPr>
          <a:lstStyle/>
          <a:p>
            <a:r>
              <a:rPr lang="en-GB" sz="1050" b="1" dirty="0" smtClean="0">
                <a:latin typeface="+mn-lt"/>
                <a:cs typeface="Arial" panose="020B0604020202020204" pitchFamily="34" charset="0"/>
              </a:rPr>
              <a:t>pH 6.5</a:t>
            </a:r>
            <a:endParaRPr lang="en-GB" sz="105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74461" y="4626668"/>
            <a:ext cx="652990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36000" rIns="36000" rtlCol="0">
            <a:spAutoFit/>
          </a:bodyPr>
          <a:lstStyle/>
          <a:p>
            <a:r>
              <a:rPr lang="en-GB" sz="1400" b="1" dirty="0" smtClean="0">
                <a:latin typeface="+mn-lt"/>
                <a:cs typeface="Arial" panose="020B0604020202020204" pitchFamily="34" charset="0"/>
              </a:rPr>
              <a:t>donor 1</a:t>
            </a:r>
            <a:endParaRPr lang="en-GB" sz="14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330468" y="4626668"/>
            <a:ext cx="652990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36000" rIns="36000" rtlCol="0">
            <a:spAutoFit/>
          </a:bodyPr>
          <a:lstStyle/>
          <a:p>
            <a:r>
              <a:rPr lang="en-GB" sz="1400" b="1" dirty="0" smtClean="0">
                <a:latin typeface="+mn-lt"/>
                <a:cs typeface="Arial" panose="020B0604020202020204" pitchFamily="34" charset="0"/>
              </a:rPr>
              <a:t>donor </a:t>
            </a:r>
            <a:r>
              <a:rPr lang="en-GB" sz="1400" b="1" dirty="0">
                <a:latin typeface="+mn-lt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736235" y="4626668"/>
            <a:ext cx="652990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36000" rIns="36000" rtlCol="0">
            <a:spAutoFit/>
          </a:bodyPr>
          <a:lstStyle/>
          <a:p>
            <a:r>
              <a:rPr lang="en-GB" sz="1400" b="1" dirty="0" smtClean="0">
                <a:latin typeface="+mn-lt"/>
                <a:cs typeface="Arial" panose="020B0604020202020204" pitchFamily="34" charset="0"/>
              </a:rPr>
              <a:t>donor </a:t>
            </a:r>
            <a:r>
              <a:rPr lang="en-GB" sz="1400" b="1" dirty="0">
                <a:latin typeface="+mn-lt"/>
                <a:cs typeface="Arial" panose="020B0604020202020204" pitchFamily="34" charset="0"/>
              </a:rPr>
              <a:t>3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82520" y="4130184"/>
            <a:ext cx="4499310" cy="231449"/>
            <a:chOff x="482520" y="4130184"/>
            <a:chExt cx="4499310" cy="231449"/>
          </a:xfrm>
        </p:grpSpPr>
        <p:sp>
          <p:nvSpPr>
            <p:cNvPr id="2" name="Rectangle 1"/>
            <p:cNvSpPr/>
            <p:nvPr/>
          </p:nvSpPr>
          <p:spPr>
            <a:xfrm>
              <a:off x="482520" y="4130184"/>
              <a:ext cx="4353141" cy="1385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18356" y="4133570"/>
              <a:ext cx="143428" cy="13862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61784" y="4133570"/>
              <a:ext cx="106739" cy="13862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68523" y="4133570"/>
              <a:ext cx="45719" cy="138626"/>
            </a:xfrm>
            <a:prstGeom prst="rect">
              <a:avLst/>
            </a:prstGeom>
            <a:solidFill>
              <a:srgbClr val="BCBA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813239" y="4133570"/>
              <a:ext cx="96331" cy="13862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908584" y="4133570"/>
              <a:ext cx="98685" cy="138626"/>
            </a:xfrm>
            <a:prstGeom prst="rect">
              <a:avLst/>
            </a:prstGeom>
            <a:solidFill>
              <a:srgbClr val="7ED4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006315" y="4133570"/>
              <a:ext cx="52260" cy="13862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058573" y="4133570"/>
              <a:ext cx="106739" cy="138626"/>
            </a:xfrm>
            <a:prstGeom prst="rect">
              <a:avLst/>
            </a:prstGeom>
            <a:solidFill>
              <a:srgbClr val="D0B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162041" y="4132893"/>
              <a:ext cx="190707" cy="13862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349262" y="4132893"/>
              <a:ext cx="106739" cy="13862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456001" y="4132893"/>
              <a:ext cx="45719" cy="138626"/>
            </a:xfrm>
            <a:prstGeom prst="rect">
              <a:avLst/>
            </a:prstGeom>
            <a:solidFill>
              <a:srgbClr val="BCBA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500717" y="4132893"/>
              <a:ext cx="96331" cy="13862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596062" y="4132893"/>
              <a:ext cx="98685" cy="138626"/>
            </a:xfrm>
            <a:prstGeom prst="rect">
              <a:avLst/>
            </a:prstGeom>
            <a:solidFill>
              <a:srgbClr val="7ED4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693793" y="4132893"/>
              <a:ext cx="52260" cy="13862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745015" y="4132893"/>
              <a:ext cx="156716" cy="138626"/>
            </a:xfrm>
            <a:prstGeom prst="rect">
              <a:avLst/>
            </a:prstGeom>
            <a:solidFill>
              <a:srgbClr val="D0B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997031" y="4132216"/>
              <a:ext cx="143428" cy="13862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2140459" y="4132216"/>
              <a:ext cx="54509" cy="13862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2195681" y="4132216"/>
              <a:ext cx="45719" cy="138626"/>
            </a:xfrm>
            <a:prstGeom prst="rect">
              <a:avLst/>
            </a:prstGeom>
            <a:solidFill>
              <a:srgbClr val="BCBA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237821" y="4132216"/>
              <a:ext cx="45719" cy="13862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2281646" y="4132216"/>
              <a:ext cx="98685" cy="138626"/>
            </a:xfrm>
            <a:prstGeom prst="rect">
              <a:avLst/>
            </a:prstGeom>
            <a:solidFill>
              <a:srgbClr val="7ED4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2379377" y="4132216"/>
              <a:ext cx="52260" cy="13862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2431635" y="4132216"/>
              <a:ext cx="106739" cy="138626"/>
            </a:xfrm>
            <a:prstGeom prst="rect">
              <a:avLst/>
            </a:prstGeom>
            <a:solidFill>
              <a:srgbClr val="D0B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2534919" y="4131539"/>
              <a:ext cx="190668" cy="13862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2725587" y="4131539"/>
              <a:ext cx="106739" cy="13862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2832326" y="4131539"/>
              <a:ext cx="45719" cy="138626"/>
            </a:xfrm>
            <a:prstGeom prst="rect">
              <a:avLst/>
            </a:prstGeom>
            <a:solidFill>
              <a:srgbClr val="BCBA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2877042" y="4131539"/>
              <a:ext cx="96331" cy="13862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2972387" y="4131539"/>
              <a:ext cx="98685" cy="138626"/>
            </a:xfrm>
            <a:prstGeom prst="rect">
              <a:avLst/>
            </a:prstGeom>
            <a:solidFill>
              <a:srgbClr val="7ED4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3070118" y="4131539"/>
              <a:ext cx="52260" cy="13862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3122376" y="4131539"/>
              <a:ext cx="149433" cy="138626"/>
            </a:xfrm>
            <a:prstGeom prst="rect">
              <a:avLst/>
            </a:prstGeom>
            <a:solidFill>
              <a:srgbClr val="D0B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3372750" y="4130862"/>
              <a:ext cx="185248" cy="13862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3557998" y="4130862"/>
              <a:ext cx="106739" cy="13862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3664737" y="4130862"/>
              <a:ext cx="45719" cy="138626"/>
            </a:xfrm>
            <a:prstGeom prst="rect">
              <a:avLst/>
            </a:prstGeom>
            <a:solidFill>
              <a:srgbClr val="BCBA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3709453" y="4130862"/>
              <a:ext cx="96331" cy="13862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3804798" y="4130862"/>
              <a:ext cx="98685" cy="138626"/>
            </a:xfrm>
            <a:prstGeom prst="rect">
              <a:avLst/>
            </a:prstGeom>
            <a:solidFill>
              <a:srgbClr val="7ED4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3902529" y="4130862"/>
              <a:ext cx="52260" cy="13862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3954787" y="4130862"/>
              <a:ext cx="151160" cy="138626"/>
            </a:xfrm>
            <a:prstGeom prst="rect">
              <a:avLst/>
            </a:prstGeom>
            <a:solidFill>
              <a:srgbClr val="D0B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154248" y="4130185"/>
              <a:ext cx="93556" cy="13862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4248732" y="4130185"/>
              <a:ext cx="106739" cy="13862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4355471" y="4130185"/>
              <a:ext cx="45719" cy="138626"/>
            </a:xfrm>
            <a:prstGeom prst="rect">
              <a:avLst/>
            </a:prstGeom>
            <a:solidFill>
              <a:srgbClr val="BCBA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4400187" y="4130185"/>
              <a:ext cx="45719" cy="13862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4446590" y="4130185"/>
              <a:ext cx="101422" cy="138626"/>
            </a:xfrm>
            <a:prstGeom prst="rect">
              <a:avLst/>
            </a:prstGeom>
            <a:solidFill>
              <a:srgbClr val="7ED4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4548013" y="4130185"/>
              <a:ext cx="142029" cy="138626"/>
            </a:xfrm>
            <a:prstGeom prst="rect">
              <a:avLst/>
            </a:prstGeom>
            <a:solidFill>
              <a:srgbClr val="D0B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1900795" y="4132761"/>
              <a:ext cx="52260" cy="13862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3271809" y="4131032"/>
              <a:ext cx="52260" cy="13862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4691387" y="4130185"/>
              <a:ext cx="52260" cy="13862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4104723" y="4132761"/>
              <a:ext cx="52260" cy="13862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/>
          </p:nvSpPr>
          <p:spPr>
            <a:xfrm rot="16200000">
              <a:off x="2620533" y="2000336"/>
              <a:ext cx="223285" cy="44993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Ins="0">
              <a:spAutoFit/>
            </a:bodyPr>
            <a:lstStyle/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err="1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Py</a:t>
              </a:r>
              <a:endParaRPr lang="en-GB" sz="46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RSII</a:t>
              </a: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RSIII</a:t>
              </a:r>
              <a:endParaRPr lang="en-GB" sz="46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BG</a:t>
              </a: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La</a:t>
              </a: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Rh</a:t>
              </a:r>
              <a:endParaRPr lang="en-GB" sz="46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RG</a:t>
              </a: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AP</a:t>
              </a:r>
              <a:endParaRPr lang="en-GB" sz="46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Ca</a:t>
              </a: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err="1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Gu</a:t>
              </a:r>
              <a:endParaRPr lang="en-GB" sz="46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AX</a:t>
              </a:r>
              <a:endParaRPr lang="en-GB" sz="46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OF</a:t>
              </a:r>
              <a:endParaRPr lang="en-GB" sz="46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I-HP</a:t>
              </a: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err="1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Py</a:t>
              </a:r>
              <a:endParaRPr lang="en-GB" sz="46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Pu</a:t>
              </a: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RSII</a:t>
              </a: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RSIII</a:t>
              </a:r>
              <a:endParaRPr lang="en-GB" sz="46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BG</a:t>
              </a: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La</a:t>
              </a: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Rh</a:t>
              </a:r>
              <a:endParaRPr lang="en-GB" sz="46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RG</a:t>
              </a: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AP</a:t>
              </a:r>
              <a:endParaRPr lang="en-GB" sz="46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Ca</a:t>
              </a: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err="1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Gu</a:t>
              </a:r>
              <a:endParaRPr lang="en-GB" sz="46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AX</a:t>
              </a:r>
              <a:endParaRPr lang="en-GB" sz="46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OF</a:t>
              </a: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I-GP</a:t>
              </a:r>
              <a:endParaRPr lang="en-GB" sz="46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I-HP</a:t>
              </a: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no</a:t>
              </a: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</a:t>
              </a: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err="1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Py</a:t>
              </a:r>
              <a:endParaRPr lang="en-GB" sz="46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Pu</a:t>
              </a: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RSIII</a:t>
              </a:r>
              <a:endParaRPr lang="en-GB" sz="46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BG</a:t>
              </a: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Rh</a:t>
              </a:r>
              <a:endParaRPr lang="en-GB" sz="46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RG</a:t>
              </a:r>
              <a:endParaRPr lang="en-GB" sz="46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Ca</a:t>
              </a: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err="1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Gu</a:t>
              </a:r>
              <a:endParaRPr lang="en-GB" sz="46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AX</a:t>
              </a: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I-GP</a:t>
              </a:r>
              <a:endParaRPr lang="en-GB" sz="46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I-HP</a:t>
              </a: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err="1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Py</a:t>
              </a:r>
              <a:endParaRPr lang="en-GB" sz="46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Pu</a:t>
              </a: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RSII</a:t>
              </a: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RSIII</a:t>
              </a:r>
              <a:endParaRPr lang="en-GB" sz="46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BG</a:t>
              </a: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La</a:t>
              </a: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Rh</a:t>
              </a:r>
              <a:endParaRPr lang="en-GB" sz="46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RG</a:t>
              </a: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AP</a:t>
              </a:r>
              <a:endParaRPr lang="en-GB" sz="46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Ca</a:t>
              </a: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err="1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Gu</a:t>
              </a:r>
              <a:endParaRPr lang="en-GB" sz="46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AX</a:t>
              </a:r>
              <a:endParaRPr lang="en-GB" sz="46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OF</a:t>
              </a: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I-GP</a:t>
              </a:r>
              <a:endParaRPr lang="en-GB" sz="46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I-HP</a:t>
              </a: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no</a:t>
              </a: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</a:t>
              </a: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err="1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Py</a:t>
              </a:r>
              <a:endParaRPr lang="en-GB" sz="46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Pu</a:t>
              </a: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RSII</a:t>
              </a: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RSIII</a:t>
              </a:r>
              <a:endParaRPr lang="en-GB" sz="46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BG</a:t>
              </a: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La</a:t>
              </a: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Rh</a:t>
              </a:r>
              <a:endParaRPr lang="en-GB" sz="46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RG</a:t>
              </a: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AP</a:t>
              </a:r>
              <a:endParaRPr lang="en-GB" sz="46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Ca</a:t>
              </a: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err="1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Gu</a:t>
              </a:r>
              <a:endParaRPr lang="en-GB" sz="46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AX</a:t>
              </a:r>
              <a:endParaRPr lang="en-GB" sz="46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OF</a:t>
              </a: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I-GP</a:t>
              </a:r>
              <a:endParaRPr lang="en-GB" sz="46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I-HP</a:t>
              </a: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no</a:t>
              </a:r>
              <a:endParaRPr lang="en-GB" sz="46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RSII</a:t>
              </a: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RSIII</a:t>
              </a:r>
              <a:endParaRPr lang="en-GB" sz="46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BG</a:t>
              </a: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La</a:t>
              </a: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Rh</a:t>
              </a: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AP</a:t>
              </a:r>
              <a:endParaRPr lang="en-GB" sz="46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Ca</a:t>
              </a: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err="1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Gu</a:t>
              </a:r>
              <a:endParaRPr lang="en-GB" sz="46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OF</a:t>
              </a: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I-GP</a:t>
              </a:r>
              <a:endParaRPr lang="en-GB" sz="46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I-HP</a:t>
              </a: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no</a:t>
              </a: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</a:t>
              </a: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481542" y="6671223"/>
            <a:ext cx="4499310" cy="231449"/>
            <a:chOff x="482520" y="4130184"/>
            <a:chExt cx="4499310" cy="231449"/>
          </a:xfrm>
        </p:grpSpPr>
        <p:sp>
          <p:nvSpPr>
            <p:cNvPr id="109" name="Rectangle 108"/>
            <p:cNvSpPr/>
            <p:nvPr/>
          </p:nvSpPr>
          <p:spPr>
            <a:xfrm>
              <a:off x="482520" y="4130184"/>
              <a:ext cx="4353141" cy="1385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518356" y="4133570"/>
              <a:ext cx="143428" cy="13862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661784" y="4133570"/>
              <a:ext cx="106739" cy="13862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768523" y="4133570"/>
              <a:ext cx="45719" cy="138626"/>
            </a:xfrm>
            <a:prstGeom prst="rect">
              <a:avLst/>
            </a:prstGeom>
            <a:solidFill>
              <a:srgbClr val="BCBA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813239" y="4133570"/>
              <a:ext cx="96331" cy="13862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908584" y="4133570"/>
              <a:ext cx="98685" cy="138626"/>
            </a:xfrm>
            <a:prstGeom prst="rect">
              <a:avLst/>
            </a:prstGeom>
            <a:solidFill>
              <a:srgbClr val="7ED4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1006315" y="4133570"/>
              <a:ext cx="52260" cy="13862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1058573" y="4133570"/>
              <a:ext cx="106739" cy="138626"/>
            </a:xfrm>
            <a:prstGeom prst="rect">
              <a:avLst/>
            </a:prstGeom>
            <a:solidFill>
              <a:srgbClr val="D0B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1162041" y="4132893"/>
              <a:ext cx="190707" cy="13862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1349262" y="4132893"/>
              <a:ext cx="106739" cy="13862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1456001" y="4132893"/>
              <a:ext cx="45719" cy="138626"/>
            </a:xfrm>
            <a:prstGeom prst="rect">
              <a:avLst/>
            </a:prstGeom>
            <a:solidFill>
              <a:srgbClr val="BCBA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1500717" y="4132893"/>
              <a:ext cx="96331" cy="13862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1596062" y="4132893"/>
              <a:ext cx="98685" cy="138626"/>
            </a:xfrm>
            <a:prstGeom prst="rect">
              <a:avLst/>
            </a:prstGeom>
            <a:solidFill>
              <a:srgbClr val="7ED4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1693793" y="4132893"/>
              <a:ext cx="52260" cy="13862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1745015" y="4132893"/>
              <a:ext cx="156716" cy="138626"/>
            </a:xfrm>
            <a:prstGeom prst="rect">
              <a:avLst/>
            </a:prstGeom>
            <a:solidFill>
              <a:srgbClr val="D0B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1997031" y="4132216"/>
              <a:ext cx="143428" cy="13862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2140459" y="4132216"/>
              <a:ext cx="54509" cy="13862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2195681" y="4132216"/>
              <a:ext cx="45719" cy="138626"/>
            </a:xfrm>
            <a:prstGeom prst="rect">
              <a:avLst/>
            </a:prstGeom>
            <a:solidFill>
              <a:srgbClr val="BCBA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2237821" y="4132216"/>
              <a:ext cx="45719" cy="13862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2281646" y="4132216"/>
              <a:ext cx="98685" cy="138626"/>
            </a:xfrm>
            <a:prstGeom prst="rect">
              <a:avLst/>
            </a:prstGeom>
            <a:solidFill>
              <a:srgbClr val="7ED4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2379377" y="4132216"/>
              <a:ext cx="52260" cy="13862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2431635" y="4132216"/>
              <a:ext cx="106739" cy="138626"/>
            </a:xfrm>
            <a:prstGeom prst="rect">
              <a:avLst/>
            </a:prstGeom>
            <a:solidFill>
              <a:srgbClr val="D0B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2534919" y="4131539"/>
              <a:ext cx="190668" cy="13862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2725587" y="4131539"/>
              <a:ext cx="106739" cy="13862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2832326" y="4131539"/>
              <a:ext cx="45719" cy="138626"/>
            </a:xfrm>
            <a:prstGeom prst="rect">
              <a:avLst/>
            </a:prstGeom>
            <a:solidFill>
              <a:srgbClr val="BCBA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2877042" y="4131539"/>
              <a:ext cx="96331" cy="13862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2972387" y="4131539"/>
              <a:ext cx="98685" cy="138626"/>
            </a:xfrm>
            <a:prstGeom prst="rect">
              <a:avLst/>
            </a:prstGeom>
            <a:solidFill>
              <a:srgbClr val="7ED4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3070118" y="4131539"/>
              <a:ext cx="52260" cy="13862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3122376" y="4131539"/>
              <a:ext cx="149433" cy="138626"/>
            </a:xfrm>
            <a:prstGeom prst="rect">
              <a:avLst/>
            </a:prstGeom>
            <a:solidFill>
              <a:srgbClr val="D0B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3372750" y="4130862"/>
              <a:ext cx="185248" cy="13862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3557998" y="4130862"/>
              <a:ext cx="106739" cy="13862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3664737" y="4130862"/>
              <a:ext cx="45719" cy="138626"/>
            </a:xfrm>
            <a:prstGeom prst="rect">
              <a:avLst/>
            </a:prstGeom>
            <a:solidFill>
              <a:srgbClr val="BCBA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3709453" y="4130862"/>
              <a:ext cx="96331" cy="13862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3804798" y="4130862"/>
              <a:ext cx="98685" cy="138626"/>
            </a:xfrm>
            <a:prstGeom prst="rect">
              <a:avLst/>
            </a:prstGeom>
            <a:solidFill>
              <a:srgbClr val="7ED4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3902529" y="4130862"/>
              <a:ext cx="52260" cy="13862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3954787" y="4130862"/>
              <a:ext cx="151160" cy="138626"/>
            </a:xfrm>
            <a:prstGeom prst="rect">
              <a:avLst/>
            </a:prstGeom>
            <a:solidFill>
              <a:srgbClr val="D0B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4154248" y="4130185"/>
              <a:ext cx="93556" cy="13862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4248732" y="4130185"/>
              <a:ext cx="106739" cy="13862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4355471" y="4130185"/>
              <a:ext cx="45719" cy="138626"/>
            </a:xfrm>
            <a:prstGeom prst="rect">
              <a:avLst/>
            </a:prstGeom>
            <a:solidFill>
              <a:srgbClr val="BCBA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4400187" y="4130185"/>
              <a:ext cx="45719" cy="13862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4446590" y="4130185"/>
              <a:ext cx="101422" cy="138626"/>
            </a:xfrm>
            <a:prstGeom prst="rect">
              <a:avLst/>
            </a:prstGeom>
            <a:solidFill>
              <a:srgbClr val="7ED4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4548013" y="4130185"/>
              <a:ext cx="142029" cy="138626"/>
            </a:xfrm>
            <a:prstGeom prst="rect">
              <a:avLst/>
            </a:prstGeom>
            <a:solidFill>
              <a:srgbClr val="D0B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1900795" y="4132761"/>
              <a:ext cx="52260" cy="13862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3271809" y="4131032"/>
              <a:ext cx="52260" cy="13862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4691387" y="4130185"/>
              <a:ext cx="52260" cy="13862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4104723" y="4132761"/>
              <a:ext cx="52260" cy="13862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5" name="Rectangle 154"/>
            <p:cNvSpPr/>
            <p:nvPr/>
          </p:nvSpPr>
          <p:spPr>
            <a:xfrm rot="16200000">
              <a:off x="2620533" y="2000336"/>
              <a:ext cx="223285" cy="44993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Ins="0">
              <a:spAutoFit/>
            </a:bodyPr>
            <a:lstStyle/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err="1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Py</a:t>
              </a:r>
              <a:endParaRPr lang="en-GB" sz="46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RSII</a:t>
              </a: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RSIII</a:t>
              </a:r>
              <a:endParaRPr lang="en-GB" sz="46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BG</a:t>
              </a: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La</a:t>
              </a: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Rh</a:t>
              </a:r>
              <a:endParaRPr lang="en-GB" sz="46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RG</a:t>
              </a: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AP</a:t>
              </a:r>
              <a:endParaRPr lang="en-GB" sz="46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Ca</a:t>
              </a: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err="1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Gu</a:t>
              </a:r>
              <a:endParaRPr lang="en-GB" sz="46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AX</a:t>
              </a:r>
              <a:endParaRPr lang="en-GB" sz="46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OF</a:t>
              </a:r>
              <a:endParaRPr lang="en-GB" sz="46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I-HP</a:t>
              </a: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err="1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Py</a:t>
              </a:r>
              <a:endParaRPr lang="en-GB" sz="46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Pu</a:t>
              </a: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RSII</a:t>
              </a: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RSIII</a:t>
              </a:r>
              <a:endParaRPr lang="en-GB" sz="46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BG</a:t>
              </a: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La</a:t>
              </a: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Rh</a:t>
              </a:r>
              <a:endParaRPr lang="en-GB" sz="46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RG</a:t>
              </a: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AP</a:t>
              </a:r>
              <a:endParaRPr lang="en-GB" sz="46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Ca</a:t>
              </a: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err="1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Gu</a:t>
              </a:r>
              <a:endParaRPr lang="en-GB" sz="46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AX</a:t>
              </a:r>
              <a:endParaRPr lang="en-GB" sz="46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OF</a:t>
              </a: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I-GP</a:t>
              </a:r>
              <a:endParaRPr lang="en-GB" sz="46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I-HP</a:t>
              </a: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no</a:t>
              </a: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</a:t>
              </a: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err="1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Py</a:t>
              </a:r>
              <a:endParaRPr lang="en-GB" sz="46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Pu</a:t>
              </a: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RSIII</a:t>
              </a:r>
              <a:endParaRPr lang="en-GB" sz="46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BG</a:t>
              </a: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Rh</a:t>
              </a:r>
              <a:endParaRPr lang="en-GB" sz="46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RG</a:t>
              </a:r>
              <a:endParaRPr lang="en-GB" sz="46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Ca</a:t>
              </a: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err="1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Gu</a:t>
              </a:r>
              <a:endParaRPr lang="en-GB" sz="46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AX</a:t>
              </a: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I-GP</a:t>
              </a:r>
              <a:endParaRPr lang="en-GB" sz="46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I-HP</a:t>
              </a: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err="1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Py</a:t>
              </a:r>
              <a:endParaRPr lang="en-GB" sz="46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Pu</a:t>
              </a: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RSII</a:t>
              </a: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RSIII</a:t>
              </a:r>
              <a:endParaRPr lang="en-GB" sz="46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BG</a:t>
              </a: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La</a:t>
              </a: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Rh</a:t>
              </a:r>
              <a:endParaRPr lang="en-GB" sz="46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RG</a:t>
              </a: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AP</a:t>
              </a:r>
              <a:endParaRPr lang="en-GB" sz="46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Ca</a:t>
              </a: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err="1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Gu</a:t>
              </a:r>
              <a:endParaRPr lang="en-GB" sz="46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AX</a:t>
              </a:r>
              <a:endParaRPr lang="en-GB" sz="46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OF</a:t>
              </a: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I-GP</a:t>
              </a:r>
              <a:endParaRPr lang="en-GB" sz="46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I-HP</a:t>
              </a: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no</a:t>
              </a: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</a:t>
              </a: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err="1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Py</a:t>
              </a:r>
              <a:endParaRPr lang="en-GB" sz="46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Pu</a:t>
              </a: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RSII</a:t>
              </a: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RSIII</a:t>
              </a:r>
              <a:endParaRPr lang="en-GB" sz="46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BG</a:t>
              </a: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La</a:t>
              </a: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Rh</a:t>
              </a:r>
              <a:endParaRPr lang="en-GB" sz="46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RG</a:t>
              </a: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AP</a:t>
              </a:r>
              <a:endParaRPr lang="en-GB" sz="46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Ca</a:t>
              </a: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err="1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Gu</a:t>
              </a:r>
              <a:endParaRPr lang="en-GB" sz="46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AX</a:t>
              </a:r>
              <a:endParaRPr lang="en-GB" sz="46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OF</a:t>
              </a: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I-GP</a:t>
              </a:r>
              <a:endParaRPr lang="en-GB" sz="46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I-HP</a:t>
              </a: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no</a:t>
              </a:r>
              <a:endParaRPr lang="en-GB" sz="46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RSII</a:t>
              </a: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RSIII</a:t>
              </a:r>
              <a:endParaRPr lang="en-GB" sz="46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BG</a:t>
              </a: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La</a:t>
              </a: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Rh</a:t>
              </a: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AP</a:t>
              </a:r>
              <a:endParaRPr lang="en-GB" sz="46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Ca</a:t>
              </a: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err="1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Gu</a:t>
              </a:r>
              <a:endParaRPr lang="en-GB" sz="46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OF</a:t>
              </a: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I-GP</a:t>
              </a:r>
              <a:endParaRPr lang="en-GB" sz="46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I-HP</a:t>
              </a: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no</a:t>
              </a:r>
            </a:p>
            <a:p>
              <a:pPr algn="r">
                <a:lnSpc>
                  <a:spcPct val="70000"/>
                </a:lnSpc>
                <a:spcAft>
                  <a:spcPts val="0"/>
                </a:spcAft>
              </a:pPr>
              <a:r>
                <a:rPr lang="en-GB" sz="46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</a:t>
              </a:r>
            </a:p>
          </p:txBody>
        </p:sp>
      </p:grpSp>
      <p:sp>
        <p:nvSpPr>
          <p:cNvPr id="156" name="TextBox 155"/>
          <p:cNvSpPr txBox="1"/>
          <p:nvPr/>
        </p:nvSpPr>
        <p:spPr>
          <a:xfrm>
            <a:off x="6878803" y="753173"/>
            <a:ext cx="2099374" cy="12311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C00000"/>
                </a:solidFill>
                <a:latin typeface="+mn-lt"/>
              </a:rPr>
              <a:t>p</a:t>
            </a:r>
            <a:r>
              <a:rPr lang="en-GB" sz="1600" b="1" dirty="0" smtClean="0">
                <a:solidFill>
                  <a:srgbClr val="C00000"/>
                </a:solidFill>
                <a:latin typeface="+mn-lt"/>
              </a:rPr>
              <a:t>ropionate-producing species </a:t>
            </a:r>
          </a:p>
          <a:p>
            <a:r>
              <a:rPr lang="en-GB" sz="1400" b="1" dirty="0" smtClean="0">
                <a:solidFill>
                  <a:srgbClr val="C00000"/>
                </a:solidFill>
                <a:latin typeface="+mn-lt"/>
              </a:rPr>
              <a:t>(operational taxonomic units at 97% sequence identity)</a:t>
            </a:r>
            <a:endParaRPr lang="en-GB" sz="1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6878803" y="4502440"/>
            <a:ext cx="2099374" cy="12311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0000CC"/>
                </a:solidFill>
                <a:latin typeface="+mn-lt"/>
              </a:rPr>
              <a:t>butyrate-producing species </a:t>
            </a:r>
          </a:p>
          <a:p>
            <a:r>
              <a:rPr lang="en-GB" sz="1400" b="1" dirty="0" smtClean="0">
                <a:solidFill>
                  <a:srgbClr val="0000CC"/>
                </a:solidFill>
                <a:latin typeface="+mn-lt"/>
              </a:rPr>
              <a:t>(operational taxonomic units at 97% sequence identity)</a:t>
            </a:r>
            <a:endParaRPr lang="en-GB" sz="1400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158" name="Text Box 511"/>
          <p:cNvSpPr txBox="1">
            <a:spLocks noChangeArrowheads="1"/>
          </p:cNvSpPr>
          <p:nvPr/>
        </p:nvSpPr>
        <p:spPr bwMode="auto">
          <a:xfrm>
            <a:off x="6705600" y="6593418"/>
            <a:ext cx="244784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sz="1100" b="1" dirty="0" smtClean="0">
                <a:latin typeface="+mn-lt"/>
              </a:rPr>
              <a:t>Reichardt et al. ISME J (2018)</a:t>
            </a:r>
            <a:endParaRPr lang="en-GB" sz="1100" b="1" dirty="0">
              <a:latin typeface="+mn-lt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6932891" y="2275776"/>
            <a:ext cx="2031722" cy="2035585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1" name="TextBox 160"/>
          <p:cNvSpPr txBox="1"/>
          <p:nvPr/>
        </p:nvSpPr>
        <p:spPr>
          <a:xfrm>
            <a:off x="6904846" y="2340167"/>
            <a:ext cx="2173469" cy="194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Some shared responses across donors,</a:t>
            </a:r>
            <a:br>
              <a:rPr lang="en-GB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</a:br>
            <a:r>
              <a:rPr lang="en-GB" sz="1600" b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eg</a:t>
            </a:r>
            <a:r>
              <a:rPr lang="en-GB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. </a:t>
            </a:r>
            <a:r>
              <a:rPr lang="en-GB" sz="1600" b="1" i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R. </a:t>
            </a:r>
            <a:r>
              <a:rPr lang="en-GB" sz="1600" b="1" i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bromii</a:t>
            </a:r>
            <a:r>
              <a:rPr lang="en-GB" sz="1600" b="1" i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GB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on resistant starch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/>
            </a:r>
            <a:br>
              <a:rPr lang="en-GB" sz="1600" b="1" dirty="0">
                <a:solidFill>
                  <a:schemeClr val="bg1">
                    <a:lumMod val="75000"/>
                  </a:schemeClr>
                </a:solidFill>
                <a:latin typeface="+mn-lt"/>
              </a:rPr>
            </a:br>
            <a:r>
              <a:rPr lang="en-GB" sz="1600" b="1" i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A. </a:t>
            </a:r>
            <a:r>
              <a:rPr lang="en-GB" sz="1600" b="1" i="1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hadrus</a:t>
            </a:r>
            <a:r>
              <a:rPr lang="en-GB" sz="1600" b="1" i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GB" sz="1600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on inulin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600" b="1" dirty="0">
                <a:latin typeface="+mn-lt"/>
              </a:rPr>
              <a:t>many donor-specific </a:t>
            </a:r>
            <a:r>
              <a:rPr lang="en-GB" sz="1600" b="1" dirty="0" smtClean="0">
                <a:latin typeface="+mn-lt"/>
              </a:rPr>
              <a:t>responses</a:t>
            </a:r>
            <a:endParaRPr lang="en-GB" sz="1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170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0"/>
            <a:ext cx="9144000" cy="62071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165100" y="112713"/>
            <a:ext cx="74356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F</a:t>
            </a:r>
            <a:r>
              <a:rPr lang="en-US" sz="2000" b="1" dirty="0" err="1" smtClean="0">
                <a:solidFill>
                  <a:schemeClr val="bg1"/>
                </a:solidFill>
                <a:latin typeface="+mn-lt"/>
              </a:rPr>
              <a:t>aecal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 microbiota incubations – propionate and butyrate production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8" name="Text Box 511"/>
          <p:cNvSpPr txBox="1">
            <a:spLocks noChangeArrowheads="1"/>
          </p:cNvSpPr>
          <p:nvPr/>
        </p:nvSpPr>
        <p:spPr bwMode="auto">
          <a:xfrm>
            <a:off x="6705600" y="6593418"/>
            <a:ext cx="244784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sz="1100" b="1" dirty="0" smtClean="0">
                <a:latin typeface="+mn-lt"/>
              </a:rPr>
              <a:t>Reichardt et al. ISME J (2018)</a:t>
            </a:r>
            <a:endParaRPr lang="en-GB" sz="1100" b="1" dirty="0">
              <a:latin typeface="+mn-lt"/>
            </a:endParaRPr>
          </a:p>
        </p:txBody>
      </p:sp>
      <p:pic>
        <p:nvPicPr>
          <p:cNvPr id="160" name="Picture 1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704" y="820688"/>
            <a:ext cx="4128267" cy="410293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62" name="TextBox 1"/>
          <p:cNvSpPr txBox="1"/>
          <p:nvPr/>
        </p:nvSpPr>
        <p:spPr>
          <a:xfrm>
            <a:off x="5183674" y="899454"/>
            <a:ext cx="2150575" cy="76676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rgbClr val="0000CC"/>
                </a:solidFill>
              </a:rPr>
              <a:t>P(pH) &lt; 0.001 </a:t>
            </a:r>
          </a:p>
          <a:p>
            <a:r>
              <a:rPr lang="en-GB" sz="1400" b="1" dirty="0" smtClean="0">
                <a:solidFill>
                  <a:srgbClr val="0000CC"/>
                </a:solidFill>
              </a:rPr>
              <a:t>P(But. prod.) </a:t>
            </a:r>
            <a:r>
              <a:rPr lang="en-GB" sz="1400" b="1" dirty="0">
                <a:solidFill>
                  <a:srgbClr val="0000CC"/>
                </a:solidFill>
              </a:rPr>
              <a:t>&lt; 0.001</a:t>
            </a:r>
          </a:p>
          <a:p>
            <a:r>
              <a:rPr lang="en-GB" sz="1400" b="1" dirty="0"/>
              <a:t>P(pH x </a:t>
            </a:r>
            <a:r>
              <a:rPr lang="en-GB" sz="1400" b="1" dirty="0" smtClean="0"/>
              <a:t>But.</a:t>
            </a:r>
            <a:r>
              <a:rPr lang="en-GB" sz="1400" b="1" baseline="0" dirty="0" smtClean="0"/>
              <a:t> prod.) </a:t>
            </a:r>
            <a:r>
              <a:rPr lang="en-GB" sz="1400" b="1" baseline="0" dirty="0"/>
              <a:t>= </a:t>
            </a:r>
            <a:r>
              <a:rPr lang="en-GB" sz="1400" b="1" baseline="0" dirty="0" smtClean="0"/>
              <a:t>0.063</a:t>
            </a:r>
            <a:endParaRPr lang="en-GB" sz="1400" b="1" dirty="0"/>
          </a:p>
        </p:txBody>
      </p:sp>
      <p:pic>
        <p:nvPicPr>
          <p:cNvPr id="163" name="Picture 1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820687"/>
            <a:ext cx="4126520" cy="410293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64" name="TextBox 1"/>
          <p:cNvSpPr txBox="1"/>
          <p:nvPr/>
        </p:nvSpPr>
        <p:spPr>
          <a:xfrm>
            <a:off x="925999" y="899454"/>
            <a:ext cx="2150575" cy="76676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/>
              <a:t>P(pH) </a:t>
            </a:r>
            <a:r>
              <a:rPr lang="en-GB" sz="1400" b="1" dirty="0" smtClean="0"/>
              <a:t>= 0.75 </a:t>
            </a:r>
            <a:endParaRPr lang="en-GB" sz="1400" b="1" dirty="0"/>
          </a:p>
          <a:p>
            <a:r>
              <a:rPr lang="en-GB" sz="1400" b="1" dirty="0" smtClean="0">
                <a:solidFill>
                  <a:srgbClr val="C00000"/>
                </a:solidFill>
              </a:rPr>
              <a:t>P(Prop. prod.) </a:t>
            </a:r>
            <a:r>
              <a:rPr lang="en-GB" sz="1400" b="1" dirty="0">
                <a:solidFill>
                  <a:srgbClr val="C00000"/>
                </a:solidFill>
              </a:rPr>
              <a:t>&lt; 0.001</a:t>
            </a:r>
          </a:p>
          <a:p>
            <a:r>
              <a:rPr lang="en-GB" sz="1400" b="1" dirty="0"/>
              <a:t>P(pH x </a:t>
            </a:r>
            <a:r>
              <a:rPr lang="en-GB" sz="1400" b="1" dirty="0" smtClean="0"/>
              <a:t>Prop.</a:t>
            </a:r>
            <a:r>
              <a:rPr lang="en-GB" sz="1400" b="1" baseline="0" dirty="0" smtClean="0"/>
              <a:t> prod.) </a:t>
            </a:r>
            <a:r>
              <a:rPr lang="en-GB" sz="1400" b="1" baseline="0" dirty="0"/>
              <a:t>= </a:t>
            </a:r>
            <a:r>
              <a:rPr lang="en-GB" sz="1400" b="1" baseline="0" dirty="0" smtClean="0"/>
              <a:t>0.75</a:t>
            </a:r>
            <a:endParaRPr lang="en-GB" sz="1400" b="1" dirty="0"/>
          </a:p>
        </p:txBody>
      </p:sp>
      <p:sp>
        <p:nvSpPr>
          <p:cNvPr id="165" name="Rectangle 164"/>
          <p:cNvSpPr/>
          <p:nvPr/>
        </p:nvSpPr>
        <p:spPr>
          <a:xfrm>
            <a:off x="7484709" y="685801"/>
            <a:ext cx="1565629" cy="372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eaLnBrk="1" hangingPunct="1">
              <a:lnSpc>
                <a:spcPct val="130000"/>
              </a:lnSpc>
              <a:spcAft>
                <a:spcPts val="0"/>
              </a:spcAft>
            </a:pPr>
            <a:r>
              <a:rPr lang="en-GB" sz="1400" b="1" dirty="0" smtClean="0">
                <a:solidFill>
                  <a:prstClr val="black"/>
                </a:solidFill>
                <a:latin typeface="+mn-lt"/>
              </a:rPr>
              <a:t>+ pH 5.5, </a:t>
            </a:r>
            <a:r>
              <a:rPr lang="el-GR" sz="1400" b="1" dirty="0" smtClean="0">
                <a:solidFill>
                  <a:prstClr val="black"/>
                </a:solidFill>
                <a:latin typeface="+mn-lt"/>
              </a:rPr>
              <a:t>Δ</a:t>
            </a:r>
            <a:r>
              <a:rPr lang="en-GB" sz="1400" b="1" dirty="0" smtClean="0">
                <a:solidFill>
                  <a:prstClr val="black"/>
                </a:solidFill>
                <a:latin typeface="+mn-lt"/>
              </a:rPr>
              <a:t> pH 6.5 </a:t>
            </a:r>
          </a:p>
        </p:txBody>
      </p:sp>
      <p:sp>
        <p:nvSpPr>
          <p:cNvPr id="166" name="Rectangle 165"/>
          <p:cNvSpPr/>
          <p:nvPr/>
        </p:nvSpPr>
        <p:spPr>
          <a:xfrm rot="16200000">
            <a:off x="-424678" y="2538987"/>
            <a:ext cx="1832616" cy="37907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66700" indent="-266700" eaLnBrk="1" hangingPunct="1">
              <a:lnSpc>
                <a:spcPct val="130000"/>
              </a:lnSpc>
              <a:spcAft>
                <a:spcPts val="0"/>
              </a:spcAft>
            </a:pPr>
            <a:r>
              <a:rPr lang="en-GB" sz="1600" b="1" dirty="0" smtClean="0">
                <a:solidFill>
                  <a:srgbClr val="C00000"/>
                </a:solidFill>
                <a:latin typeface="Arial" pitchFamily="34" charset="0"/>
              </a:rPr>
              <a:t>Propionate [%]</a:t>
            </a:r>
          </a:p>
        </p:txBody>
      </p:sp>
      <p:sp>
        <p:nvSpPr>
          <p:cNvPr id="167" name="Rectangle 166"/>
          <p:cNvSpPr/>
          <p:nvPr/>
        </p:nvSpPr>
        <p:spPr>
          <a:xfrm>
            <a:off x="1172249" y="4477863"/>
            <a:ext cx="2868307" cy="37907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66700" indent="-266700" eaLnBrk="1" hangingPunct="1">
              <a:lnSpc>
                <a:spcPct val="130000"/>
              </a:lnSpc>
              <a:spcAft>
                <a:spcPts val="0"/>
              </a:spcAft>
            </a:pPr>
            <a:r>
              <a:rPr lang="en-GB" sz="1600" b="1" dirty="0" smtClean="0">
                <a:solidFill>
                  <a:srgbClr val="C00000"/>
                </a:solidFill>
                <a:latin typeface="Arial" pitchFamily="34" charset="0"/>
              </a:rPr>
              <a:t>Propionate producers [%]</a:t>
            </a:r>
          </a:p>
        </p:txBody>
      </p:sp>
      <p:sp>
        <p:nvSpPr>
          <p:cNvPr id="168" name="Rectangle 167"/>
          <p:cNvSpPr/>
          <p:nvPr/>
        </p:nvSpPr>
        <p:spPr>
          <a:xfrm rot="16200000">
            <a:off x="3787596" y="2605662"/>
            <a:ext cx="1832616" cy="37907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66700" indent="-266700" eaLnBrk="1" hangingPunct="1">
              <a:lnSpc>
                <a:spcPct val="130000"/>
              </a:lnSpc>
              <a:spcAft>
                <a:spcPts val="0"/>
              </a:spcAft>
            </a:pPr>
            <a:r>
              <a:rPr lang="en-GB" sz="1600" b="1" dirty="0" smtClean="0">
                <a:solidFill>
                  <a:srgbClr val="0000CC"/>
                </a:solidFill>
              </a:rPr>
              <a:t>Butyr</a:t>
            </a:r>
            <a:r>
              <a:rPr lang="en-GB" sz="1600" b="1" dirty="0" smtClean="0">
                <a:solidFill>
                  <a:srgbClr val="0000CC"/>
                </a:solidFill>
                <a:latin typeface="Arial" pitchFamily="34" charset="0"/>
              </a:rPr>
              <a:t>ate [%]</a:t>
            </a:r>
          </a:p>
        </p:txBody>
      </p:sp>
      <p:sp>
        <p:nvSpPr>
          <p:cNvPr id="169" name="Rectangle 168"/>
          <p:cNvSpPr/>
          <p:nvPr/>
        </p:nvSpPr>
        <p:spPr>
          <a:xfrm>
            <a:off x="5588305" y="4477863"/>
            <a:ext cx="2868307" cy="37907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66700" indent="-266700" eaLnBrk="1" hangingPunct="1">
              <a:lnSpc>
                <a:spcPct val="130000"/>
              </a:lnSpc>
              <a:spcAft>
                <a:spcPts val="0"/>
              </a:spcAft>
            </a:pPr>
            <a:r>
              <a:rPr lang="en-GB" sz="1600" b="1" dirty="0" smtClean="0">
                <a:solidFill>
                  <a:srgbClr val="0000CC"/>
                </a:solidFill>
                <a:latin typeface="Arial" pitchFamily="34" charset="0"/>
              </a:rPr>
              <a:t>Butyrate producers [%]</a:t>
            </a:r>
          </a:p>
        </p:txBody>
      </p:sp>
      <p:sp>
        <p:nvSpPr>
          <p:cNvPr id="170" name="Rectangle 169"/>
          <p:cNvSpPr/>
          <p:nvPr/>
        </p:nvSpPr>
        <p:spPr>
          <a:xfrm>
            <a:off x="291977" y="5191028"/>
            <a:ext cx="8530667" cy="1110961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1" name="TextBox 170"/>
          <p:cNvSpPr txBox="1"/>
          <p:nvPr/>
        </p:nvSpPr>
        <p:spPr>
          <a:xfrm>
            <a:off x="368764" y="5243926"/>
            <a:ext cx="8681574" cy="1055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600" b="1" dirty="0" smtClean="0">
                <a:latin typeface="+mn-lt"/>
              </a:rPr>
              <a:t>strong correlation between sum of all </a:t>
            </a:r>
            <a:r>
              <a:rPr lang="en-GB" sz="1600" b="1" dirty="0">
                <a:solidFill>
                  <a:srgbClr val="C00000"/>
                </a:solidFill>
                <a:latin typeface="+mn-lt"/>
              </a:rPr>
              <a:t>propionate-</a:t>
            </a:r>
            <a:r>
              <a:rPr lang="en-GB" sz="1600" b="1" dirty="0">
                <a:solidFill>
                  <a:prstClr val="black"/>
                </a:solidFill>
                <a:latin typeface="+mn-lt"/>
              </a:rPr>
              <a:t> or </a:t>
            </a:r>
            <a:r>
              <a:rPr lang="en-GB" sz="1600" b="1" dirty="0">
                <a:solidFill>
                  <a:srgbClr val="0000CC"/>
                </a:solidFill>
                <a:latin typeface="+mn-lt"/>
              </a:rPr>
              <a:t>butyrate-</a:t>
            </a:r>
            <a:r>
              <a:rPr lang="en-GB" sz="1600" b="1" dirty="0">
                <a:solidFill>
                  <a:prstClr val="black"/>
                </a:solidFill>
                <a:latin typeface="+mn-lt"/>
              </a:rPr>
              <a:t>producing OTUs vs </a:t>
            </a:r>
            <a:r>
              <a:rPr lang="en-GB" sz="1600" b="1" dirty="0">
                <a:solidFill>
                  <a:srgbClr val="C00000"/>
                </a:solidFill>
                <a:latin typeface="+mn-lt"/>
              </a:rPr>
              <a:t>propionate</a:t>
            </a:r>
            <a:r>
              <a:rPr lang="en-GB" sz="1600" b="1" dirty="0">
                <a:solidFill>
                  <a:prstClr val="black"/>
                </a:solidFill>
                <a:latin typeface="+mn-lt"/>
              </a:rPr>
              <a:t> </a:t>
            </a:r>
            <a:r>
              <a:rPr lang="en-GB" sz="1600" b="1" dirty="0" smtClean="0">
                <a:solidFill>
                  <a:prstClr val="black"/>
                </a:solidFill>
                <a:latin typeface="+mn-lt"/>
              </a:rPr>
              <a:t/>
            </a:r>
            <a:br>
              <a:rPr lang="en-GB" sz="1600" b="1" dirty="0" smtClean="0">
                <a:solidFill>
                  <a:prstClr val="black"/>
                </a:solidFill>
                <a:latin typeface="+mn-lt"/>
              </a:rPr>
            </a:br>
            <a:r>
              <a:rPr lang="en-GB" sz="1600" b="1" dirty="0" smtClean="0">
                <a:solidFill>
                  <a:prstClr val="black"/>
                </a:solidFill>
                <a:latin typeface="+mn-lt"/>
              </a:rPr>
              <a:t>or </a:t>
            </a:r>
            <a:r>
              <a:rPr lang="en-GB" sz="1600" b="1" dirty="0">
                <a:solidFill>
                  <a:srgbClr val="0000CC"/>
                </a:solidFill>
                <a:latin typeface="+mn-lt"/>
              </a:rPr>
              <a:t>butyrate </a:t>
            </a:r>
            <a:r>
              <a:rPr lang="en-GB" sz="1600" b="1" dirty="0">
                <a:solidFill>
                  <a:prstClr val="black"/>
                </a:solidFill>
                <a:latin typeface="+mn-lt"/>
              </a:rPr>
              <a:t>production</a:t>
            </a:r>
            <a:r>
              <a:rPr lang="en-GB" sz="1600" b="1" dirty="0" smtClean="0">
                <a:latin typeface="+mn-lt"/>
              </a:rPr>
              <a:t> → functional redundancy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600" b="1" dirty="0" smtClean="0">
                <a:latin typeface="+mn-lt"/>
              </a:rPr>
              <a:t>pH-dependent for </a:t>
            </a:r>
            <a:r>
              <a:rPr lang="en-GB" sz="1600" b="1" dirty="0" smtClean="0">
                <a:solidFill>
                  <a:srgbClr val="0000CC"/>
                </a:solidFill>
                <a:latin typeface="+mn-lt"/>
              </a:rPr>
              <a:t>butyrate</a:t>
            </a:r>
            <a:r>
              <a:rPr lang="en-GB" sz="1600" b="1" dirty="0" smtClean="0">
                <a:latin typeface="+mn-lt"/>
              </a:rPr>
              <a:t> production – may reflect shifts in relative production of different fermentation products </a:t>
            </a:r>
            <a:r>
              <a:rPr lang="en-GB" sz="1600" b="1" dirty="0">
                <a:latin typeface="+mn-lt"/>
              </a:rPr>
              <a:t>	 </a:t>
            </a:r>
            <a:r>
              <a:rPr lang="en-GB" sz="1600" b="1" dirty="0" smtClean="0">
                <a:latin typeface="+mn-lt"/>
              </a:rPr>
              <a:t>              </a:t>
            </a:r>
            <a:r>
              <a:rPr lang="en-GB" sz="1200" b="1" dirty="0" smtClean="0">
                <a:latin typeface="+mn-lt"/>
              </a:rPr>
              <a:t>(Kettle et al Environ </a:t>
            </a:r>
            <a:r>
              <a:rPr lang="en-GB" sz="1200" b="1" dirty="0" err="1" smtClean="0">
                <a:latin typeface="+mn-lt"/>
              </a:rPr>
              <a:t>Microbiol</a:t>
            </a:r>
            <a:r>
              <a:rPr lang="en-GB" sz="1200" b="1" dirty="0" smtClean="0">
                <a:latin typeface="+mn-lt"/>
              </a:rPr>
              <a:t> 2015; Louis &amp; Flint Environ </a:t>
            </a:r>
            <a:r>
              <a:rPr lang="en-GB" sz="1200" b="1" dirty="0" err="1" smtClean="0">
                <a:latin typeface="+mn-lt"/>
              </a:rPr>
              <a:t>Microbiol</a:t>
            </a:r>
            <a:r>
              <a:rPr lang="en-GB" sz="1200" b="1" dirty="0" smtClean="0">
                <a:latin typeface="+mn-lt"/>
              </a:rPr>
              <a:t> 2017)</a:t>
            </a:r>
            <a:endParaRPr lang="en-GB" sz="1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612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226"/>
          <p:cNvGrpSpPr/>
          <p:nvPr/>
        </p:nvGrpSpPr>
        <p:grpSpPr>
          <a:xfrm>
            <a:off x="1545110" y="1181379"/>
            <a:ext cx="2055813" cy="4997450"/>
            <a:chOff x="1545110" y="1181379"/>
            <a:chExt cx="2055813" cy="4997450"/>
          </a:xfrm>
        </p:grpSpPr>
        <p:grpSp>
          <p:nvGrpSpPr>
            <p:cNvPr id="40" name="Group 45"/>
            <p:cNvGrpSpPr/>
            <p:nvPr/>
          </p:nvGrpSpPr>
          <p:grpSpPr>
            <a:xfrm>
              <a:off x="1545110" y="1181379"/>
              <a:ext cx="2055813" cy="4997450"/>
              <a:chOff x="1545110" y="1181379"/>
              <a:chExt cx="2055813" cy="4997450"/>
            </a:xfrm>
          </p:grpSpPr>
          <p:pic>
            <p:nvPicPr>
              <p:cNvPr id="46" name="Picture 14" descr="intestine anatomy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545110" y="1181379"/>
                <a:ext cx="2055813" cy="4997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7" name="Group 44"/>
              <p:cNvGrpSpPr/>
              <p:nvPr/>
            </p:nvGrpSpPr>
            <p:grpSpPr>
              <a:xfrm>
                <a:off x="1808077" y="3470314"/>
                <a:ext cx="1120682" cy="692658"/>
                <a:chOff x="1808077" y="3470314"/>
                <a:chExt cx="1120682" cy="692658"/>
              </a:xfrm>
            </p:grpSpPr>
            <p:sp>
              <p:nvSpPr>
                <p:cNvPr id="48" name="Freeform 17"/>
                <p:cNvSpPr>
                  <a:spLocks/>
                </p:cNvSpPr>
                <p:nvPr/>
              </p:nvSpPr>
              <p:spPr bwMode="auto">
                <a:xfrm>
                  <a:off x="1808077" y="3470314"/>
                  <a:ext cx="1120682" cy="692658"/>
                </a:xfrm>
                <a:custGeom>
                  <a:avLst/>
                  <a:gdLst>
                    <a:gd name="T0" fmla="*/ 896 w 912"/>
                    <a:gd name="T1" fmla="*/ 112 h 591"/>
                    <a:gd name="T2" fmla="*/ 827 w 912"/>
                    <a:gd name="T3" fmla="*/ 107 h 591"/>
                    <a:gd name="T4" fmla="*/ 731 w 912"/>
                    <a:gd name="T5" fmla="*/ 95 h 591"/>
                    <a:gd name="T6" fmla="*/ 602 w 912"/>
                    <a:gd name="T7" fmla="*/ 71 h 591"/>
                    <a:gd name="T8" fmla="*/ 484 w 912"/>
                    <a:gd name="T9" fmla="*/ 47 h 591"/>
                    <a:gd name="T10" fmla="*/ 376 w 912"/>
                    <a:gd name="T11" fmla="*/ 22 h 591"/>
                    <a:gd name="T12" fmla="*/ 281 w 912"/>
                    <a:gd name="T13" fmla="*/ 2 h 591"/>
                    <a:gd name="T14" fmla="*/ 190 w 912"/>
                    <a:gd name="T15" fmla="*/ 7 h 591"/>
                    <a:gd name="T16" fmla="*/ 113 w 912"/>
                    <a:gd name="T17" fmla="*/ 37 h 591"/>
                    <a:gd name="T18" fmla="*/ 65 w 912"/>
                    <a:gd name="T19" fmla="*/ 76 h 591"/>
                    <a:gd name="T20" fmla="*/ 23 w 912"/>
                    <a:gd name="T21" fmla="*/ 137 h 591"/>
                    <a:gd name="T22" fmla="*/ 2 w 912"/>
                    <a:gd name="T23" fmla="*/ 218 h 591"/>
                    <a:gd name="T24" fmla="*/ 8 w 912"/>
                    <a:gd name="T25" fmla="*/ 287 h 591"/>
                    <a:gd name="T26" fmla="*/ 25 w 912"/>
                    <a:gd name="T27" fmla="*/ 347 h 591"/>
                    <a:gd name="T28" fmla="*/ 22 w 912"/>
                    <a:gd name="T29" fmla="*/ 515 h 591"/>
                    <a:gd name="T30" fmla="*/ 25 w 912"/>
                    <a:gd name="T31" fmla="*/ 560 h 591"/>
                    <a:gd name="T32" fmla="*/ 41 w 912"/>
                    <a:gd name="T33" fmla="*/ 587 h 591"/>
                    <a:gd name="T34" fmla="*/ 67 w 912"/>
                    <a:gd name="T35" fmla="*/ 584 h 591"/>
                    <a:gd name="T36" fmla="*/ 107 w 912"/>
                    <a:gd name="T37" fmla="*/ 544 h 591"/>
                    <a:gd name="T38" fmla="*/ 163 w 912"/>
                    <a:gd name="T39" fmla="*/ 494 h 591"/>
                    <a:gd name="T40" fmla="*/ 233 w 912"/>
                    <a:gd name="T41" fmla="*/ 449 h 591"/>
                    <a:gd name="T42" fmla="*/ 343 w 912"/>
                    <a:gd name="T43" fmla="*/ 404 h 591"/>
                    <a:gd name="T44" fmla="*/ 416 w 912"/>
                    <a:gd name="T45" fmla="*/ 380 h 591"/>
                    <a:gd name="T46" fmla="*/ 430 w 912"/>
                    <a:gd name="T47" fmla="*/ 377 h 591"/>
                    <a:gd name="T48" fmla="*/ 497 w 912"/>
                    <a:gd name="T49" fmla="*/ 382 h 591"/>
                    <a:gd name="T50" fmla="*/ 563 w 912"/>
                    <a:gd name="T51" fmla="*/ 382 h 591"/>
                    <a:gd name="T52" fmla="*/ 638 w 912"/>
                    <a:gd name="T53" fmla="*/ 370 h 591"/>
                    <a:gd name="T54" fmla="*/ 730 w 912"/>
                    <a:gd name="T55" fmla="*/ 335 h 591"/>
                    <a:gd name="T56" fmla="*/ 793 w 912"/>
                    <a:gd name="T57" fmla="*/ 275 h 591"/>
                    <a:gd name="T58" fmla="*/ 836 w 912"/>
                    <a:gd name="T59" fmla="*/ 212 h 591"/>
                    <a:gd name="T60" fmla="*/ 875 w 912"/>
                    <a:gd name="T61" fmla="*/ 173 h 591"/>
                    <a:gd name="T62" fmla="*/ 899 w 912"/>
                    <a:gd name="T63" fmla="*/ 149 h 591"/>
                    <a:gd name="T64" fmla="*/ 911 w 912"/>
                    <a:gd name="T65" fmla="*/ 127 h 591"/>
                    <a:gd name="T66" fmla="*/ 896 w 912"/>
                    <a:gd name="T67" fmla="*/ 112 h 59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912"/>
                    <a:gd name="T103" fmla="*/ 0 h 591"/>
                    <a:gd name="T104" fmla="*/ 912 w 912"/>
                    <a:gd name="T105" fmla="*/ 591 h 59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912" h="591">
                      <a:moveTo>
                        <a:pt x="896" y="112"/>
                      </a:moveTo>
                      <a:cubicBezTo>
                        <a:pt x="882" y="109"/>
                        <a:pt x="854" y="110"/>
                        <a:pt x="827" y="107"/>
                      </a:cubicBezTo>
                      <a:cubicBezTo>
                        <a:pt x="800" y="104"/>
                        <a:pt x="768" y="101"/>
                        <a:pt x="731" y="95"/>
                      </a:cubicBezTo>
                      <a:cubicBezTo>
                        <a:pt x="694" y="89"/>
                        <a:pt x="643" y="79"/>
                        <a:pt x="602" y="71"/>
                      </a:cubicBezTo>
                      <a:cubicBezTo>
                        <a:pt x="561" y="63"/>
                        <a:pt x="522" y="55"/>
                        <a:pt x="484" y="47"/>
                      </a:cubicBezTo>
                      <a:cubicBezTo>
                        <a:pt x="446" y="39"/>
                        <a:pt x="410" y="29"/>
                        <a:pt x="376" y="22"/>
                      </a:cubicBezTo>
                      <a:cubicBezTo>
                        <a:pt x="342" y="15"/>
                        <a:pt x="312" y="4"/>
                        <a:pt x="281" y="2"/>
                      </a:cubicBezTo>
                      <a:cubicBezTo>
                        <a:pt x="250" y="0"/>
                        <a:pt x="218" y="1"/>
                        <a:pt x="190" y="7"/>
                      </a:cubicBezTo>
                      <a:cubicBezTo>
                        <a:pt x="162" y="13"/>
                        <a:pt x="134" y="26"/>
                        <a:pt x="113" y="37"/>
                      </a:cubicBezTo>
                      <a:cubicBezTo>
                        <a:pt x="92" y="48"/>
                        <a:pt x="80" y="59"/>
                        <a:pt x="65" y="76"/>
                      </a:cubicBezTo>
                      <a:cubicBezTo>
                        <a:pt x="50" y="93"/>
                        <a:pt x="33" y="113"/>
                        <a:pt x="23" y="137"/>
                      </a:cubicBezTo>
                      <a:cubicBezTo>
                        <a:pt x="13" y="161"/>
                        <a:pt x="4" y="193"/>
                        <a:pt x="2" y="218"/>
                      </a:cubicBezTo>
                      <a:cubicBezTo>
                        <a:pt x="0" y="243"/>
                        <a:pt x="4" y="266"/>
                        <a:pt x="8" y="287"/>
                      </a:cubicBezTo>
                      <a:cubicBezTo>
                        <a:pt x="12" y="308"/>
                        <a:pt x="23" y="309"/>
                        <a:pt x="25" y="347"/>
                      </a:cubicBezTo>
                      <a:cubicBezTo>
                        <a:pt x="27" y="385"/>
                        <a:pt x="22" y="480"/>
                        <a:pt x="22" y="515"/>
                      </a:cubicBezTo>
                      <a:cubicBezTo>
                        <a:pt x="22" y="550"/>
                        <a:pt x="22" y="548"/>
                        <a:pt x="25" y="560"/>
                      </a:cubicBezTo>
                      <a:cubicBezTo>
                        <a:pt x="28" y="572"/>
                        <a:pt x="34" y="583"/>
                        <a:pt x="41" y="587"/>
                      </a:cubicBezTo>
                      <a:cubicBezTo>
                        <a:pt x="48" y="591"/>
                        <a:pt x="56" y="591"/>
                        <a:pt x="67" y="584"/>
                      </a:cubicBezTo>
                      <a:cubicBezTo>
                        <a:pt x="78" y="577"/>
                        <a:pt x="91" y="559"/>
                        <a:pt x="107" y="544"/>
                      </a:cubicBezTo>
                      <a:cubicBezTo>
                        <a:pt x="123" y="529"/>
                        <a:pt x="142" y="510"/>
                        <a:pt x="163" y="494"/>
                      </a:cubicBezTo>
                      <a:cubicBezTo>
                        <a:pt x="184" y="478"/>
                        <a:pt x="203" y="464"/>
                        <a:pt x="233" y="449"/>
                      </a:cubicBezTo>
                      <a:cubicBezTo>
                        <a:pt x="263" y="434"/>
                        <a:pt x="313" y="415"/>
                        <a:pt x="343" y="404"/>
                      </a:cubicBezTo>
                      <a:cubicBezTo>
                        <a:pt x="373" y="393"/>
                        <a:pt x="402" y="384"/>
                        <a:pt x="416" y="380"/>
                      </a:cubicBezTo>
                      <a:cubicBezTo>
                        <a:pt x="430" y="376"/>
                        <a:pt x="417" y="377"/>
                        <a:pt x="430" y="377"/>
                      </a:cubicBezTo>
                      <a:cubicBezTo>
                        <a:pt x="443" y="377"/>
                        <a:pt x="475" y="381"/>
                        <a:pt x="497" y="382"/>
                      </a:cubicBezTo>
                      <a:cubicBezTo>
                        <a:pt x="519" y="383"/>
                        <a:pt x="540" y="384"/>
                        <a:pt x="563" y="382"/>
                      </a:cubicBezTo>
                      <a:cubicBezTo>
                        <a:pt x="586" y="380"/>
                        <a:pt x="610" y="378"/>
                        <a:pt x="638" y="370"/>
                      </a:cubicBezTo>
                      <a:cubicBezTo>
                        <a:pt x="666" y="362"/>
                        <a:pt x="704" y="351"/>
                        <a:pt x="730" y="335"/>
                      </a:cubicBezTo>
                      <a:cubicBezTo>
                        <a:pt x="756" y="319"/>
                        <a:pt x="775" y="295"/>
                        <a:pt x="793" y="275"/>
                      </a:cubicBezTo>
                      <a:cubicBezTo>
                        <a:pt x="811" y="255"/>
                        <a:pt x="822" y="229"/>
                        <a:pt x="836" y="212"/>
                      </a:cubicBezTo>
                      <a:cubicBezTo>
                        <a:pt x="850" y="195"/>
                        <a:pt x="865" y="183"/>
                        <a:pt x="875" y="173"/>
                      </a:cubicBezTo>
                      <a:cubicBezTo>
                        <a:pt x="885" y="163"/>
                        <a:pt x="893" y="157"/>
                        <a:pt x="899" y="149"/>
                      </a:cubicBezTo>
                      <a:cubicBezTo>
                        <a:pt x="905" y="141"/>
                        <a:pt x="910" y="133"/>
                        <a:pt x="911" y="127"/>
                      </a:cubicBezTo>
                      <a:cubicBezTo>
                        <a:pt x="912" y="121"/>
                        <a:pt x="910" y="115"/>
                        <a:pt x="896" y="1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9" name="Freeform 18"/>
                <p:cNvSpPr>
                  <a:spLocks/>
                </p:cNvSpPr>
                <p:nvPr/>
              </p:nvSpPr>
              <p:spPr bwMode="auto">
                <a:xfrm>
                  <a:off x="2319265" y="3527742"/>
                  <a:ext cx="71271" cy="384419"/>
                </a:xfrm>
                <a:custGeom>
                  <a:avLst/>
                  <a:gdLst>
                    <a:gd name="T0" fmla="*/ 45 w 58"/>
                    <a:gd name="T1" fmla="*/ 0 h 328"/>
                    <a:gd name="T2" fmla="*/ 57 w 58"/>
                    <a:gd name="T3" fmla="*/ 52 h 328"/>
                    <a:gd name="T4" fmla="*/ 51 w 58"/>
                    <a:gd name="T5" fmla="*/ 127 h 328"/>
                    <a:gd name="T6" fmla="*/ 38 w 58"/>
                    <a:gd name="T7" fmla="*/ 193 h 328"/>
                    <a:gd name="T8" fmla="*/ 30 w 58"/>
                    <a:gd name="T9" fmla="*/ 243 h 328"/>
                    <a:gd name="T10" fmla="*/ 24 w 58"/>
                    <a:gd name="T11" fmla="*/ 285 h 328"/>
                    <a:gd name="T12" fmla="*/ 11 w 58"/>
                    <a:gd name="T13" fmla="*/ 319 h 328"/>
                    <a:gd name="T14" fmla="*/ 0 w 58"/>
                    <a:gd name="T15" fmla="*/ 328 h 3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8"/>
                    <a:gd name="T25" fmla="*/ 0 h 328"/>
                    <a:gd name="T26" fmla="*/ 58 w 58"/>
                    <a:gd name="T27" fmla="*/ 328 h 32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8" h="328">
                      <a:moveTo>
                        <a:pt x="45" y="0"/>
                      </a:moveTo>
                      <a:cubicBezTo>
                        <a:pt x="50" y="15"/>
                        <a:pt x="56" y="31"/>
                        <a:pt x="57" y="52"/>
                      </a:cubicBezTo>
                      <a:cubicBezTo>
                        <a:pt x="58" y="73"/>
                        <a:pt x="54" y="104"/>
                        <a:pt x="51" y="127"/>
                      </a:cubicBezTo>
                      <a:cubicBezTo>
                        <a:pt x="48" y="150"/>
                        <a:pt x="42" y="174"/>
                        <a:pt x="38" y="193"/>
                      </a:cubicBezTo>
                      <a:cubicBezTo>
                        <a:pt x="34" y="212"/>
                        <a:pt x="32" y="228"/>
                        <a:pt x="30" y="243"/>
                      </a:cubicBezTo>
                      <a:cubicBezTo>
                        <a:pt x="28" y="258"/>
                        <a:pt x="27" y="272"/>
                        <a:pt x="24" y="285"/>
                      </a:cubicBezTo>
                      <a:cubicBezTo>
                        <a:pt x="21" y="298"/>
                        <a:pt x="15" y="312"/>
                        <a:pt x="11" y="319"/>
                      </a:cubicBezTo>
                      <a:cubicBezTo>
                        <a:pt x="7" y="326"/>
                        <a:pt x="3" y="327"/>
                        <a:pt x="0" y="328"/>
                      </a:cubicBezTo>
                    </a:path>
                  </a:pathLst>
                </a:custGeom>
                <a:solidFill>
                  <a:schemeClr val="bg1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41" name="Group 43"/>
            <p:cNvGrpSpPr/>
            <p:nvPr/>
          </p:nvGrpSpPr>
          <p:grpSpPr>
            <a:xfrm>
              <a:off x="1930959" y="3929742"/>
              <a:ext cx="361272" cy="249638"/>
              <a:chOff x="1930959" y="3929742"/>
              <a:chExt cx="361272" cy="249638"/>
            </a:xfrm>
          </p:grpSpPr>
          <p:sp>
            <p:nvSpPr>
              <p:cNvPr id="42" name="Freeform 20"/>
              <p:cNvSpPr>
                <a:spLocks/>
              </p:cNvSpPr>
              <p:nvPr/>
            </p:nvSpPr>
            <p:spPr bwMode="auto">
              <a:xfrm>
                <a:off x="1930959" y="3995375"/>
                <a:ext cx="302289" cy="184005"/>
              </a:xfrm>
              <a:custGeom>
                <a:avLst/>
                <a:gdLst>
                  <a:gd name="T0" fmla="*/ 3 w 246"/>
                  <a:gd name="T1" fmla="*/ 103 h 157"/>
                  <a:gd name="T2" fmla="*/ 4 w 246"/>
                  <a:gd name="T3" fmla="*/ 128 h 157"/>
                  <a:gd name="T4" fmla="*/ 25 w 246"/>
                  <a:gd name="T5" fmla="*/ 151 h 157"/>
                  <a:gd name="T6" fmla="*/ 64 w 246"/>
                  <a:gd name="T7" fmla="*/ 151 h 157"/>
                  <a:gd name="T8" fmla="*/ 102 w 246"/>
                  <a:gd name="T9" fmla="*/ 116 h 157"/>
                  <a:gd name="T10" fmla="*/ 129 w 246"/>
                  <a:gd name="T11" fmla="*/ 61 h 157"/>
                  <a:gd name="T12" fmla="*/ 159 w 246"/>
                  <a:gd name="T13" fmla="*/ 20 h 157"/>
                  <a:gd name="T14" fmla="*/ 193 w 246"/>
                  <a:gd name="T15" fmla="*/ 1 h 157"/>
                  <a:gd name="T16" fmla="*/ 220 w 246"/>
                  <a:gd name="T17" fmla="*/ 13 h 157"/>
                  <a:gd name="T18" fmla="*/ 234 w 246"/>
                  <a:gd name="T19" fmla="*/ 43 h 157"/>
                  <a:gd name="T20" fmla="*/ 246 w 246"/>
                  <a:gd name="T21" fmla="*/ 68 h 15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46"/>
                  <a:gd name="T34" fmla="*/ 0 h 157"/>
                  <a:gd name="T35" fmla="*/ 246 w 246"/>
                  <a:gd name="T36" fmla="*/ 157 h 15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46" h="157">
                    <a:moveTo>
                      <a:pt x="3" y="103"/>
                    </a:moveTo>
                    <a:cubicBezTo>
                      <a:pt x="1" y="111"/>
                      <a:pt x="0" y="120"/>
                      <a:pt x="4" y="128"/>
                    </a:cubicBezTo>
                    <a:cubicBezTo>
                      <a:pt x="8" y="136"/>
                      <a:pt x="15" y="147"/>
                      <a:pt x="25" y="151"/>
                    </a:cubicBezTo>
                    <a:cubicBezTo>
                      <a:pt x="35" y="155"/>
                      <a:pt x="51" y="157"/>
                      <a:pt x="64" y="151"/>
                    </a:cubicBezTo>
                    <a:cubicBezTo>
                      <a:pt x="77" y="145"/>
                      <a:pt x="91" y="131"/>
                      <a:pt x="102" y="116"/>
                    </a:cubicBezTo>
                    <a:cubicBezTo>
                      <a:pt x="113" y="101"/>
                      <a:pt x="120" y="77"/>
                      <a:pt x="129" y="61"/>
                    </a:cubicBezTo>
                    <a:cubicBezTo>
                      <a:pt x="138" y="45"/>
                      <a:pt x="148" y="30"/>
                      <a:pt x="159" y="20"/>
                    </a:cubicBezTo>
                    <a:cubicBezTo>
                      <a:pt x="170" y="10"/>
                      <a:pt x="183" y="2"/>
                      <a:pt x="193" y="1"/>
                    </a:cubicBezTo>
                    <a:cubicBezTo>
                      <a:pt x="203" y="0"/>
                      <a:pt x="213" y="6"/>
                      <a:pt x="220" y="13"/>
                    </a:cubicBezTo>
                    <a:cubicBezTo>
                      <a:pt x="227" y="20"/>
                      <a:pt x="230" y="34"/>
                      <a:pt x="234" y="43"/>
                    </a:cubicBezTo>
                    <a:cubicBezTo>
                      <a:pt x="238" y="52"/>
                      <a:pt x="244" y="64"/>
                      <a:pt x="246" y="68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" name="Freeform 21"/>
              <p:cNvSpPr>
                <a:spLocks/>
              </p:cNvSpPr>
              <p:nvPr/>
            </p:nvSpPr>
            <p:spPr bwMode="auto">
              <a:xfrm>
                <a:off x="2266426" y="3929742"/>
                <a:ext cx="25805" cy="138297"/>
              </a:xfrm>
              <a:custGeom>
                <a:avLst/>
                <a:gdLst>
                  <a:gd name="T0" fmla="*/ 21 w 21"/>
                  <a:gd name="T1" fmla="*/ 0 h 118"/>
                  <a:gd name="T2" fmla="*/ 13 w 21"/>
                  <a:gd name="T3" fmla="*/ 43 h 118"/>
                  <a:gd name="T4" fmla="*/ 3 w 21"/>
                  <a:gd name="T5" fmla="*/ 70 h 118"/>
                  <a:gd name="T6" fmla="*/ 0 w 21"/>
                  <a:gd name="T7" fmla="*/ 103 h 118"/>
                  <a:gd name="T8" fmla="*/ 1 w 21"/>
                  <a:gd name="T9" fmla="*/ 118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18"/>
                  <a:gd name="T17" fmla="*/ 21 w 21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18">
                    <a:moveTo>
                      <a:pt x="21" y="0"/>
                    </a:moveTo>
                    <a:cubicBezTo>
                      <a:pt x="18" y="15"/>
                      <a:pt x="16" y="31"/>
                      <a:pt x="13" y="43"/>
                    </a:cubicBezTo>
                    <a:cubicBezTo>
                      <a:pt x="10" y="55"/>
                      <a:pt x="5" y="60"/>
                      <a:pt x="3" y="70"/>
                    </a:cubicBezTo>
                    <a:cubicBezTo>
                      <a:pt x="1" y="80"/>
                      <a:pt x="0" y="95"/>
                      <a:pt x="0" y="103"/>
                    </a:cubicBezTo>
                    <a:cubicBezTo>
                      <a:pt x="0" y="111"/>
                      <a:pt x="0" y="114"/>
                      <a:pt x="1" y="118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" name="Freeform 22"/>
              <p:cNvSpPr>
                <a:spLocks/>
              </p:cNvSpPr>
              <p:nvPr/>
            </p:nvSpPr>
            <p:spPr bwMode="auto">
              <a:xfrm>
                <a:off x="2207443" y="3940290"/>
                <a:ext cx="46695" cy="67977"/>
              </a:xfrm>
              <a:custGeom>
                <a:avLst/>
                <a:gdLst>
                  <a:gd name="T0" fmla="*/ 0 w 38"/>
                  <a:gd name="T1" fmla="*/ 10 h 58"/>
                  <a:gd name="T2" fmla="*/ 14 w 38"/>
                  <a:gd name="T3" fmla="*/ 45 h 58"/>
                  <a:gd name="T4" fmla="*/ 26 w 38"/>
                  <a:gd name="T5" fmla="*/ 54 h 58"/>
                  <a:gd name="T6" fmla="*/ 36 w 38"/>
                  <a:gd name="T7" fmla="*/ 19 h 58"/>
                  <a:gd name="T8" fmla="*/ 38 w 38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58"/>
                  <a:gd name="T17" fmla="*/ 38 w 38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58">
                    <a:moveTo>
                      <a:pt x="0" y="10"/>
                    </a:moveTo>
                    <a:cubicBezTo>
                      <a:pt x="5" y="24"/>
                      <a:pt x="10" y="38"/>
                      <a:pt x="14" y="45"/>
                    </a:cubicBezTo>
                    <a:cubicBezTo>
                      <a:pt x="18" y="52"/>
                      <a:pt x="22" y="58"/>
                      <a:pt x="26" y="54"/>
                    </a:cubicBezTo>
                    <a:cubicBezTo>
                      <a:pt x="30" y="50"/>
                      <a:pt x="34" y="28"/>
                      <a:pt x="36" y="19"/>
                    </a:cubicBezTo>
                    <a:cubicBezTo>
                      <a:pt x="38" y="10"/>
                      <a:pt x="38" y="5"/>
                      <a:pt x="38" y="0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52" name="Freeform 51"/>
          <p:cNvSpPr/>
          <p:nvPr/>
        </p:nvSpPr>
        <p:spPr>
          <a:xfrm>
            <a:off x="2145978" y="3675718"/>
            <a:ext cx="946150" cy="684212"/>
          </a:xfrm>
          <a:custGeom>
            <a:avLst/>
            <a:gdLst>
              <a:gd name="connsiteX0" fmla="*/ 55563 w 946150"/>
              <a:gd name="connsiteY0" fmla="*/ 652462 h 684212"/>
              <a:gd name="connsiteX1" fmla="*/ 19844 w 946150"/>
              <a:gd name="connsiteY1" fmla="*/ 611981 h 684212"/>
              <a:gd name="connsiteX2" fmla="*/ 12700 w 946150"/>
              <a:gd name="connsiteY2" fmla="*/ 588168 h 684212"/>
              <a:gd name="connsiteX3" fmla="*/ 5557 w 946150"/>
              <a:gd name="connsiteY3" fmla="*/ 550068 h 684212"/>
              <a:gd name="connsiteX4" fmla="*/ 3175 w 946150"/>
              <a:gd name="connsiteY4" fmla="*/ 504825 h 684212"/>
              <a:gd name="connsiteX5" fmla="*/ 24607 w 946150"/>
              <a:gd name="connsiteY5" fmla="*/ 466725 h 684212"/>
              <a:gd name="connsiteX6" fmla="*/ 46038 w 946150"/>
              <a:gd name="connsiteY6" fmla="*/ 433387 h 684212"/>
              <a:gd name="connsiteX7" fmla="*/ 84138 w 946150"/>
              <a:gd name="connsiteY7" fmla="*/ 409575 h 684212"/>
              <a:gd name="connsiteX8" fmla="*/ 124619 w 946150"/>
              <a:gd name="connsiteY8" fmla="*/ 402431 h 684212"/>
              <a:gd name="connsiteX9" fmla="*/ 157957 w 946150"/>
              <a:gd name="connsiteY9" fmla="*/ 411956 h 684212"/>
              <a:gd name="connsiteX10" fmla="*/ 184150 w 946150"/>
              <a:gd name="connsiteY10" fmla="*/ 423862 h 684212"/>
              <a:gd name="connsiteX11" fmla="*/ 205582 w 946150"/>
              <a:gd name="connsiteY11" fmla="*/ 447675 h 684212"/>
              <a:gd name="connsiteX12" fmla="*/ 227013 w 946150"/>
              <a:gd name="connsiteY12" fmla="*/ 461962 h 684212"/>
              <a:gd name="connsiteX13" fmla="*/ 243682 w 946150"/>
              <a:gd name="connsiteY13" fmla="*/ 473868 h 684212"/>
              <a:gd name="connsiteX14" fmla="*/ 253207 w 946150"/>
              <a:gd name="connsiteY14" fmla="*/ 466725 h 684212"/>
              <a:gd name="connsiteX15" fmla="*/ 277019 w 946150"/>
              <a:gd name="connsiteY15" fmla="*/ 461962 h 684212"/>
              <a:gd name="connsiteX16" fmla="*/ 312738 w 946150"/>
              <a:gd name="connsiteY16" fmla="*/ 452437 h 684212"/>
              <a:gd name="connsiteX17" fmla="*/ 353219 w 946150"/>
              <a:gd name="connsiteY17" fmla="*/ 454818 h 684212"/>
              <a:gd name="connsiteX18" fmla="*/ 410369 w 946150"/>
              <a:gd name="connsiteY18" fmla="*/ 454818 h 684212"/>
              <a:gd name="connsiteX19" fmla="*/ 455613 w 946150"/>
              <a:gd name="connsiteY19" fmla="*/ 454818 h 684212"/>
              <a:gd name="connsiteX20" fmla="*/ 496094 w 946150"/>
              <a:gd name="connsiteY20" fmla="*/ 440531 h 684212"/>
              <a:gd name="connsiteX21" fmla="*/ 534194 w 946150"/>
              <a:gd name="connsiteY21" fmla="*/ 414337 h 684212"/>
              <a:gd name="connsiteX22" fmla="*/ 562769 w 946150"/>
              <a:gd name="connsiteY22" fmla="*/ 369093 h 684212"/>
              <a:gd name="connsiteX23" fmla="*/ 579438 w 946150"/>
              <a:gd name="connsiteY23" fmla="*/ 316706 h 684212"/>
              <a:gd name="connsiteX24" fmla="*/ 588963 w 946150"/>
              <a:gd name="connsiteY24" fmla="*/ 273843 h 684212"/>
              <a:gd name="connsiteX25" fmla="*/ 591344 w 946150"/>
              <a:gd name="connsiteY25" fmla="*/ 216693 h 684212"/>
              <a:gd name="connsiteX26" fmla="*/ 584200 w 946150"/>
              <a:gd name="connsiteY26" fmla="*/ 173831 h 684212"/>
              <a:gd name="connsiteX27" fmla="*/ 584200 w 946150"/>
              <a:gd name="connsiteY27" fmla="*/ 171450 h 684212"/>
              <a:gd name="connsiteX28" fmla="*/ 593725 w 946150"/>
              <a:gd name="connsiteY28" fmla="*/ 164306 h 684212"/>
              <a:gd name="connsiteX29" fmla="*/ 646113 w 946150"/>
              <a:gd name="connsiteY29" fmla="*/ 109537 h 684212"/>
              <a:gd name="connsiteX30" fmla="*/ 674688 w 946150"/>
              <a:gd name="connsiteY30" fmla="*/ 69056 h 684212"/>
              <a:gd name="connsiteX31" fmla="*/ 708025 w 946150"/>
              <a:gd name="connsiteY31" fmla="*/ 26193 h 684212"/>
              <a:gd name="connsiteX32" fmla="*/ 736600 w 946150"/>
              <a:gd name="connsiteY32" fmla="*/ 14287 h 684212"/>
              <a:gd name="connsiteX33" fmla="*/ 769938 w 946150"/>
              <a:gd name="connsiteY33" fmla="*/ 4762 h 684212"/>
              <a:gd name="connsiteX34" fmla="*/ 803275 w 946150"/>
              <a:gd name="connsiteY34" fmla="*/ 2381 h 684212"/>
              <a:gd name="connsiteX35" fmla="*/ 846138 w 946150"/>
              <a:gd name="connsiteY35" fmla="*/ 19050 h 684212"/>
              <a:gd name="connsiteX36" fmla="*/ 877094 w 946150"/>
              <a:gd name="connsiteY36" fmla="*/ 45243 h 684212"/>
              <a:gd name="connsiteX37" fmla="*/ 903288 w 946150"/>
              <a:gd name="connsiteY37" fmla="*/ 80962 h 684212"/>
              <a:gd name="connsiteX38" fmla="*/ 927100 w 946150"/>
              <a:gd name="connsiteY38" fmla="*/ 130968 h 684212"/>
              <a:gd name="connsiteX39" fmla="*/ 941388 w 946150"/>
              <a:gd name="connsiteY39" fmla="*/ 200025 h 684212"/>
              <a:gd name="connsiteX40" fmla="*/ 941388 w 946150"/>
              <a:gd name="connsiteY40" fmla="*/ 297656 h 684212"/>
              <a:gd name="connsiteX41" fmla="*/ 912813 w 946150"/>
              <a:gd name="connsiteY41" fmla="*/ 395287 h 684212"/>
              <a:gd name="connsiteX42" fmla="*/ 860425 w 946150"/>
              <a:gd name="connsiteY42" fmla="*/ 490537 h 684212"/>
              <a:gd name="connsiteX43" fmla="*/ 793750 w 946150"/>
              <a:gd name="connsiteY43" fmla="*/ 569118 h 684212"/>
              <a:gd name="connsiteX44" fmla="*/ 719932 w 946150"/>
              <a:gd name="connsiteY44" fmla="*/ 628650 h 684212"/>
              <a:gd name="connsiteX45" fmla="*/ 646113 w 946150"/>
              <a:gd name="connsiteY45" fmla="*/ 661987 h 684212"/>
              <a:gd name="connsiteX46" fmla="*/ 508000 w 946150"/>
              <a:gd name="connsiteY46" fmla="*/ 681037 h 684212"/>
              <a:gd name="connsiteX47" fmla="*/ 393700 w 946150"/>
              <a:gd name="connsiteY47" fmla="*/ 681037 h 684212"/>
              <a:gd name="connsiteX48" fmla="*/ 298450 w 946150"/>
              <a:gd name="connsiteY48" fmla="*/ 664368 h 684212"/>
              <a:gd name="connsiteX49" fmla="*/ 255588 w 946150"/>
              <a:gd name="connsiteY49" fmla="*/ 635793 h 684212"/>
              <a:gd name="connsiteX50" fmla="*/ 227013 w 946150"/>
              <a:gd name="connsiteY50" fmla="*/ 576262 h 684212"/>
              <a:gd name="connsiteX51" fmla="*/ 227013 w 946150"/>
              <a:gd name="connsiteY51" fmla="*/ 554831 h 684212"/>
              <a:gd name="connsiteX52" fmla="*/ 227013 w 946150"/>
              <a:gd name="connsiteY52" fmla="*/ 552450 h 684212"/>
              <a:gd name="connsiteX53" fmla="*/ 219869 w 946150"/>
              <a:gd name="connsiteY53" fmla="*/ 552450 h 684212"/>
              <a:gd name="connsiteX54" fmla="*/ 205582 w 946150"/>
              <a:gd name="connsiteY54" fmla="*/ 552450 h 684212"/>
              <a:gd name="connsiteX55" fmla="*/ 162719 w 946150"/>
              <a:gd name="connsiteY55" fmla="*/ 531018 h 684212"/>
              <a:gd name="connsiteX56" fmla="*/ 138907 w 946150"/>
              <a:gd name="connsiteY56" fmla="*/ 521493 h 684212"/>
              <a:gd name="connsiteX57" fmla="*/ 117475 w 946150"/>
              <a:gd name="connsiteY57" fmla="*/ 526256 h 684212"/>
              <a:gd name="connsiteX58" fmla="*/ 105569 w 946150"/>
              <a:gd name="connsiteY58" fmla="*/ 545306 h 684212"/>
              <a:gd name="connsiteX59" fmla="*/ 100807 w 946150"/>
              <a:gd name="connsiteY59" fmla="*/ 564356 h 684212"/>
              <a:gd name="connsiteX60" fmla="*/ 107950 w 946150"/>
              <a:gd name="connsiteY60" fmla="*/ 609600 h 684212"/>
              <a:gd name="connsiteX61" fmla="*/ 127000 w 946150"/>
              <a:gd name="connsiteY61" fmla="*/ 638175 h 684212"/>
              <a:gd name="connsiteX62" fmla="*/ 129382 w 946150"/>
              <a:gd name="connsiteY62" fmla="*/ 657225 h 684212"/>
              <a:gd name="connsiteX63" fmla="*/ 129382 w 946150"/>
              <a:gd name="connsiteY63" fmla="*/ 661987 h 684212"/>
              <a:gd name="connsiteX64" fmla="*/ 107950 w 946150"/>
              <a:gd name="connsiteY64" fmla="*/ 657225 h 684212"/>
              <a:gd name="connsiteX65" fmla="*/ 55563 w 946150"/>
              <a:gd name="connsiteY65" fmla="*/ 652462 h 684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946150" h="684212">
                <a:moveTo>
                  <a:pt x="55563" y="652462"/>
                </a:moveTo>
                <a:cubicBezTo>
                  <a:pt x="40879" y="644921"/>
                  <a:pt x="26988" y="622697"/>
                  <a:pt x="19844" y="611981"/>
                </a:cubicBezTo>
                <a:cubicBezTo>
                  <a:pt x="12700" y="601265"/>
                  <a:pt x="15081" y="598487"/>
                  <a:pt x="12700" y="588168"/>
                </a:cubicBezTo>
                <a:cubicBezTo>
                  <a:pt x="10319" y="577849"/>
                  <a:pt x="7145" y="563959"/>
                  <a:pt x="5557" y="550068"/>
                </a:cubicBezTo>
                <a:cubicBezTo>
                  <a:pt x="3969" y="536177"/>
                  <a:pt x="0" y="518716"/>
                  <a:pt x="3175" y="504825"/>
                </a:cubicBezTo>
                <a:cubicBezTo>
                  <a:pt x="6350" y="490935"/>
                  <a:pt x="17463" y="478631"/>
                  <a:pt x="24607" y="466725"/>
                </a:cubicBezTo>
                <a:cubicBezTo>
                  <a:pt x="31751" y="454819"/>
                  <a:pt x="36116" y="442912"/>
                  <a:pt x="46038" y="433387"/>
                </a:cubicBezTo>
                <a:cubicBezTo>
                  <a:pt x="55960" y="423862"/>
                  <a:pt x="71041" y="414734"/>
                  <a:pt x="84138" y="409575"/>
                </a:cubicBezTo>
                <a:cubicBezTo>
                  <a:pt x="97235" y="404416"/>
                  <a:pt x="112316" y="402034"/>
                  <a:pt x="124619" y="402431"/>
                </a:cubicBezTo>
                <a:cubicBezTo>
                  <a:pt x="136922" y="402828"/>
                  <a:pt x="148035" y="408384"/>
                  <a:pt x="157957" y="411956"/>
                </a:cubicBezTo>
                <a:cubicBezTo>
                  <a:pt x="167879" y="415528"/>
                  <a:pt x="176213" y="417909"/>
                  <a:pt x="184150" y="423862"/>
                </a:cubicBezTo>
                <a:cubicBezTo>
                  <a:pt x="192087" y="429815"/>
                  <a:pt x="198438" y="441325"/>
                  <a:pt x="205582" y="447675"/>
                </a:cubicBezTo>
                <a:cubicBezTo>
                  <a:pt x="212726" y="454025"/>
                  <a:pt x="220663" y="457597"/>
                  <a:pt x="227013" y="461962"/>
                </a:cubicBezTo>
                <a:cubicBezTo>
                  <a:pt x="233363" y="466327"/>
                  <a:pt x="239316" y="473074"/>
                  <a:pt x="243682" y="473868"/>
                </a:cubicBezTo>
                <a:cubicBezTo>
                  <a:pt x="248048" y="474662"/>
                  <a:pt x="247651" y="468709"/>
                  <a:pt x="253207" y="466725"/>
                </a:cubicBezTo>
                <a:cubicBezTo>
                  <a:pt x="258763" y="464741"/>
                  <a:pt x="267097" y="464343"/>
                  <a:pt x="277019" y="461962"/>
                </a:cubicBezTo>
                <a:cubicBezTo>
                  <a:pt x="286941" y="459581"/>
                  <a:pt x="300038" y="453628"/>
                  <a:pt x="312738" y="452437"/>
                </a:cubicBezTo>
                <a:cubicBezTo>
                  <a:pt x="325438" y="451246"/>
                  <a:pt x="336947" y="454421"/>
                  <a:pt x="353219" y="454818"/>
                </a:cubicBezTo>
                <a:cubicBezTo>
                  <a:pt x="369491" y="455215"/>
                  <a:pt x="410369" y="454818"/>
                  <a:pt x="410369" y="454818"/>
                </a:cubicBezTo>
                <a:cubicBezTo>
                  <a:pt x="427435" y="454818"/>
                  <a:pt x="441326" y="457199"/>
                  <a:pt x="455613" y="454818"/>
                </a:cubicBezTo>
                <a:cubicBezTo>
                  <a:pt x="469901" y="452437"/>
                  <a:pt x="482997" y="447278"/>
                  <a:pt x="496094" y="440531"/>
                </a:cubicBezTo>
                <a:cubicBezTo>
                  <a:pt x="509191" y="433784"/>
                  <a:pt x="523082" y="426243"/>
                  <a:pt x="534194" y="414337"/>
                </a:cubicBezTo>
                <a:cubicBezTo>
                  <a:pt x="545306" y="402431"/>
                  <a:pt x="555228" y="385365"/>
                  <a:pt x="562769" y="369093"/>
                </a:cubicBezTo>
                <a:cubicBezTo>
                  <a:pt x="570310" y="352821"/>
                  <a:pt x="575072" y="332581"/>
                  <a:pt x="579438" y="316706"/>
                </a:cubicBezTo>
                <a:cubicBezTo>
                  <a:pt x="583804" y="300831"/>
                  <a:pt x="586979" y="290512"/>
                  <a:pt x="588963" y="273843"/>
                </a:cubicBezTo>
                <a:cubicBezTo>
                  <a:pt x="590947" y="257174"/>
                  <a:pt x="592138" y="233362"/>
                  <a:pt x="591344" y="216693"/>
                </a:cubicBezTo>
                <a:cubicBezTo>
                  <a:pt x="590550" y="200024"/>
                  <a:pt x="585391" y="181371"/>
                  <a:pt x="584200" y="173831"/>
                </a:cubicBezTo>
                <a:cubicBezTo>
                  <a:pt x="583009" y="166291"/>
                  <a:pt x="582613" y="173037"/>
                  <a:pt x="584200" y="171450"/>
                </a:cubicBezTo>
                <a:cubicBezTo>
                  <a:pt x="585787" y="169863"/>
                  <a:pt x="583406" y="174625"/>
                  <a:pt x="593725" y="164306"/>
                </a:cubicBezTo>
                <a:cubicBezTo>
                  <a:pt x="604044" y="153987"/>
                  <a:pt x="632619" y="125412"/>
                  <a:pt x="646113" y="109537"/>
                </a:cubicBezTo>
                <a:cubicBezTo>
                  <a:pt x="659607" y="93662"/>
                  <a:pt x="664369" y="82947"/>
                  <a:pt x="674688" y="69056"/>
                </a:cubicBezTo>
                <a:cubicBezTo>
                  <a:pt x="685007" y="55165"/>
                  <a:pt x="697706" y="35321"/>
                  <a:pt x="708025" y="26193"/>
                </a:cubicBezTo>
                <a:cubicBezTo>
                  <a:pt x="718344" y="17065"/>
                  <a:pt x="726281" y="17859"/>
                  <a:pt x="736600" y="14287"/>
                </a:cubicBezTo>
                <a:cubicBezTo>
                  <a:pt x="746919" y="10715"/>
                  <a:pt x="758826" y="6746"/>
                  <a:pt x="769938" y="4762"/>
                </a:cubicBezTo>
                <a:cubicBezTo>
                  <a:pt x="781051" y="2778"/>
                  <a:pt x="790575" y="0"/>
                  <a:pt x="803275" y="2381"/>
                </a:cubicBezTo>
                <a:cubicBezTo>
                  <a:pt x="815975" y="4762"/>
                  <a:pt x="833835" y="11906"/>
                  <a:pt x="846138" y="19050"/>
                </a:cubicBezTo>
                <a:cubicBezTo>
                  <a:pt x="858441" y="26194"/>
                  <a:pt x="867569" y="34924"/>
                  <a:pt x="877094" y="45243"/>
                </a:cubicBezTo>
                <a:cubicBezTo>
                  <a:pt x="886619" y="55562"/>
                  <a:pt x="894954" y="66675"/>
                  <a:pt x="903288" y="80962"/>
                </a:cubicBezTo>
                <a:cubicBezTo>
                  <a:pt x="911622" y="95249"/>
                  <a:pt x="920750" y="111124"/>
                  <a:pt x="927100" y="130968"/>
                </a:cubicBezTo>
                <a:cubicBezTo>
                  <a:pt x="933450" y="150812"/>
                  <a:pt x="939007" y="172244"/>
                  <a:pt x="941388" y="200025"/>
                </a:cubicBezTo>
                <a:cubicBezTo>
                  <a:pt x="943769" y="227806"/>
                  <a:pt x="946150" y="265112"/>
                  <a:pt x="941388" y="297656"/>
                </a:cubicBezTo>
                <a:cubicBezTo>
                  <a:pt x="936626" y="330200"/>
                  <a:pt x="926307" y="363140"/>
                  <a:pt x="912813" y="395287"/>
                </a:cubicBezTo>
                <a:cubicBezTo>
                  <a:pt x="899319" y="427434"/>
                  <a:pt x="880269" y="461565"/>
                  <a:pt x="860425" y="490537"/>
                </a:cubicBezTo>
                <a:cubicBezTo>
                  <a:pt x="840581" y="519509"/>
                  <a:pt x="817165" y="546099"/>
                  <a:pt x="793750" y="569118"/>
                </a:cubicBezTo>
                <a:cubicBezTo>
                  <a:pt x="770335" y="592137"/>
                  <a:pt x="744538" y="613172"/>
                  <a:pt x="719932" y="628650"/>
                </a:cubicBezTo>
                <a:cubicBezTo>
                  <a:pt x="695326" y="644128"/>
                  <a:pt x="681435" y="653256"/>
                  <a:pt x="646113" y="661987"/>
                </a:cubicBezTo>
                <a:cubicBezTo>
                  <a:pt x="610791" y="670718"/>
                  <a:pt x="550069" y="677862"/>
                  <a:pt x="508000" y="681037"/>
                </a:cubicBezTo>
                <a:cubicBezTo>
                  <a:pt x="465931" y="684212"/>
                  <a:pt x="428625" y="683815"/>
                  <a:pt x="393700" y="681037"/>
                </a:cubicBezTo>
                <a:cubicBezTo>
                  <a:pt x="358775" y="678259"/>
                  <a:pt x="321469" y="671909"/>
                  <a:pt x="298450" y="664368"/>
                </a:cubicBezTo>
                <a:cubicBezTo>
                  <a:pt x="275431" y="656827"/>
                  <a:pt x="267494" y="650477"/>
                  <a:pt x="255588" y="635793"/>
                </a:cubicBezTo>
                <a:cubicBezTo>
                  <a:pt x="243682" y="621109"/>
                  <a:pt x="231776" y="589756"/>
                  <a:pt x="227013" y="576262"/>
                </a:cubicBezTo>
                <a:cubicBezTo>
                  <a:pt x="222250" y="562768"/>
                  <a:pt x="227013" y="554831"/>
                  <a:pt x="227013" y="554831"/>
                </a:cubicBezTo>
                <a:cubicBezTo>
                  <a:pt x="227013" y="550862"/>
                  <a:pt x="228204" y="552847"/>
                  <a:pt x="227013" y="552450"/>
                </a:cubicBezTo>
                <a:cubicBezTo>
                  <a:pt x="225822" y="552053"/>
                  <a:pt x="219869" y="552450"/>
                  <a:pt x="219869" y="552450"/>
                </a:cubicBezTo>
                <a:cubicBezTo>
                  <a:pt x="216297" y="552450"/>
                  <a:pt x="215107" y="556022"/>
                  <a:pt x="205582" y="552450"/>
                </a:cubicBezTo>
                <a:cubicBezTo>
                  <a:pt x="196057" y="548878"/>
                  <a:pt x="173831" y="536177"/>
                  <a:pt x="162719" y="531018"/>
                </a:cubicBezTo>
                <a:cubicBezTo>
                  <a:pt x="151607" y="525859"/>
                  <a:pt x="146448" y="522287"/>
                  <a:pt x="138907" y="521493"/>
                </a:cubicBezTo>
                <a:cubicBezTo>
                  <a:pt x="131366" y="520699"/>
                  <a:pt x="123031" y="522287"/>
                  <a:pt x="117475" y="526256"/>
                </a:cubicBezTo>
                <a:cubicBezTo>
                  <a:pt x="111919" y="530225"/>
                  <a:pt x="108347" y="538956"/>
                  <a:pt x="105569" y="545306"/>
                </a:cubicBezTo>
                <a:cubicBezTo>
                  <a:pt x="102791" y="551656"/>
                  <a:pt x="100410" y="553640"/>
                  <a:pt x="100807" y="564356"/>
                </a:cubicBezTo>
                <a:cubicBezTo>
                  <a:pt x="101204" y="575072"/>
                  <a:pt x="103585" y="597297"/>
                  <a:pt x="107950" y="609600"/>
                </a:cubicBezTo>
                <a:cubicBezTo>
                  <a:pt x="112316" y="621903"/>
                  <a:pt x="123428" y="630238"/>
                  <a:pt x="127000" y="638175"/>
                </a:cubicBezTo>
                <a:cubicBezTo>
                  <a:pt x="130572" y="646112"/>
                  <a:pt x="128985" y="653256"/>
                  <a:pt x="129382" y="657225"/>
                </a:cubicBezTo>
                <a:cubicBezTo>
                  <a:pt x="129779" y="661194"/>
                  <a:pt x="132954" y="661987"/>
                  <a:pt x="129382" y="661987"/>
                </a:cubicBezTo>
                <a:cubicBezTo>
                  <a:pt x="125810" y="661987"/>
                  <a:pt x="114697" y="658813"/>
                  <a:pt x="107950" y="657225"/>
                </a:cubicBezTo>
                <a:cubicBezTo>
                  <a:pt x="101203" y="655638"/>
                  <a:pt x="70247" y="660003"/>
                  <a:pt x="55563" y="652462"/>
                </a:cubicBezTo>
                <a:close/>
              </a:path>
            </a:pathLst>
          </a:custGeom>
          <a:solidFill>
            <a:srgbClr val="CC00C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Freeform 52"/>
          <p:cNvSpPr/>
          <p:nvPr/>
        </p:nvSpPr>
        <p:spPr>
          <a:xfrm>
            <a:off x="2147963" y="4413924"/>
            <a:ext cx="871538" cy="916385"/>
          </a:xfrm>
          <a:custGeom>
            <a:avLst/>
            <a:gdLst>
              <a:gd name="connsiteX0" fmla="*/ 322660 w 871538"/>
              <a:gd name="connsiteY0" fmla="*/ 865585 h 916385"/>
              <a:gd name="connsiteX1" fmla="*/ 234553 w 871538"/>
              <a:gd name="connsiteY1" fmla="*/ 841772 h 916385"/>
              <a:gd name="connsiteX2" fmla="*/ 189310 w 871538"/>
              <a:gd name="connsiteY2" fmla="*/ 801291 h 916385"/>
              <a:gd name="connsiteX3" fmla="*/ 151210 w 871538"/>
              <a:gd name="connsiteY3" fmla="*/ 739379 h 916385"/>
              <a:gd name="connsiteX4" fmla="*/ 125016 w 871538"/>
              <a:gd name="connsiteY4" fmla="*/ 675085 h 916385"/>
              <a:gd name="connsiteX5" fmla="*/ 117872 w 871538"/>
              <a:gd name="connsiteY5" fmla="*/ 644129 h 916385"/>
              <a:gd name="connsiteX6" fmla="*/ 120253 w 871538"/>
              <a:gd name="connsiteY6" fmla="*/ 617935 h 916385"/>
              <a:gd name="connsiteX7" fmla="*/ 129778 w 871538"/>
              <a:gd name="connsiteY7" fmla="*/ 603647 h 916385"/>
              <a:gd name="connsiteX8" fmla="*/ 132160 w 871538"/>
              <a:gd name="connsiteY8" fmla="*/ 601266 h 916385"/>
              <a:gd name="connsiteX9" fmla="*/ 115491 w 871538"/>
              <a:gd name="connsiteY9" fmla="*/ 594122 h 916385"/>
              <a:gd name="connsiteX10" fmla="*/ 82153 w 871538"/>
              <a:gd name="connsiteY10" fmla="*/ 558404 h 916385"/>
              <a:gd name="connsiteX11" fmla="*/ 48816 w 871538"/>
              <a:gd name="connsiteY11" fmla="*/ 489347 h 916385"/>
              <a:gd name="connsiteX12" fmla="*/ 13097 w 871538"/>
              <a:gd name="connsiteY12" fmla="*/ 422672 h 916385"/>
              <a:gd name="connsiteX13" fmla="*/ 3572 w 871538"/>
              <a:gd name="connsiteY13" fmla="*/ 379810 h 916385"/>
              <a:gd name="connsiteX14" fmla="*/ 3572 w 871538"/>
              <a:gd name="connsiteY14" fmla="*/ 322660 h 916385"/>
              <a:gd name="connsiteX15" fmla="*/ 5953 w 871538"/>
              <a:gd name="connsiteY15" fmla="*/ 279797 h 916385"/>
              <a:gd name="connsiteX16" fmla="*/ 5953 w 871538"/>
              <a:gd name="connsiteY16" fmla="*/ 241697 h 916385"/>
              <a:gd name="connsiteX17" fmla="*/ 10716 w 871538"/>
              <a:gd name="connsiteY17" fmla="*/ 234554 h 916385"/>
              <a:gd name="connsiteX18" fmla="*/ 3572 w 871538"/>
              <a:gd name="connsiteY18" fmla="*/ 210741 h 916385"/>
              <a:gd name="connsiteX19" fmla="*/ 1191 w 871538"/>
              <a:gd name="connsiteY19" fmla="*/ 177404 h 916385"/>
              <a:gd name="connsiteX20" fmla="*/ 1191 w 871538"/>
              <a:gd name="connsiteY20" fmla="*/ 139304 h 916385"/>
              <a:gd name="connsiteX21" fmla="*/ 8335 w 871538"/>
              <a:gd name="connsiteY21" fmla="*/ 117872 h 916385"/>
              <a:gd name="connsiteX22" fmla="*/ 10716 w 871538"/>
              <a:gd name="connsiteY22" fmla="*/ 122635 h 916385"/>
              <a:gd name="connsiteX23" fmla="*/ 22622 w 871538"/>
              <a:gd name="connsiteY23" fmla="*/ 127397 h 916385"/>
              <a:gd name="connsiteX24" fmla="*/ 82153 w 871538"/>
              <a:gd name="connsiteY24" fmla="*/ 141685 h 916385"/>
              <a:gd name="connsiteX25" fmla="*/ 110728 w 871538"/>
              <a:gd name="connsiteY25" fmla="*/ 153591 h 916385"/>
              <a:gd name="connsiteX26" fmla="*/ 144066 w 871538"/>
              <a:gd name="connsiteY26" fmla="*/ 158354 h 916385"/>
              <a:gd name="connsiteX27" fmla="*/ 189310 w 871538"/>
              <a:gd name="connsiteY27" fmla="*/ 160735 h 916385"/>
              <a:gd name="connsiteX28" fmla="*/ 222647 w 871538"/>
              <a:gd name="connsiteY28" fmla="*/ 155972 h 916385"/>
              <a:gd name="connsiteX29" fmla="*/ 229791 w 871538"/>
              <a:gd name="connsiteY29" fmla="*/ 155972 h 916385"/>
              <a:gd name="connsiteX30" fmla="*/ 241697 w 871538"/>
              <a:gd name="connsiteY30" fmla="*/ 165497 h 916385"/>
              <a:gd name="connsiteX31" fmla="*/ 275035 w 871538"/>
              <a:gd name="connsiteY31" fmla="*/ 165497 h 916385"/>
              <a:gd name="connsiteX32" fmla="*/ 296466 w 871538"/>
              <a:gd name="connsiteY32" fmla="*/ 167879 h 916385"/>
              <a:gd name="connsiteX33" fmla="*/ 327422 w 871538"/>
              <a:gd name="connsiteY33" fmla="*/ 167879 h 916385"/>
              <a:gd name="connsiteX34" fmla="*/ 351235 w 871538"/>
              <a:gd name="connsiteY34" fmla="*/ 160735 h 916385"/>
              <a:gd name="connsiteX35" fmla="*/ 367903 w 871538"/>
              <a:gd name="connsiteY35" fmla="*/ 148829 h 916385"/>
              <a:gd name="connsiteX36" fmla="*/ 384572 w 871538"/>
              <a:gd name="connsiteY36" fmla="*/ 153591 h 916385"/>
              <a:gd name="connsiteX37" fmla="*/ 417910 w 871538"/>
              <a:gd name="connsiteY37" fmla="*/ 155972 h 916385"/>
              <a:gd name="connsiteX38" fmla="*/ 439341 w 871538"/>
              <a:gd name="connsiteY38" fmla="*/ 155972 h 916385"/>
              <a:gd name="connsiteX39" fmla="*/ 460772 w 871538"/>
              <a:gd name="connsiteY39" fmla="*/ 139304 h 916385"/>
              <a:gd name="connsiteX40" fmla="*/ 479822 w 871538"/>
              <a:gd name="connsiteY40" fmla="*/ 129779 h 916385"/>
              <a:gd name="connsiteX41" fmla="*/ 489347 w 871538"/>
              <a:gd name="connsiteY41" fmla="*/ 125016 h 916385"/>
              <a:gd name="connsiteX42" fmla="*/ 513160 w 871538"/>
              <a:gd name="connsiteY42" fmla="*/ 125016 h 916385"/>
              <a:gd name="connsiteX43" fmla="*/ 534591 w 871538"/>
              <a:gd name="connsiteY43" fmla="*/ 129779 h 916385"/>
              <a:gd name="connsiteX44" fmla="*/ 570310 w 871538"/>
              <a:gd name="connsiteY44" fmla="*/ 129779 h 916385"/>
              <a:gd name="connsiteX45" fmla="*/ 598885 w 871538"/>
              <a:gd name="connsiteY45" fmla="*/ 120254 h 916385"/>
              <a:gd name="connsiteX46" fmla="*/ 613172 w 871538"/>
              <a:gd name="connsiteY46" fmla="*/ 105966 h 916385"/>
              <a:gd name="connsiteX47" fmla="*/ 622697 w 871538"/>
              <a:gd name="connsiteY47" fmla="*/ 96441 h 916385"/>
              <a:gd name="connsiteX48" fmla="*/ 653653 w 871538"/>
              <a:gd name="connsiteY48" fmla="*/ 101204 h 916385"/>
              <a:gd name="connsiteX49" fmla="*/ 665560 w 871538"/>
              <a:gd name="connsiteY49" fmla="*/ 103585 h 916385"/>
              <a:gd name="connsiteX50" fmla="*/ 706041 w 871538"/>
              <a:gd name="connsiteY50" fmla="*/ 86916 h 916385"/>
              <a:gd name="connsiteX51" fmla="*/ 727472 w 871538"/>
              <a:gd name="connsiteY51" fmla="*/ 70247 h 916385"/>
              <a:gd name="connsiteX52" fmla="*/ 734616 w 871538"/>
              <a:gd name="connsiteY52" fmla="*/ 60722 h 916385"/>
              <a:gd name="connsiteX53" fmla="*/ 763191 w 871538"/>
              <a:gd name="connsiteY53" fmla="*/ 60722 h 916385"/>
              <a:gd name="connsiteX54" fmla="*/ 791766 w 871538"/>
              <a:gd name="connsiteY54" fmla="*/ 41672 h 916385"/>
              <a:gd name="connsiteX55" fmla="*/ 803672 w 871538"/>
              <a:gd name="connsiteY55" fmla="*/ 22622 h 916385"/>
              <a:gd name="connsiteX56" fmla="*/ 820341 w 871538"/>
              <a:gd name="connsiteY56" fmla="*/ 5954 h 916385"/>
              <a:gd name="connsiteX57" fmla="*/ 820341 w 871538"/>
              <a:gd name="connsiteY57" fmla="*/ 1191 h 916385"/>
              <a:gd name="connsiteX58" fmla="*/ 829866 w 871538"/>
              <a:gd name="connsiteY58" fmla="*/ 1191 h 916385"/>
              <a:gd name="connsiteX59" fmla="*/ 841772 w 871538"/>
              <a:gd name="connsiteY59" fmla="*/ 8335 h 916385"/>
              <a:gd name="connsiteX60" fmla="*/ 841772 w 871538"/>
              <a:gd name="connsiteY60" fmla="*/ 17860 h 916385"/>
              <a:gd name="connsiteX61" fmla="*/ 841772 w 871538"/>
              <a:gd name="connsiteY61" fmla="*/ 89297 h 916385"/>
              <a:gd name="connsiteX62" fmla="*/ 839391 w 871538"/>
              <a:gd name="connsiteY62" fmla="*/ 153591 h 916385"/>
              <a:gd name="connsiteX63" fmla="*/ 832247 w 871538"/>
              <a:gd name="connsiteY63" fmla="*/ 203597 h 916385"/>
              <a:gd name="connsiteX64" fmla="*/ 829866 w 871538"/>
              <a:gd name="connsiteY64" fmla="*/ 217885 h 916385"/>
              <a:gd name="connsiteX65" fmla="*/ 844153 w 871538"/>
              <a:gd name="connsiteY65" fmla="*/ 234554 h 916385"/>
              <a:gd name="connsiteX66" fmla="*/ 856060 w 871538"/>
              <a:gd name="connsiteY66" fmla="*/ 298847 h 916385"/>
              <a:gd name="connsiteX67" fmla="*/ 860822 w 871538"/>
              <a:gd name="connsiteY67" fmla="*/ 348854 h 916385"/>
              <a:gd name="connsiteX68" fmla="*/ 856060 w 871538"/>
              <a:gd name="connsiteY68" fmla="*/ 396479 h 916385"/>
              <a:gd name="connsiteX69" fmla="*/ 851297 w 871538"/>
              <a:gd name="connsiteY69" fmla="*/ 427435 h 916385"/>
              <a:gd name="connsiteX70" fmla="*/ 844153 w 871538"/>
              <a:gd name="connsiteY70" fmla="*/ 429816 h 916385"/>
              <a:gd name="connsiteX71" fmla="*/ 858441 w 871538"/>
              <a:gd name="connsiteY71" fmla="*/ 448866 h 916385"/>
              <a:gd name="connsiteX72" fmla="*/ 863203 w 871538"/>
              <a:gd name="connsiteY72" fmla="*/ 475060 h 916385"/>
              <a:gd name="connsiteX73" fmla="*/ 870347 w 871538"/>
              <a:gd name="connsiteY73" fmla="*/ 517922 h 916385"/>
              <a:gd name="connsiteX74" fmla="*/ 870347 w 871538"/>
              <a:gd name="connsiteY74" fmla="*/ 582216 h 916385"/>
              <a:gd name="connsiteX75" fmla="*/ 865585 w 871538"/>
              <a:gd name="connsiteY75" fmla="*/ 629841 h 916385"/>
              <a:gd name="connsiteX76" fmla="*/ 848916 w 871538"/>
              <a:gd name="connsiteY76" fmla="*/ 684610 h 916385"/>
              <a:gd name="connsiteX77" fmla="*/ 829866 w 871538"/>
              <a:gd name="connsiteY77" fmla="*/ 717947 h 916385"/>
              <a:gd name="connsiteX78" fmla="*/ 801291 w 871538"/>
              <a:gd name="connsiteY78" fmla="*/ 744141 h 916385"/>
              <a:gd name="connsiteX79" fmla="*/ 784622 w 871538"/>
              <a:gd name="connsiteY79" fmla="*/ 758429 h 916385"/>
              <a:gd name="connsiteX80" fmla="*/ 777478 w 871538"/>
              <a:gd name="connsiteY80" fmla="*/ 763191 h 916385"/>
              <a:gd name="connsiteX81" fmla="*/ 772716 w 871538"/>
              <a:gd name="connsiteY81" fmla="*/ 777479 h 916385"/>
              <a:gd name="connsiteX82" fmla="*/ 760810 w 871538"/>
              <a:gd name="connsiteY82" fmla="*/ 806054 h 916385"/>
              <a:gd name="connsiteX83" fmla="*/ 736997 w 871538"/>
              <a:gd name="connsiteY83" fmla="*/ 841772 h 916385"/>
              <a:gd name="connsiteX84" fmla="*/ 708422 w 871538"/>
              <a:gd name="connsiteY84" fmla="*/ 867966 h 916385"/>
              <a:gd name="connsiteX85" fmla="*/ 663178 w 871538"/>
              <a:gd name="connsiteY85" fmla="*/ 887016 h 916385"/>
              <a:gd name="connsiteX86" fmla="*/ 636985 w 871538"/>
              <a:gd name="connsiteY86" fmla="*/ 896541 h 916385"/>
              <a:gd name="connsiteX87" fmla="*/ 589360 w 871538"/>
              <a:gd name="connsiteY87" fmla="*/ 901304 h 916385"/>
              <a:gd name="connsiteX88" fmla="*/ 548878 w 871538"/>
              <a:gd name="connsiteY88" fmla="*/ 901304 h 916385"/>
              <a:gd name="connsiteX89" fmla="*/ 515541 w 871538"/>
              <a:gd name="connsiteY89" fmla="*/ 906066 h 916385"/>
              <a:gd name="connsiteX90" fmla="*/ 486966 w 871538"/>
              <a:gd name="connsiteY90" fmla="*/ 913210 h 916385"/>
              <a:gd name="connsiteX91" fmla="*/ 432197 w 871538"/>
              <a:gd name="connsiteY91" fmla="*/ 913210 h 916385"/>
              <a:gd name="connsiteX92" fmla="*/ 370285 w 871538"/>
              <a:gd name="connsiteY92" fmla="*/ 894160 h 916385"/>
              <a:gd name="connsiteX93" fmla="*/ 322660 w 871538"/>
              <a:gd name="connsiteY93" fmla="*/ 865585 h 91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871538" h="916385">
                <a:moveTo>
                  <a:pt x="322660" y="865585"/>
                </a:moveTo>
                <a:cubicBezTo>
                  <a:pt x="300038" y="856854"/>
                  <a:pt x="256778" y="852488"/>
                  <a:pt x="234553" y="841772"/>
                </a:cubicBezTo>
                <a:cubicBezTo>
                  <a:pt x="212328" y="831056"/>
                  <a:pt x="203201" y="818357"/>
                  <a:pt x="189310" y="801291"/>
                </a:cubicBezTo>
                <a:cubicBezTo>
                  <a:pt x="175420" y="784226"/>
                  <a:pt x="161926" y="760413"/>
                  <a:pt x="151210" y="739379"/>
                </a:cubicBezTo>
                <a:cubicBezTo>
                  <a:pt x="140494" y="718345"/>
                  <a:pt x="130572" y="690960"/>
                  <a:pt x="125016" y="675085"/>
                </a:cubicBezTo>
                <a:cubicBezTo>
                  <a:pt x="119460" y="659210"/>
                  <a:pt x="118666" y="653654"/>
                  <a:pt x="117872" y="644129"/>
                </a:cubicBezTo>
                <a:cubicBezTo>
                  <a:pt x="117078" y="634604"/>
                  <a:pt x="118269" y="624682"/>
                  <a:pt x="120253" y="617935"/>
                </a:cubicBezTo>
                <a:cubicBezTo>
                  <a:pt x="122237" y="611188"/>
                  <a:pt x="127794" y="606425"/>
                  <a:pt x="129778" y="603647"/>
                </a:cubicBezTo>
                <a:cubicBezTo>
                  <a:pt x="131763" y="600869"/>
                  <a:pt x="134541" y="602854"/>
                  <a:pt x="132160" y="601266"/>
                </a:cubicBezTo>
                <a:cubicBezTo>
                  <a:pt x="129779" y="599679"/>
                  <a:pt x="123825" y="601266"/>
                  <a:pt x="115491" y="594122"/>
                </a:cubicBezTo>
                <a:cubicBezTo>
                  <a:pt x="107157" y="586978"/>
                  <a:pt x="93265" y="575866"/>
                  <a:pt x="82153" y="558404"/>
                </a:cubicBezTo>
                <a:cubicBezTo>
                  <a:pt x="71041" y="540942"/>
                  <a:pt x="60325" y="511969"/>
                  <a:pt x="48816" y="489347"/>
                </a:cubicBezTo>
                <a:cubicBezTo>
                  <a:pt x="37307" y="466725"/>
                  <a:pt x="20638" y="440928"/>
                  <a:pt x="13097" y="422672"/>
                </a:cubicBezTo>
                <a:cubicBezTo>
                  <a:pt x="5556" y="404416"/>
                  <a:pt x="5159" y="396479"/>
                  <a:pt x="3572" y="379810"/>
                </a:cubicBezTo>
                <a:cubicBezTo>
                  <a:pt x="1985" y="363141"/>
                  <a:pt x="3175" y="339329"/>
                  <a:pt x="3572" y="322660"/>
                </a:cubicBezTo>
                <a:cubicBezTo>
                  <a:pt x="3969" y="305991"/>
                  <a:pt x="5556" y="293291"/>
                  <a:pt x="5953" y="279797"/>
                </a:cubicBezTo>
                <a:cubicBezTo>
                  <a:pt x="6350" y="266303"/>
                  <a:pt x="5159" y="249237"/>
                  <a:pt x="5953" y="241697"/>
                </a:cubicBezTo>
                <a:cubicBezTo>
                  <a:pt x="6747" y="234157"/>
                  <a:pt x="11113" y="239713"/>
                  <a:pt x="10716" y="234554"/>
                </a:cubicBezTo>
                <a:cubicBezTo>
                  <a:pt x="10319" y="229395"/>
                  <a:pt x="5160" y="220266"/>
                  <a:pt x="3572" y="210741"/>
                </a:cubicBezTo>
                <a:cubicBezTo>
                  <a:pt x="1985" y="201216"/>
                  <a:pt x="1588" y="189310"/>
                  <a:pt x="1191" y="177404"/>
                </a:cubicBezTo>
                <a:cubicBezTo>
                  <a:pt x="794" y="165498"/>
                  <a:pt x="0" y="149226"/>
                  <a:pt x="1191" y="139304"/>
                </a:cubicBezTo>
                <a:cubicBezTo>
                  <a:pt x="2382" y="129382"/>
                  <a:pt x="6748" y="120650"/>
                  <a:pt x="8335" y="117872"/>
                </a:cubicBezTo>
                <a:cubicBezTo>
                  <a:pt x="9922" y="115094"/>
                  <a:pt x="8335" y="121048"/>
                  <a:pt x="10716" y="122635"/>
                </a:cubicBezTo>
                <a:cubicBezTo>
                  <a:pt x="13097" y="124223"/>
                  <a:pt x="10716" y="124222"/>
                  <a:pt x="22622" y="127397"/>
                </a:cubicBezTo>
                <a:cubicBezTo>
                  <a:pt x="34528" y="130572"/>
                  <a:pt x="67469" y="137319"/>
                  <a:pt x="82153" y="141685"/>
                </a:cubicBezTo>
                <a:cubicBezTo>
                  <a:pt x="96837" y="146051"/>
                  <a:pt x="100409" y="150813"/>
                  <a:pt x="110728" y="153591"/>
                </a:cubicBezTo>
                <a:cubicBezTo>
                  <a:pt x="121047" y="156369"/>
                  <a:pt x="130969" y="157163"/>
                  <a:pt x="144066" y="158354"/>
                </a:cubicBezTo>
                <a:cubicBezTo>
                  <a:pt x="157163" y="159545"/>
                  <a:pt x="176213" y="161132"/>
                  <a:pt x="189310" y="160735"/>
                </a:cubicBezTo>
                <a:cubicBezTo>
                  <a:pt x="202407" y="160338"/>
                  <a:pt x="215900" y="156766"/>
                  <a:pt x="222647" y="155972"/>
                </a:cubicBezTo>
                <a:cubicBezTo>
                  <a:pt x="229394" y="155178"/>
                  <a:pt x="226616" y="154385"/>
                  <a:pt x="229791" y="155972"/>
                </a:cubicBezTo>
                <a:cubicBezTo>
                  <a:pt x="232966" y="157559"/>
                  <a:pt x="234156" y="163909"/>
                  <a:pt x="241697" y="165497"/>
                </a:cubicBezTo>
                <a:cubicBezTo>
                  <a:pt x="249238" y="167085"/>
                  <a:pt x="265907" y="165100"/>
                  <a:pt x="275035" y="165497"/>
                </a:cubicBezTo>
                <a:cubicBezTo>
                  <a:pt x="284163" y="165894"/>
                  <a:pt x="287735" y="167482"/>
                  <a:pt x="296466" y="167879"/>
                </a:cubicBezTo>
                <a:cubicBezTo>
                  <a:pt x="305197" y="168276"/>
                  <a:pt x="318294" y="169070"/>
                  <a:pt x="327422" y="167879"/>
                </a:cubicBezTo>
                <a:cubicBezTo>
                  <a:pt x="336550" y="166688"/>
                  <a:pt x="344488" y="163910"/>
                  <a:pt x="351235" y="160735"/>
                </a:cubicBezTo>
                <a:cubicBezTo>
                  <a:pt x="357982" y="157560"/>
                  <a:pt x="362347" y="150020"/>
                  <a:pt x="367903" y="148829"/>
                </a:cubicBezTo>
                <a:cubicBezTo>
                  <a:pt x="373459" y="147638"/>
                  <a:pt x="376238" y="152401"/>
                  <a:pt x="384572" y="153591"/>
                </a:cubicBezTo>
                <a:cubicBezTo>
                  <a:pt x="392906" y="154781"/>
                  <a:pt x="408782" y="155575"/>
                  <a:pt x="417910" y="155972"/>
                </a:cubicBezTo>
                <a:cubicBezTo>
                  <a:pt x="427038" y="156369"/>
                  <a:pt x="432197" y="158750"/>
                  <a:pt x="439341" y="155972"/>
                </a:cubicBezTo>
                <a:cubicBezTo>
                  <a:pt x="446485" y="153194"/>
                  <a:pt x="454025" y="143669"/>
                  <a:pt x="460772" y="139304"/>
                </a:cubicBezTo>
                <a:cubicBezTo>
                  <a:pt x="467519" y="134939"/>
                  <a:pt x="479822" y="129779"/>
                  <a:pt x="479822" y="129779"/>
                </a:cubicBezTo>
                <a:cubicBezTo>
                  <a:pt x="484584" y="127398"/>
                  <a:pt x="483791" y="125810"/>
                  <a:pt x="489347" y="125016"/>
                </a:cubicBezTo>
                <a:cubicBezTo>
                  <a:pt x="494903" y="124222"/>
                  <a:pt x="505619" y="124222"/>
                  <a:pt x="513160" y="125016"/>
                </a:cubicBezTo>
                <a:cubicBezTo>
                  <a:pt x="520701" y="125810"/>
                  <a:pt x="525066" y="128985"/>
                  <a:pt x="534591" y="129779"/>
                </a:cubicBezTo>
                <a:cubicBezTo>
                  <a:pt x="544116" y="130573"/>
                  <a:pt x="559594" y="131366"/>
                  <a:pt x="570310" y="129779"/>
                </a:cubicBezTo>
                <a:cubicBezTo>
                  <a:pt x="581026" y="128192"/>
                  <a:pt x="591742" y="124223"/>
                  <a:pt x="598885" y="120254"/>
                </a:cubicBezTo>
                <a:cubicBezTo>
                  <a:pt x="606028" y="116285"/>
                  <a:pt x="613172" y="105966"/>
                  <a:pt x="613172" y="105966"/>
                </a:cubicBezTo>
                <a:cubicBezTo>
                  <a:pt x="617141" y="101997"/>
                  <a:pt x="615950" y="97235"/>
                  <a:pt x="622697" y="96441"/>
                </a:cubicBezTo>
                <a:cubicBezTo>
                  <a:pt x="629444" y="95647"/>
                  <a:pt x="646509" y="100013"/>
                  <a:pt x="653653" y="101204"/>
                </a:cubicBezTo>
                <a:cubicBezTo>
                  <a:pt x="660797" y="102395"/>
                  <a:pt x="656829" y="105966"/>
                  <a:pt x="665560" y="103585"/>
                </a:cubicBezTo>
                <a:cubicBezTo>
                  <a:pt x="674291" y="101204"/>
                  <a:pt x="695722" y="92472"/>
                  <a:pt x="706041" y="86916"/>
                </a:cubicBezTo>
                <a:cubicBezTo>
                  <a:pt x="716360" y="81360"/>
                  <a:pt x="722710" y="74613"/>
                  <a:pt x="727472" y="70247"/>
                </a:cubicBezTo>
                <a:cubicBezTo>
                  <a:pt x="732234" y="65881"/>
                  <a:pt x="728663" y="62310"/>
                  <a:pt x="734616" y="60722"/>
                </a:cubicBezTo>
                <a:cubicBezTo>
                  <a:pt x="740569" y="59135"/>
                  <a:pt x="753666" y="63897"/>
                  <a:pt x="763191" y="60722"/>
                </a:cubicBezTo>
                <a:cubicBezTo>
                  <a:pt x="772716" y="57547"/>
                  <a:pt x="785019" y="48022"/>
                  <a:pt x="791766" y="41672"/>
                </a:cubicBezTo>
                <a:cubicBezTo>
                  <a:pt x="798513" y="35322"/>
                  <a:pt x="798910" y="28575"/>
                  <a:pt x="803672" y="22622"/>
                </a:cubicBezTo>
                <a:cubicBezTo>
                  <a:pt x="808434" y="16669"/>
                  <a:pt x="817563" y="9526"/>
                  <a:pt x="820341" y="5954"/>
                </a:cubicBezTo>
                <a:cubicBezTo>
                  <a:pt x="823119" y="2382"/>
                  <a:pt x="818754" y="1985"/>
                  <a:pt x="820341" y="1191"/>
                </a:cubicBezTo>
                <a:cubicBezTo>
                  <a:pt x="821928" y="397"/>
                  <a:pt x="826294" y="0"/>
                  <a:pt x="829866" y="1191"/>
                </a:cubicBezTo>
                <a:cubicBezTo>
                  <a:pt x="833438" y="2382"/>
                  <a:pt x="839788" y="5557"/>
                  <a:pt x="841772" y="8335"/>
                </a:cubicBezTo>
                <a:cubicBezTo>
                  <a:pt x="843756" y="11113"/>
                  <a:pt x="841772" y="17860"/>
                  <a:pt x="841772" y="17860"/>
                </a:cubicBezTo>
                <a:cubicBezTo>
                  <a:pt x="841772" y="31354"/>
                  <a:pt x="842169" y="66675"/>
                  <a:pt x="841772" y="89297"/>
                </a:cubicBezTo>
                <a:cubicBezTo>
                  <a:pt x="841375" y="111919"/>
                  <a:pt x="840978" y="134541"/>
                  <a:pt x="839391" y="153591"/>
                </a:cubicBezTo>
                <a:cubicBezTo>
                  <a:pt x="837804" y="172641"/>
                  <a:pt x="833834" y="192881"/>
                  <a:pt x="832247" y="203597"/>
                </a:cubicBezTo>
                <a:cubicBezTo>
                  <a:pt x="830660" y="214313"/>
                  <a:pt x="827882" y="212726"/>
                  <a:pt x="829866" y="217885"/>
                </a:cubicBezTo>
                <a:cubicBezTo>
                  <a:pt x="831850" y="223045"/>
                  <a:pt x="839787" y="221060"/>
                  <a:pt x="844153" y="234554"/>
                </a:cubicBezTo>
                <a:cubicBezTo>
                  <a:pt x="848519" y="248048"/>
                  <a:pt x="853282" y="279797"/>
                  <a:pt x="856060" y="298847"/>
                </a:cubicBezTo>
                <a:cubicBezTo>
                  <a:pt x="858838" y="317897"/>
                  <a:pt x="860822" y="332582"/>
                  <a:pt x="860822" y="348854"/>
                </a:cubicBezTo>
                <a:cubicBezTo>
                  <a:pt x="860822" y="365126"/>
                  <a:pt x="857647" y="383382"/>
                  <a:pt x="856060" y="396479"/>
                </a:cubicBezTo>
                <a:cubicBezTo>
                  <a:pt x="854473" y="409576"/>
                  <a:pt x="853281" y="421879"/>
                  <a:pt x="851297" y="427435"/>
                </a:cubicBezTo>
                <a:cubicBezTo>
                  <a:pt x="849313" y="432991"/>
                  <a:pt x="842962" y="426244"/>
                  <a:pt x="844153" y="429816"/>
                </a:cubicBezTo>
                <a:cubicBezTo>
                  <a:pt x="845344" y="433388"/>
                  <a:pt x="855266" y="441325"/>
                  <a:pt x="858441" y="448866"/>
                </a:cubicBezTo>
                <a:cubicBezTo>
                  <a:pt x="861616" y="456407"/>
                  <a:pt x="861219" y="463551"/>
                  <a:pt x="863203" y="475060"/>
                </a:cubicBezTo>
                <a:cubicBezTo>
                  <a:pt x="865187" y="486569"/>
                  <a:pt x="869156" y="500063"/>
                  <a:pt x="870347" y="517922"/>
                </a:cubicBezTo>
                <a:cubicBezTo>
                  <a:pt x="871538" y="535781"/>
                  <a:pt x="871141" y="563563"/>
                  <a:pt x="870347" y="582216"/>
                </a:cubicBezTo>
                <a:cubicBezTo>
                  <a:pt x="869553" y="600869"/>
                  <a:pt x="869157" y="612775"/>
                  <a:pt x="865585" y="629841"/>
                </a:cubicBezTo>
                <a:cubicBezTo>
                  <a:pt x="862013" y="646907"/>
                  <a:pt x="854869" y="669926"/>
                  <a:pt x="848916" y="684610"/>
                </a:cubicBezTo>
                <a:cubicBezTo>
                  <a:pt x="842963" y="699294"/>
                  <a:pt x="837804" y="708025"/>
                  <a:pt x="829866" y="717947"/>
                </a:cubicBezTo>
                <a:cubicBezTo>
                  <a:pt x="821928" y="727869"/>
                  <a:pt x="808832" y="737394"/>
                  <a:pt x="801291" y="744141"/>
                </a:cubicBezTo>
                <a:cubicBezTo>
                  <a:pt x="793750" y="750888"/>
                  <a:pt x="788591" y="755254"/>
                  <a:pt x="784622" y="758429"/>
                </a:cubicBezTo>
                <a:cubicBezTo>
                  <a:pt x="780653" y="761604"/>
                  <a:pt x="779462" y="760016"/>
                  <a:pt x="777478" y="763191"/>
                </a:cubicBezTo>
                <a:cubicBezTo>
                  <a:pt x="775494" y="766366"/>
                  <a:pt x="775494" y="770335"/>
                  <a:pt x="772716" y="777479"/>
                </a:cubicBezTo>
                <a:cubicBezTo>
                  <a:pt x="769938" y="784623"/>
                  <a:pt x="766763" y="795339"/>
                  <a:pt x="760810" y="806054"/>
                </a:cubicBezTo>
                <a:cubicBezTo>
                  <a:pt x="754857" y="816769"/>
                  <a:pt x="745728" y="831453"/>
                  <a:pt x="736997" y="841772"/>
                </a:cubicBezTo>
                <a:cubicBezTo>
                  <a:pt x="728266" y="852091"/>
                  <a:pt x="720725" y="860425"/>
                  <a:pt x="708422" y="867966"/>
                </a:cubicBezTo>
                <a:cubicBezTo>
                  <a:pt x="696119" y="875507"/>
                  <a:pt x="675084" y="882254"/>
                  <a:pt x="663178" y="887016"/>
                </a:cubicBezTo>
                <a:cubicBezTo>
                  <a:pt x="651272" y="891779"/>
                  <a:pt x="649288" y="894160"/>
                  <a:pt x="636985" y="896541"/>
                </a:cubicBezTo>
                <a:cubicBezTo>
                  <a:pt x="624682" y="898922"/>
                  <a:pt x="604044" y="900510"/>
                  <a:pt x="589360" y="901304"/>
                </a:cubicBezTo>
                <a:cubicBezTo>
                  <a:pt x="574676" y="902098"/>
                  <a:pt x="561181" y="900510"/>
                  <a:pt x="548878" y="901304"/>
                </a:cubicBezTo>
                <a:cubicBezTo>
                  <a:pt x="536575" y="902098"/>
                  <a:pt x="525860" y="904082"/>
                  <a:pt x="515541" y="906066"/>
                </a:cubicBezTo>
                <a:cubicBezTo>
                  <a:pt x="505222" y="908050"/>
                  <a:pt x="500857" y="912019"/>
                  <a:pt x="486966" y="913210"/>
                </a:cubicBezTo>
                <a:cubicBezTo>
                  <a:pt x="473075" y="914401"/>
                  <a:pt x="451644" y="916385"/>
                  <a:pt x="432197" y="913210"/>
                </a:cubicBezTo>
                <a:cubicBezTo>
                  <a:pt x="412750" y="910035"/>
                  <a:pt x="386160" y="899716"/>
                  <a:pt x="370285" y="894160"/>
                </a:cubicBezTo>
                <a:cubicBezTo>
                  <a:pt x="354410" y="888604"/>
                  <a:pt x="345282" y="874316"/>
                  <a:pt x="322660" y="865585"/>
                </a:cubicBezTo>
                <a:close/>
              </a:path>
            </a:pathLst>
          </a:custGeom>
          <a:solidFill>
            <a:srgbClr val="9933FF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Freeform 53"/>
          <p:cNvSpPr/>
          <p:nvPr/>
        </p:nvSpPr>
        <p:spPr>
          <a:xfrm>
            <a:off x="1851262" y="1965398"/>
            <a:ext cx="794190" cy="516551"/>
          </a:xfrm>
          <a:custGeom>
            <a:avLst/>
            <a:gdLst>
              <a:gd name="connsiteX0" fmla="*/ 123730 w 794190"/>
              <a:gd name="connsiteY0" fmla="*/ 301782 h 516551"/>
              <a:gd name="connsiteX1" fmla="*/ 196158 w 794190"/>
              <a:gd name="connsiteY1" fmla="*/ 259533 h 516551"/>
              <a:gd name="connsiteX2" fmla="*/ 250479 w 794190"/>
              <a:gd name="connsiteY2" fmla="*/ 226337 h 516551"/>
              <a:gd name="connsiteX3" fmla="*/ 325924 w 794190"/>
              <a:gd name="connsiteY3" fmla="*/ 217283 h 516551"/>
              <a:gd name="connsiteX4" fmla="*/ 431548 w 794190"/>
              <a:gd name="connsiteY4" fmla="*/ 223319 h 516551"/>
              <a:gd name="connsiteX5" fmla="*/ 531136 w 794190"/>
              <a:gd name="connsiteY5" fmla="*/ 259533 h 516551"/>
              <a:gd name="connsiteX6" fmla="*/ 576404 w 794190"/>
              <a:gd name="connsiteY6" fmla="*/ 292729 h 516551"/>
              <a:gd name="connsiteX7" fmla="*/ 588475 w 794190"/>
              <a:gd name="connsiteY7" fmla="*/ 328943 h 516551"/>
              <a:gd name="connsiteX8" fmla="*/ 591493 w 794190"/>
              <a:gd name="connsiteY8" fmla="*/ 374210 h 516551"/>
              <a:gd name="connsiteX9" fmla="*/ 570368 w 794190"/>
              <a:gd name="connsiteY9" fmla="*/ 425513 h 516551"/>
              <a:gd name="connsiteX10" fmla="*/ 558297 w 794190"/>
              <a:gd name="connsiteY10" fmla="*/ 470780 h 516551"/>
              <a:gd name="connsiteX11" fmla="*/ 555279 w 794190"/>
              <a:gd name="connsiteY11" fmla="*/ 503976 h 516551"/>
              <a:gd name="connsiteX12" fmla="*/ 555279 w 794190"/>
              <a:gd name="connsiteY12" fmla="*/ 516048 h 516551"/>
              <a:gd name="connsiteX13" fmla="*/ 573386 w 794190"/>
              <a:gd name="connsiteY13" fmla="*/ 506994 h 516551"/>
              <a:gd name="connsiteX14" fmla="*/ 591493 w 794190"/>
              <a:gd name="connsiteY14" fmla="*/ 482852 h 516551"/>
              <a:gd name="connsiteX15" fmla="*/ 612618 w 794190"/>
              <a:gd name="connsiteY15" fmla="*/ 446638 h 516551"/>
              <a:gd name="connsiteX16" fmla="*/ 633742 w 794190"/>
              <a:gd name="connsiteY16" fmla="*/ 416460 h 516551"/>
              <a:gd name="connsiteX17" fmla="*/ 645814 w 794190"/>
              <a:gd name="connsiteY17" fmla="*/ 413442 h 516551"/>
              <a:gd name="connsiteX18" fmla="*/ 775580 w 794190"/>
              <a:gd name="connsiteY18" fmla="*/ 322907 h 516551"/>
              <a:gd name="connsiteX19" fmla="*/ 757473 w 794190"/>
              <a:gd name="connsiteY19" fmla="*/ 235390 h 516551"/>
              <a:gd name="connsiteX20" fmla="*/ 700134 w 794190"/>
              <a:gd name="connsiteY20" fmla="*/ 147873 h 516551"/>
              <a:gd name="connsiteX21" fmla="*/ 636760 w 794190"/>
              <a:gd name="connsiteY21" fmla="*/ 69410 h 516551"/>
              <a:gd name="connsiteX22" fmla="*/ 621671 w 794190"/>
              <a:gd name="connsiteY22" fmla="*/ 33196 h 516551"/>
              <a:gd name="connsiteX23" fmla="*/ 488887 w 794190"/>
              <a:gd name="connsiteY23" fmla="*/ 15089 h 516551"/>
              <a:gd name="connsiteX24" fmla="*/ 286693 w 794190"/>
              <a:gd name="connsiteY24" fmla="*/ 0 h 516551"/>
              <a:gd name="connsiteX25" fmla="*/ 108641 w 794190"/>
              <a:gd name="connsiteY25" fmla="*/ 15089 h 516551"/>
              <a:gd name="connsiteX26" fmla="*/ 45267 w 794190"/>
              <a:gd name="connsiteY26" fmla="*/ 33196 h 516551"/>
              <a:gd name="connsiteX27" fmla="*/ 15089 w 794190"/>
              <a:gd name="connsiteY27" fmla="*/ 60357 h 516551"/>
              <a:gd name="connsiteX28" fmla="*/ 3018 w 794190"/>
              <a:gd name="connsiteY28" fmla="*/ 90535 h 516551"/>
              <a:gd name="connsiteX29" fmla="*/ 33196 w 794190"/>
              <a:gd name="connsiteY29" fmla="*/ 120713 h 516551"/>
              <a:gd name="connsiteX30" fmla="*/ 72427 w 794190"/>
              <a:gd name="connsiteY30" fmla="*/ 132784 h 516551"/>
              <a:gd name="connsiteX31" fmla="*/ 102606 w 794190"/>
              <a:gd name="connsiteY31" fmla="*/ 132784 h 516551"/>
              <a:gd name="connsiteX32" fmla="*/ 162962 w 794190"/>
              <a:gd name="connsiteY32" fmla="*/ 132784 h 516551"/>
              <a:gd name="connsiteX33" fmla="*/ 220301 w 794190"/>
              <a:gd name="connsiteY33" fmla="*/ 132784 h 516551"/>
              <a:gd name="connsiteX34" fmla="*/ 271604 w 794190"/>
              <a:gd name="connsiteY34" fmla="*/ 135802 h 516551"/>
              <a:gd name="connsiteX35" fmla="*/ 353085 w 794190"/>
              <a:gd name="connsiteY35" fmla="*/ 135802 h 516551"/>
              <a:gd name="connsiteX36" fmla="*/ 443620 w 794190"/>
              <a:gd name="connsiteY36" fmla="*/ 132784 h 516551"/>
              <a:gd name="connsiteX37" fmla="*/ 516047 w 794190"/>
              <a:gd name="connsiteY37" fmla="*/ 147873 h 516551"/>
              <a:gd name="connsiteX38" fmla="*/ 564332 w 794190"/>
              <a:gd name="connsiteY38" fmla="*/ 175034 h 516551"/>
              <a:gd name="connsiteX39" fmla="*/ 588475 w 794190"/>
              <a:gd name="connsiteY39" fmla="*/ 205212 h 516551"/>
              <a:gd name="connsiteX40" fmla="*/ 606582 w 794190"/>
              <a:gd name="connsiteY40" fmla="*/ 235390 h 516551"/>
              <a:gd name="connsiteX41" fmla="*/ 609600 w 794190"/>
              <a:gd name="connsiteY41" fmla="*/ 247462 h 516551"/>
              <a:gd name="connsiteX42" fmla="*/ 609600 w 794190"/>
              <a:gd name="connsiteY42" fmla="*/ 265568 h 516551"/>
              <a:gd name="connsiteX43" fmla="*/ 594511 w 794190"/>
              <a:gd name="connsiteY43" fmla="*/ 265568 h 516551"/>
              <a:gd name="connsiteX44" fmla="*/ 588475 w 794190"/>
              <a:gd name="connsiteY44" fmla="*/ 256515 h 516551"/>
              <a:gd name="connsiteX45" fmla="*/ 555279 w 794190"/>
              <a:gd name="connsiteY45" fmla="*/ 232372 h 516551"/>
              <a:gd name="connsiteX46" fmla="*/ 482851 w 794190"/>
              <a:gd name="connsiteY46" fmla="*/ 205212 h 516551"/>
              <a:gd name="connsiteX47" fmla="*/ 440602 w 794190"/>
              <a:gd name="connsiteY47" fmla="*/ 187105 h 516551"/>
              <a:gd name="connsiteX48" fmla="*/ 371192 w 794190"/>
              <a:gd name="connsiteY48" fmla="*/ 175034 h 516551"/>
              <a:gd name="connsiteX49" fmla="*/ 283675 w 794190"/>
              <a:gd name="connsiteY49" fmla="*/ 172016 h 516551"/>
              <a:gd name="connsiteX50" fmla="*/ 211247 w 794190"/>
              <a:gd name="connsiteY50" fmla="*/ 178052 h 516551"/>
              <a:gd name="connsiteX51" fmla="*/ 172016 w 794190"/>
              <a:gd name="connsiteY51" fmla="*/ 184087 h 516551"/>
              <a:gd name="connsiteX52" fmla="*/ 153909 w 794190"/>
              <a:gd name="connsiteY52" fmla="*/ 208230 h 516551"/>
              <a:gd name="connsiteX53" fmla="*/ 144855 w 794190"/>
              <a:gd name="connsiteY53" fmla="*/ 226337 h 516551"/>
              <a:gd name="connsiteX54" fmla="*/ 123730 w 794190"/>
              <a:gd name="connsiteY54" fmla="*/ 223319 h 516551"/>
              <a:gd name="connsiteX55" fmla="*/ 102606 w 794190"/>
              <a:gd name="connsiteY55" fmla="*/ 229355 h 516551"/>
              <a:gd name="connsiteX56" fmla="*/ 108641 w 794190"/>
              <a:gd name="connsiteY56" fmla="*/ 250479 h 516551"/>
              <a:gd name="connsiteX57" fmla="*/ 123730 w 794190"/>
              <a:gd name="connsiteY57" fmla="*/ 301782 h 51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794190" h="516551">
                <a:moveTo>
                  <a:pt x="123730" y="301782"/>
                </a:moveTo>
                <a:cubicBezTo>
                  <a:pt x="138316" y="303291"/>
                  <a:pt x="175033" y="272107"/>
                  <a:pt x="196158" y="259533"/>
                </a:cubicBezTo>
                <a:cubicBezTo>
                  <a:pt x="217283" y="246959"/>
                  <a:pt x="228851" y="233379"/>
                  <a:pt x="250479" y="226337"/>
                </a:cubicBezTo>
                <a:cubicBezTo>
                  <a:pt x="272107" y="219295"/>
                  <a:pt x="295746" y="217786"/>
                  <a:pt x="325924" y="217283"/>
                </a:cubicBezTo>
                <a:cubicBezTo>
                  <a:pt x="356102" y="216780"/>
                  <a:pt x="397346" y="216277"/>
                  <a:pt x="431548" y="223319"/>
                </a:cubicBezTo>
                <a:cubicBezTo>
                  <a:pt x="465750" y="230361"/>
                  <a:pt x="506993" y="247965"/>
                  <a:pt x="531136" y="259533"/>
                </a:cubicBezTo>
                <a:cubicBezTo>
                  <a:pt x="555279" y="271101"/>
                  <a:pt x="566848" y="281161"/>
                  <a:pt x="576404" y="292729"/>
                </a:cubicBezTo>
                <a:cubicBezTo>
                  <a:pt x="585960" y="304297"/>
                  <a:pt x="585960" y="315363"/>
                  <a:pt x="588475" y="328943"/>
                </a:cubicBezTo>
                <a:cubicBezTo>
                  <a:pt x="590990" y="342523"/>
                  <a:pt x="594511" y="358115"/>
                  <a:pt x="591493" y="374210"/>
                </a:cubicBezTo>
                <a:cubicBezTo>
                  <a:pt x="588475" y="390305"/>
                  <a:pt x="575901" y="409418"/>
                  <a:pt x="570368" y="425513"/>
                </a:cubicBezTo>
                <a:cubicBezTo>
                  <a:pt x="564835" y="441608"/>
                  <a:pt x="560812" y="457703"/>
                  <a:pt x="558297" y="470780"/>
                </a:cubicBezTo>
                <a:cubicBezTo>
                  <a:pt x="555782" y="483857"/>
                  <a:pt x="555782" y="496431"/>
                  <a:pt x="555279" y="503976"/>
                </a:cubicBezTo>
                <a:cubicBezTo>
                  <a:pt x="554776" y="511521"/>
                  <a:pt x="552261" y="515545"/>
                  <a:pt x="555279" y="516048"/>
                </a:cubicBezTo>
                <a:cubicBezTo>
                  <a:pt x="558297" y="516551"/>
                  <a:pt x="567350" y="512527"/>
                  <a:pt x="573386" y="506994"/>
                </a:cubicBezTo>
                <a:cubicBezTo>
                  <a:pt x="579422" y="501461"/>
                  <a:pt x="584954" y="492911"/>
                  <a:pt x="591493" y="482852"/>
                </a:cubicBezTo>
                <a:cubicBezTo>
                  <a:pt x="598032" y="472793"/>
                  <a:pt x="605577" y="457703"/>
                  <a:pt x="612618" y="446638"/>
                </a:cubicBezTo>
                <a:cubicBezTo>
                  <a:pt x="619659" y="435573"/>
                  <a:pt x="628209" y="421993"/>
                  <a:pt x="633742" y="416460"/>
                </a:cubicBezTo>
                <a:cubicBezTo>
                  <a:pt x="639275" y="410927"/>
                  <a:pt x="622174" y="429034"/>
                  <a:pt x="645814" y="413442"/>
                </a:cubicBezTo>
                <a:cubicBezTo>
                  <a:pt x="669454" y="397850"/>
                  <a:pt x="756970" y="352582"/>
                  <a:pt x="775580" y="322907"/>
                </a:cubicBezTo>
                <a:cubicBezTo>
                  <a:pt x="794190" y="293232"/>
                  <a:pt x="770047" y="264562"/>
                  <a:pt x="757473" y="235390"/>
                </a:cubicBezTo>
                <a:cubicBezTo>
                  <a:pt x="744899" y="206218"/>
                  <a:pt x="720253" y="175536"/>
                  <a:pt x="700134" y="147873"/>
                </a:cubicBezTo>
                <a:cubicBezTo>
                  <a:pt x="680015" y="120210"/>
                  <a:pt x="649837" y="88523"/>
                  <a:pt x="636760" y="69410"/>
                </a:cubicBezTo>
                <a:cubicBezTo>
                  <a:pt x="623683" y="50297"/>
                  <a:pt x="646316" y="42249"/>
                  <a:pt x="621671" y="33196"/>
                </a:cubicBezTo>
                <a:cubicBezTo>
                  <a:pt x="597026" y="24143"/>
                  <a:pt x="544717" y="20622"/>
                  <a:pt x="488887" y="15089"/>
                </a:cubicBezTo>
                <a:cubicBezTo>
                  <a:pt x="433057" y="9556"/>
                  <a:pt x="350067" y="0"/>
                  <a:pt x="286693" y="0"/>
                </a:cubicBezTo>
                <a:cubicBezTo>
                  <a:pt x="223319" y="0"/>
                  <a:pt x="148879" y="9556"/>
                  <a:pt x="108641" y="15089"/>
                </a:cubicBezTo>
                <a:cubicBezTo>
                  <a:pt x="68403" y="20622"/>
                  <a:pt x="60859" y="25651"/>
                  <a:pt x="45267" y="33196"/>
                </a:cubicBezTo>
                <a:cubicBezTo>
                  <a:pt x="29675" y="40741"/>
                  <a:pt x="22130" y="50801"/>
                  <a:pt x="15089" y="60357"/>
                </a:cubicBezTo>
                <a:cubicBezTo>
                  <a:pt x="8048" y="69913"/>
                  <a:pt x="0" y="80476"/>
                  <a:pt x="3018" y="90535"/>
                </a:cubicBezTo>
                <a:cubicBezTo>
                  <a:pt x="6036" y="100594"/>
                  <a:pt x="21628" y="113672"/>
                  <a:pt x="33196" y="120713"/>
                </a:cubicBezTo>
                <a:cubicBezTo>
                  <a:pt x="44764" y="127755"/>
                  <a:pt x="60859" y="130772"/>
                  <a:pt x="72427" y="132784"/>
                </a:cubicBezTo>
                <a:cubicBezTo>
                  <a:pt x="83995" y="134796"/>
                  <a:pt x="102606" y="132784"/>
                  <a:pt x="102606" y="132784"/>
                </a:cubicBezTo>
                <a:lnTo>
                  <a:pt x="162962" y="132784"/>
                </a:lnTo>
                <a:cubicBezTo>
                  <a:pt x="182578" y="132784"/>
                  <a:pt x="202194" y="132281"/>
                  <a:pt x="220301" y="132784"/>
                </a:cubicBezTo>
                <a:cubicBezTo>
                  <a:pt x="238408" y="133287"/>
                  <a:pt x="249473" y="135299"/>
                  <a:pt x="271604" y="135802"/>
                </a:cubicBezTo>
                <a:cubicBezTo>
                  <a:pt x="293735" y="136305"/>
                  <a:pt x="324416" y="136305"/>
                  <a:pt x="353085" y="135802"/>
                </a:cubicBezTo>
                <a:cubicBezTo>
                  <a:pt x="381754" y="135299"/>
                  <a:pt x="416460" y="130772"/>
                  <a:pt x="443620" y="132784"/>
                </a:cubicBezTo>
                <a:cubicBezTo>
                  <a:pt x="470780" y="134796"/>
                  <a:pt x="495928" y="140831"/>
                  <a:pt x="516047" y="147873"/>
                </a:cubicBezTo>
                <a:cubicBezTo>
                  <a:pt x="536166" y="154915"/>
                  <a:pt x="552261" y="165478"/>
                  <a:pt x="564332" y="175034"/>
                </a:cubicBezTo>
                <a:cubicBezTo>
                  <a:pt x="576403" y="184590"/>
                  <a:pt x="581433" y="195153"/>
                  <a:pt x="588475" y="205212"/>
                </a:cubicBezTo>
                <a:cubicBezTo>
                  <a:pt x="595517" y="215271"/>
                  <a:pt x="603061" y="228348"/>
                  <a:pt x="606582" y="235390"/>
                </a:cubicBezTo>
                <a:cubicBezTo>
                  <a:pt x="610103" y="242432"/>
                  <a:pt x="609097" y="242432"/>
                  <a:pt x="609600" y="247462"/>
                </a:cubicBezTo>
                <a:cubicBezTo>
                  <a:pt x="610103" y="252492"/>
                  <a:pt x="612115" y="262550"/>
                  <a:pt x="609600" y="265568"/>
                </a:cubicBezTo>
                <a:cubicBezTo>
                  <a:pt x="607085" y="268586"/>
                  <a:pt x="598032" y="267077"/>
                  <a:pt x="594511" y="265568"/>
                </a:cubicBezTo>
                <a:cubicBezTo>
                  <a:pt x="590990" y="264059"/>
                  <a:pt x="595014" y="262048"/>
                  <a:pt x="588475" y="256515"/>
                </a:cubicBezTo>
                <a:cubicBezTo>
                  <a:pt x="581936" y="250982"/>
                  <a:pt x="572883" y="240922"/>
                  <a:pt x="555279" y="232372"/>
                </a:cubicBezTo>
                <a:cubicBezTo>
                  <a:pt x="537675" y="223822"/>
                  <a:pt x="501964" y="212757"/>
                  <a:pt x="482851" y="205212"/>
                </a:cubicBezTo>
                <a:cubicBezTo>
                  <a:pt x="463738" y="197668"/>
                  <a:pt x="459212" y="192135"/>
                  <a:pt x="440602" y="187105"/>
                </a:cubicBezTo>
                <a:cubicBezTo>
                  <a:pt x="421992" y="182075"/>
                  <a:pt x="397346" y="177549"/>
                  <a:pt x="371192" y="175034"/>
                </a:cubicBezTo>
                <a:cubicBezTo>
                  <a:pt x="345038" y="172519"/>
                  <a:pt x="310332" y="171513"/>
                  <a:pt x="283675" y="172016"/>
                </a:cubicBezTo>
                <a:cubicBezTo>
                  <a:pt x="257018" y="172519"/>
                  <a:pt x="229857" y="176040"/>
                  <a:pt x="211247" y="178052"/>
                </a:cubicBezTo>
                <a:cubicBezTo>
                  <a:pt x="192637" y="180064"/>
                  <a:pt x="181572" y="179057"/>
                  <a:pt x="172016" y="184087"/>
                </a:cubicBezTo>
                <a:cubicBezTo>
                  <a:pt x="162460" y="189117"/>
                  <a:pt x="158436" y="201188"/>
                  <a:pt x="153909" y="208230"/>
                </a:cubicBezTo>
                <a:cubicBezTo>
                  <a:pt x="149382" y="215272"/>
                  <a:pt x="149885" y="223822"/>
                  <a:pt x="144855" y="226337"/>
                </a:cubicBezTo>
                <a:cubicBezTo>
                  <a:pt x="139825" y="228852"/>
                  <a:pt x="130771" y="222816"/>
                  <a:pt x="123730" y="223319"/>
                </a:cubicBezTo>
                <a:cubicBezTo>
                  <a:pt x="116689" y="223822"/>
                  <a:pt x="105121" y="224828"/>
                  <a:pt x="102606" y="229355"/>
                </a:cubicBezTo>
                <a:cubicBezTo>
                  <a:pt x="100091" y="233882"/>
                  <a:pt x="102605" y="244946"/>
                  <a:pt x="108641" y="250479"/>
                </a:cubicBezTo>
                <a:cubicBezTo>
                  <a:pt x="114677" y="256012"/>
                  <a:pt x="109144" y="300273"/>
                  <a:pt x="123730" y="301782"/>
                </a:cubicBezTo>
                <a:close/>
              </a:path>
            </a:pathLst>
          </a:custGeom>
          <a:solidFill>
            <a:srgbClr val="6600CC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Text Box 27"/>
          <p:cNvSpPr txBox="1">
            <a:spLocks noChangeArrowheads="1"/>
          </p:cNvSpPr>
          <p:nvPr/>
        </p:nvSpPr>
        <p:spPr bwMode="auto">
          <a:xfrm>
            <a:off x="4993505" y="6596390"/>
            <a:ext cx="415049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GB" sz="1100" b="1" dirty="0">
                <a:latin typeface="+mn-lt"/>
              </a:rPr>
              <a:t>Adapted from </a:t>
            </a:r>
            <a:r>
              <a:rPr lang="en-GB" sz="1100" b="1" dirty="0" err="1">
                <a:latin typeface="+mn-lt"/>
              </a:rPr>
              <a:t>B</a:t>
            </a:r>
            <a:r>
              <a:rPr lang="en-GB" sz="1100" b="1" dirty="0" err="1">
                <a:latin typeface="+mn-lt"/>
                <a:cs typeface="Arial" pitchFamily="34" charset="0"/>
              </a:rPr>
              <a:t>äckhed</a:t>
            </a:r>
            <a:r>
              <a:rPr lang="en-GB" sz="1100" b="1" dirty="0">
                <a:latin typeface="+mn-lt"/>
              </a:rPr>
              <a:t> et al., Science (2005) &amp; </a:t>
            </a:r>
            <a:r>
              <a:rPr lang="en-GB" sz="1100" b="1" dirty="0" err="1">
                <a:latin typeface="+mn-lt"/>
              </a:rPr>
              <a:t>Ley</a:t>
            </a:r>
            <a:r>
              <a:rPr lang="en-GB" sz="1100" b="1" dirty="0">
                <a:latin typeface="+mn-lt"/>
              </a:rPr>
              <a:t> et al., Cell (2006)</a:t>
            </a:r>
          </a:p>
        </p:txBody>
      </p:sp>
      <p:sp>
        <p:nvSpPr>
          <p:cNvPr id="56" name="Text Box 87"/>
          <p:cNvSpPr txBox="1">
            <a:spLocks noChangeArrowheads="1"/>
          </p:cNvSpPr>
          <p:nvPr/>
        </p:nvSpPr>
        <p:spPr bwMode="auto">
          <a:xfrm>
            <a:off x="6571421" y="3366831"/>
            <a:ext cx="25434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Verdana" pitchFamily="34" charset="0"/>
                <a:cs typeface="Arial" pitchFamily="34" charset="0"/>
              </a:rPr>
              <a:t>16S </a:t>
            </a:r>
            <a:r>
              <a:rPr lang="en-GB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Verdana" pitchFamily="34" charset="0"/>
                <a:cs typeface="Arial" pitchFamily="34" charset="0"/>
              </a:rPr>
              <a:t>rRNA</a:t>
            </a:r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Verdana" pitchFamily="34" charset="0"/>
                <a:cs typeface="Arial" pitchFamily="34" charset="0"/>
              </a:rPr>
              <a:t>-based </a:t>
            </a:r>
            <a:r>
              <a:rPr lang="en-GB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Verdana" pitchFamily="34" charset="0"/>
                <a:cs typeface="Arial" pitchFamily="34" charset="0"/>
              </a:rPr>
              <a:t>phylogenetic</a:t>
            </a:r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Verdana" pitchFamily="34" charset="0"/>
                <a:cs typeface="Arial" pitchFamily="34" charset="0"/>
              </a:rPr>
              <a:t> </a:t>
            </a:r>
            <a:endParaRPr lang="en-GB" sz="1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Verdana" pitchFamily="34" charset="0"/>
              <a:cs typeface="Arial" pitchFamily="34" charset="0"/>
            </a:endParaRPr>
          </a:p>
          <a:p>
            <a:pPr algn="ctr" eaLnBrk="1" hangingPunct="1"/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Verdana" pitchFamily="34" charset="0"/>
                <a:cs typeface="Arial" pitchFamily="34" charset="0"/>
              </a:rPr>
              <a:t>tree </a:t>
            </a:r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Verdana" pitchFamily="34" charset="0"/>
                <a:cs typeface="Arial" pitchFamily="34" charset="0"/>
              </a:rPr>
              <a:t>of domain bacteria</a:t>
            </a:r>
          </a:p>
        </p:txBody>
      </p:sp>
      <p:sp>
        <p:nvSpPr>
          <p:cNvPr id="57" name="Text Box 88"/>
          <p:cNvSpPr txBox="1">
            <a:spLocks noChangeArrowheads="1"/>
          </p:cNvSpPr>
          <p:nvPr/>
        </p:nvSpPr>
        <p:spPr bwMode="auto">
          <a:xfrm>
            <a:off x="4138429" y="4601623"/>
            <a:ext cx="225916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GB" sz="1400" b="1" dirty="0" smtClean="0">
                <a:latin typeface="+mn-lt"/>
                <a:ea typeface="Verdana" pitchFamily="34" charset="0"/>
                <a:cs typeface="Arial" pitchFamily="34" charset="0"/>
              </a:rPr>
              <a:t>Schematic representation of diversity of the faecal </a:t>
            </a:r>
            <a:r>
              <a:rPr lang="en-GB" sz="1400" b="1" dirty="0" err="1" smtClean="0">
                <a:latin typeface="+mn-lt"/>
                <a:ea typeface="Verdana" pitchFamily="34" charset="0"/>
                <a:cs typeface="Arial" pitchFamily="34" charset="0"/>
              </a:rPr>
              <a:t>microbiota</a:t>
            </a:r>
            <a:r>
              <a:rPr lang="en-GB" sz="1400" b="1" dirty="0" smtClean="0">
                <a:latin typeface="+mn-lt"/>
                <a:ea typeface="Verdana" pitchFamily="34" charset="0"/>
                <a:cs typeface="Arial" pitchFamily="34" charset="0"/>
              </a:rPr>
              <a:t> of an individual</a:t>
            </a:r>
            <a:endParaRPr lang="en-GB" sz="1400" b="1" dirty="0">
              <a:latin typeface="+mn-lt"/>
              <a:ea typeface="Verdana" pitchFamily="34" charset="0"/>
              <a:cs typeface="Arial" pitchFamily="34" charset="0"/>
            </a:endParaRPr>
          </a:p>
        </p:txBody>
      </p:sp>
      <p:grpSp>
        <p:nvGrpSpPr>
          <p:cNvPr id="60" name="Group 89"/>
          <p:cNvGrpSpPr>
            <a:grpSpLocks/>
          </p:cNvGrpSpPr>
          <p:nvPr/>
        </p:nvGrpSpPr>
        <p:grpSpPr bwMode="auto">
          <a:xfrm>
            <a:off x="5829300" y="4705350"/>
            <a:ext cx="2640542" cy="1876954"/>
            <a:chOff x="3741" y="2738"/>
            <a:chExt cx="1773" cy="1292"/>
          </a:xfrm>
        </p:grpSpPr>
        <p:grpSp>
          <p:nvGrpSpPr>
            <p:cNvPr id="61" name="Group 90"/>
            <p:cNvGrpSpPr>
              <a:grpSpLocks/>
            </p:cNvGrpSpPr>
            <p:nvPr/>
          </p:nvGrpSpPr>
          <p:grpSpPr bwMode="auto">
            <a:xfrm>
              <a:off x="3741" y="2957"/>
              <a:ext cx="1044" cy="925"/>
              <a:chOff x="3741" y="2920"/>
              <a:chExt cx="903" cy="770"/>
            </a:xfrm>
          </p:grpSpPr>
          <p:sp>
            <p:nvSpPr>
              <p:cNvPr id="114" name="Line 91"/>
              <p:cNvSpPr>
                <a:spLocks noChangeShapeType="1"/>
              </p:cNvSpPr>
              <p:nvPr/>
            </p:nvSpPr>
            <p:spPr bwMode="auto">
              <a:xfrm flipH="1" flipV="1">
                <a:off x="4570" y="3354"/>
                <a:ext cx="74" cy="37"/>
              </a:xfrm>
              <a:prstGeom prst="line">
                <a:avLst/>
              </a:prstGeom>
              <a:noFill/>
              <a:ln w="127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" name="Line 92"/>
              <p:cNvSpPr>
                <a:spLocks noChangeShapeType="1"/>
              </p:cNvSpPr>
              <p:nvPr/>
            </p:nvSpPr>
            <p:spPr bwMode="auto">
              <a:xfrm flipH="1" flipV="1">
                <a:off x="3762" y="3148"/>
                <a:ext cx="808" cy="206"/>
              </a:xfrm>
              <a:prstGeom prst="line">
                <a:avLst/>
              </a:prstGeom>
              <a:noFill/>
              <a:ln w="127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" name="Line 93"/>
              <p:cNvSpPr>
                <a:spLocks noChangeShapeType="1"/>
              </p:cNvSpPr>
              <p:nvPr/>
            </p:nvSpPr>
            <p:spPr bwMode="auto">
              <a:xfrm flipH="1" flipV="1">
                <a:off x="4156" y="3173"/>
                <a:ext cx="409" cy="178"/>
              </a:xfrm>
              <a:prstGeom prst="line">
                <a:avLst/>
              </a:prstGeom>
              <a:noFill/>
              <a:ln w="127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7" name="Line 94"/>
              <p:cNvSpPr>
                <a:spLocks noChangeShapeType="1"/>
              </p:cNvSpPr>
              <p:nvPr/>
            </p:nvSpPr>
            <p:spPr bwMode="auto">
              <a:xfrm flipH="1" flipV="1">
                <a:off x="4462" y="2998"/>
                <a:ext cx="108" cy="356"/>
              </a:xfrm>
              <a:prstGeom prst="line">
                <a:avLst/>
              </a:prstGeom>
              <a:noFill/>
              <a:ln w="127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8" name="Line 95"/>
              <p:cNvSpPr>
                <a:spLocks noChangeShapeType="1"/>
              </p:cNvSpPr>
              <p:nvPr/>
            </p:nvSpPr>
            <p:spPr bwMode="auto">
              <a:xfrm flipH="1" flipV="1">
                <a:off x="4322" y="3191"/>
                <a:ext cx="233" cy="111"/>
              </a:xfrm>
              <a:prstGeom prst="line">
                <a:avLst/>
              </a:prstGeom>
              <a:noFill/>
              <a:ln w="127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9" name="Line 96"/>
              <p:cNvSpPr>
                <a:spLocks noChangeShapeType="1"/>
              </p:cNvSpPr>
              <p:nvPr/>
            </p:nvSpPr>
            <p:spPr bwMode="auto">
              <a:xfrm flipH="1" flipV="1">
                <a:off x="4304" y="3138"/>
                <a:ext cx="234" cy="111"/>
              </a:xfrm>
              <a:prstGeom prst="line">
                <a:avLst/>
              </a:prstGeom>
              <a:noFill/>
              <a:ln w="127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0" name="Line 97"/>
              <p:cNvSpPr>
                <a:spLocks noChangeShapeType="1"/>
              </p:cNvSpPr>
              <p:nvPr/>
            </p:nvSpPr>
            <p:spPr bwMode="auto">
              <a:xfrm flipH="1" flipV="1">
                <a:off x="4351" y="3065"/>
                <a:ext cx="181" cy="162"/>
              </a:xfrm>
              <a:prstGeom prst="line">
                <a:avLst/>
              </a:prstGeom>
              <a:noFill/>
              <a:ln w="127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1" name="Line 98"/>
              <p:cNvSpPr>
                <a:spLocks noChangeShapeType="1"/>
              </p:cNvSpPr>
              <p:nvPr/>
            </p:nvSpPr>
            <p:spPr bwMode="auto">
              <a:xfrm flipH="1" flipV="1">
                <a:off x="4416" y="2991"/>
                <a:ext cx="108" cy="211"/>
              </a:xfrm>
              <a:prstGeom prst="line">
                <a:avLst/>
              </a:prstGeom>
              <a:noFill/>
              <a:ln w="127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2" name="Line 99"/>
              <p:cNvSpPr>
                <a:spLocks noChangeShapeType="1"/>
              </p:cNvSpPr>
              <p:nvPr/>
            </p:nvSpPr>
            <p:spPr bwMode="auto">
              <a:xfrm flipH="1">
                <a:off x="4530" y="3022"/>
                <a:ext cx="73" cy="190"/>
              </a:xfrm>
              <a:prstGeom prst="line">
                <a:avLst/>
              </a:prstGeom>
              <a:noFill/>
              <a:ln w="127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3" name="Line 100"/>
              <p:cNvSpPr>
                <a:spLocks noChangeShapeType="1"/>
              </p:cNvSpPr>
              <p:nvPr/>
            </p:nvSpPr>
            <p:spPr bwMode="auto">
              <a:xfrm flipH="1" flipV="1">
                <a:off x="4354" y="3123"/>
                <a:ext cx="181" cy="116"/>
              </a:xfrm>
              <a:prstGeom prst="line">
                <a:avLst/>
              </a:prstGeom>
              <a:noFill/>
              <a:ln w="127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4" name="Line 101"/>
              <p:cNvSpPr>
                <a:spLocks noChangeShapeType="1"/>
              </p:cNvSpPr>
              <p:nvPr/>
            </p:nvSpPr>
            <p:spPr bwMode="auto">
              <a:xfrm flipH="1" flipV="1">
                <a:off x="4352" y="3035"/>
                <a:ext cx="139" cy="155"/>
              </a:xfrm>
              <a:prstGeom prst="line">
                <a:avLst/>
              </a:prstGeom>
              <a:noFill/>
              <a:ln w="127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5" name="Line 102"/>
              <p:cNvSpPr>
                <a:spLocks noChangeShapeType="1"/>
              </p:cNvSpPr>
              <p:nvPr/>
            </p:nvSpPr>
            <p:spPr bwMode="auto">
              <a:xfrm flipH="1" flipV="1">
                <a:off x="4521" y="2920"/>
                <a:ext cx="26" cy="243"/>
              </a:xfrm>
              <a:prstGeom prst="line">
                <a:avLst/>
              </a:prstGeom>
              <a:noFill/>
              <a:ln w="127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6" name="Line 103"/>
              <p:cNvSpPr>
                <a:spLocks noChangeShapeType="1"/>
              </p:cNvSpPr>
              <p:nvPr/>
            </p:nvSpPr>
            <p:spPr bwMode="auto">
              <a:xfrm flipH="1" flipV="1">
                <a:off x="4505" y="3047"/>
                <a:ext cx="11" cy="129"/>
              </a:xfrm>
              <a:prstGeom prst="line">
                <a:avLst/>
              </a:prstGeom>
              <a:noFill/>
              <a:ln w="127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7" name="Line 104"/>
              <p:cNvSpPr>
                <a:spLocks noChangeShapeType="1"/>
              </p:cNvSpPr>
              <p:nvPr/>
            </p:nvSpPr>
            <p:spPr bwMode="auto">
              <a:xfrm flipH="1" flipV="1">
                <a:off x="4541" y="2978"/>
                <a:ext cx="0" cy="129"/>
              </a:xfrm>
              <a:prstGeom prst="line">
                <a:avLst/>
              </a:prstGeom>
              <a:noFill/>
              <a:ln w="127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" name="Line 105"/>
              <p:cNvSpPr>
                <a:spLocks noChangeShapeType="1"/>
              </p:cNvSpPr>
              <p:nvPr/>
            </p:nvSpPr>
            <p:spPr bwMode="auto">
              <a:xfrm flipV="1">
                <a:off x="4556" y="2999"/>
                <a:ext cx="4" cy="141"/>
              </a:xfrm>
              <a:prstGeom prst="line">
                <a:avLst/>
              </a:prstGeom>
              <a:noFill/>
              <a:ln w="127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9" name="Line 106"/>
              <p:cNvSpPr>
                <a:spLocks noChangeShapeType="1"/>
              </p:cNvSpPr>
              <p:nvPr/>
            </p:nvSpPr>
            <p:spPr bwMode="auto">
              <a:xfrm flipV="1">
                <a:off x="4571" y="2946"/>
                <a:ext cx="19" cy="158"/>
              </a:xfrm>
              <a:prstGeom prst="line">
                <a:avLst/>
              </a:prstGeom>
              <a:noFill/>
              <a:ln w="127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0" name="Line 107"/>
              <p:cNvSpPr>
                <a:spLocks noChangeShapeType="1"/>
              </p:cNvSpPr>
              <p:nvPr/>
            </p:nvSpPr>
            <p:spPr bwMode="auto">
              <a:xfrm flipV="1">
                <a:off x="4577" y="2978"/>
                <a:ext cx="26" cy="109"/>
              </a:xfrm>
              <a:prstGeom prst="line">
                <a:avLst/>
              </a:prstGeom>
              <a:noFill/>
              <a:ln w="127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1" name="Line 108"/>
              <p:cNvSpPr>
                <a:spLocks noChangeShapeType="1"/>
              </p:cNvSpPr>
              <p:nvPr/>
            </p:nvSpPr>
            <p:spPr bwMode="auto">
              <a:xfrm flipH="1" flipV="1">
                <a:off x="4413" y="3031"/>
                <a:ext cx="88" cy="125"/>
              </a:xfrm>
              <a:prstGeom prst="line">
                <a:avLst/>
              </a:prstGeom>
              <a:noFill/>
              <a:ln w="127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2" name="Line 109"/>
              <p:cNvSpPr>
                <a:spLocks noChangeShapeType="1"/>
              </p:cNvSpPr>
              <p:nvPr/>
            </p:nvSpPr>
            <p:spPr bwMode="auto">
              <a:xfrm flipH="1" flipV="1">
                <a:off x="4409" y="3074"/>
                <a:ext cx="64" cy="97"/>
              </a:xfrm>
              <a:prstGeom prst="line">
                <a:avLst/>
              </a:prstGeom>
              <a:noFill/>
              <a:ln w="127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" name="Line 110"/>
              <p:cNvSpPr>
                <a:spLocks noChangeShapeType="1"/>
              </p:cNvSpPr>
              <p:nvPr/>
            </p:nvSpPr>
            <p:spPr bwMode="auto">
              <a:xfrm flipH="1" flipV="1">
                <a:off x="4516" y="2953"/>
                <a:ext cx="14" cy="51"/>
              </a:xfrm>
              <a:prstGeom prst="line">
                <a:avLst/>
              </a:prstGeom>
              <a:noFill/>
              <a:ln w="127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4" name="Line 111"/>
              <p:cNvSpPr>
                <a:spLocks noChangeShapeType="1"/>
              </p:cNvSpPr>
              <p:nvPr/>
            </p:nvSpPr>
            <p:spPr bwMode="auto">
              <a:xfrm flipH="1" flipV="1">
                <a:off x="4329" y="3137"/>
                <a:ext cx="87" cy="53"/>
              </a:xfrm>
              <a:prstGeom prst="line">
                <a:avLst/>
              </a:prstGeom>
              <a:noFill/>
              <a:ln w="127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5" name="Line 112"/>
              <p:cNvSpPr>
                <a:spLocks noChangeShapeType="1"/>
              </p:cNvSpPr>
              <p:nvPr/>
            </p:nvSpPr>
            <p:spPr bwMode="auto">
              <a:xfrm flipH="1" flipV="1">
                <a:off x="4332" y="3182"/>
                <a:ext cx="78" cy="51"/>
              </a:xfrm>
              <a:prstGeom prst="line">
                <a:avLst/>
              </a:prstGeom>
              <a:noFill/>
              <a:ln w="127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6" name="Line 113"/>
              <p:cNvSpPr>
                <a:spLocks noChangeShapeType="1"/>
              </p:cNvSpPr>
              <p:nvPr/>
            </p:nvSpPr>
            <p:spPr bwMode="auto">
              <a:xfrm flipH="1">
                <a:off x="3842" y="3193"/>
                <a:ext cx="96" cy="2"/>
              </a:xfrm>
              <a:prstGeom prst="line">
                <a:avLst/>
              </a:prstGeom>
              <a:noFill/>
              <a:ln w="127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7" name="Line 114"/>
              <p:cNvSpPr>
                <a:spLocks noChangeShapeType="1"/>
              </p:cNvSpPr>
              <p:nvPr/>
            </p:nvSpPr>
            <p:spPr bwMode="auto">
              <a:xfrm flipV="1">
                <a:off x="4067" y="3373"/>
                <a:ext cx="96" cy="44"/>
              </a:xfrm>
              <a:prstGeom prst="line">
                <a:avLst/>
              </a:prstGeom>
              <a:noFill/>
              <a:ln w="127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8" name="Line 115"/>
              <p:cNvSpPr>
                <a:spLocks noChangeShapeType="1"/>
              </p:cNvSpPr>
              <p:nvPr/>
            </p:nvSpPr>
            <p:spPr bwMode="auto">
              <a:xfrm flipH="1" flipV="1">
                <a:off x="3741" y="3128"/>
                <a:ext cx="92" cy="38"/>
              </a:xfrm>
              <a:prstGeom prst="line">
                <a:avLst/>
              </a:prstGeom>
              <a:noFill/>
              <a:ln w="127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9" name="Line 116"/>
              <p:cNvSpPr>
                <a:spLocks noChangeShapeType="1"/>
              </p:cNvSpPr>
              <p:nvPr/>
            </p:nvSpPr>
            <p:spPr bwMode="auto">
              <a:xfrm flipH="1" flipV="1">
                <a:off x="4368" y="3035"/>
                <a:ext cx="23" cy="44"/>
              </a:xfrm>
              <a:prstGeom prst="line">
                <a:avLst/>
              </a:prstGeom>
              <a:noFill/>
              <a:ln w="127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" name="Line 117"/>
              <p:cNvSpPr>
                <a:spLocks noChangeShapeType="1"/>
              </p:cNvSpPr>
              <p:nvPr/>
            </p:nvSpPr>
            <p:spPr bwMode="auto">
              <a:xfrm flipH="1" flipV="1">
                <a:off x="4473" y="2993"/>
                <a:ext cx="3" cy="50"/>
              </a:xfrm>
              <a:prstGeom prst="line">
                <a:avLst/>
              </a:prstGeom>
              <a:noFill/>
              <a:ln w="127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1" name="Line 118"/>
              <p:cNvSpPr>
                <a:spLocks noChangeShapeType="1"/>
              </p:cNvSpPr>
              <p:nvPr/>
            </p:nvSpPr>
            <p:spPr bwMode="auto">
              <a:xfrm flipH="1" flipV="1">
                <a:off x="4429" y="2987"/>
                <a:ext cx="12" cy="51"/>
              </a:xfrm>
              <a:prstGeom prst="line">
                <a:avLst/>
              </a:prstGeom>
              <a:noFill/>
              <a:ln w="127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2" name="Line 119"/>
              <p:cNvSpPr>
                <a:spLocks noChangeShapeType="1"/>
              </p:cNvSpPr>
              <p:nvPr/>
            </p:nvSpPr>
            <p:spPr bwMode="auto">
              <a:xfrm flipH="1">
                <a:off x="3919" y="3202"/>
                <a:ext cx="58" cy="11"/>
              </a:xfrm>
              <a:prstGeom prst="line">
                <a:avLst/>
              </a:prstGeom>
              <a:noFill/>
              <a:ln w="127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3" name="Line 120"/>
              <p:cNvSpPr>
                <a:spLocks noChangeShapeType="1"/>
              </p:cNvSpPr>
              <p:nvPr/>
            </p:nvSpPr>
            <p:spPr bwMode="auto">
              <a:xfrm flipH="1">
                <a:off x="3964" y="3215"/>
                <a:ext cx="63" cy="7"/>
              </a:xfrm>
              <a:prstGeom prst="line">
                <a:avLst/>
              </a:prstGeom>
              <a:noFill/>
              <a:ln w="127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4" name="Line 121"/>
              <p:cNvSpPr>
                <a:spLocks noChangeShapeType="1"/>
              </p:cNvSpPr>
              <p:nvPr/>
            </p:nvSpPr>
            <p:spPr bwMode="auto">
              <a:xfrm flipH="1">
                <a:off x="3944" y="3243"/>
                <a:ext cx="187" cy="16"/>
              </a:xfrm>
              <a:prstGeom prst="line">
                <a:avLst/>
              </a:prstGeom>
              <a:noFill/>
              <a:ln w="127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5" name="Line 122"/>
              <p:cNvSpPr>
                <a:spLocks noChangeShapeType="1"/>
              </p:cNvSpPr>
              <p:nvPr/>
            </p:nvSpPr>
            <p:spPr bwMode="auto">
              <a:xfrm flipH="1">
                <a:off x="3923" y="3245"/>
                <a:ext cx="211" cy="40"/>
              </a:xfrm>
              <a:prstGeom prst="line">
                <a:avLst/>
              </a:prstGeom>
              <a:noFill/>
              <a:ln w="127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" name="Line 123"/>
              <p:cNvSpPr>
                <a:spLocks noChangeShapeType="1"/>
              </p:cNvSpPr>
              <p:nvPr/>
            </p:nvSpPr>
            <p:spPr bwMode="auto">
              <a:xfrm flipH="1">
                <a:off x="3985" y="3270"/>
                <a:ext cx="261" cy="40"/>
              </a:xfrm>
              <a:prstGeom prst="line">
                <a:avLst/>
              </a:prstGeom>
              <a:noFill/>
              <a:ln w="127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7" name="Line 124"/>
              <p:cNvSpPr>
                <a:spLocks noChangeShapeType="1"/>
              </p:cNvSpPr>
              <p:nvPr/>
            </p:nvSpPr>
            <p:spPr bwMode="auto">
              <a:xfrm flipH="1">
                <a:off x="4028" y="3277"/>
                <a:ext cx="240" cy="44"/>
              </a:xfrm>
              <a:prstGeom prst="line">
                <a:avLst/>
              </a:prstGeom>
              <a:noFill/>
              <a:ln w="127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8" name="Line 125"/>
              <p:cNvSpPr>
                <a:spLocks noChangeShapeType="1"/>
              </p:cNvSpPr>
              <p:nvPr/>
            </p:nvSpPr>
            <p:spPr bwMode="auto">
              <a:xfrm flipH="1">
                <a:off x="4076" y="3283"/>
                <a:ext cx="218" cy="44"/>
              </a:xfrm>
              <a:prstGeom prst="line">
                <a:avLst/>
              </a:prstGeom>
              <a:noFill/>
              <a:ln w="127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9" name="Line 126"/>
              <p:cNvSpPr>
                <a:spLocks noChangeShapeType="1"/>
              </p:cNvSpPr>
              <p:nvPr/>
            </p:nvSpPr>
            <p:spPr bwMode="auto">
              <a:xfrm flipH="1">
                <a:off x="4046" y="3293"/>
                <a:ext cx="287" cy="60"/>
              </a:xfrm>
              <a:prstGeom prst="line">
                <a:avLst/>
              </a:prstGeom>
              <a:noFill/>
              <a:ln w="127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0" name="Line 127"/>
              <p:cNvSpPr>
                <a:spLocks noChangeShapeType="1"/>
              </p:cNvSpPr>
              <p:nvPr/>
            </p:nvSpPr>
            <p:spPr bwMode="auto">
              <a:xfrm flipH="1">
                <a:off x="4085" y="3303"/>
                <a:ext cx="287" cy="60"/>
              </a:xfrm>
              <a:prstGeom prst="line">
                <a:avLst/>
              </a:prstGeom>
              <a:noFill/>
              <a:ln w="127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1" name="Line 128"/>
              <p:cNvSpPr>
                <a:spLocks noChangeShapeType="1"/>
              </p:cNvSpPr>
              <p:nvPr/>
            </p:nvSpPr>
            <p:spPr bwMode="auto">
              <a:xfrm flipH="1">
                <a:off x="4093" y="3314"/>
                <a:ext cx="322" cy="74"/>
              </a:xfrm>
              <a:prstGeom prst="line">
                <a:avLst/>
              </a:prstGeom>
              <a:noFill/>
              <a:ln w="127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2" name="Line 129"/>
              <p:cNvSpPr>
                <a:spLocks noChangeShapeType="1"/>
              </p:cNvSpPr>
              <p:nvPr/>
            </p:nvSpPr>
            <p:spPr bwMode="auto">
              <a:xfrm flipH="1">
                <a:off x="4187" y="3319"/>
                <a:ext cx="247" cy="86"/>
              </a:xfrm>
              <a:prstGeom prst="line">
                <a:avLst/>
              </a:prstGeom>
              <a:noFill/>
              <a:ln w="127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3" name="Line 130"/>
              <p:cNvSpPr>
                <a:spLocks noChangeShapeType="1"/>
              </p:cNvSpPr>
              <p:nvPr/>
            </p:nvSpPr>
            <p:spPr bwMode="auto">
              <a:xfrm flipH="1">
                <a:off x="4012" y="3326"/>
                <a:ext cx="446" cy="173"/>
              </a:xfrm>
              <a:prstGeom prst="line">
                <a:avLst/>
              </a:prstGeom>
              <a:noFill/>
              <a:ln w="127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" name="Line 131"/>
              <p:cNvSpPr>
                <a:spLocks noChangeShapeType="1"/>
              </p:cNvSpPr>
              <p:nvPr/>
            </p:nvSpPr>
            <p:spPr bwMode="auto">
              <a:xfrm flipH="1">
                <a:off x="4069" y="3346"/>
                <a:ext cx="336" cy="143"/>
              </a:xfrm>
              <a:prstGeom prst="line">
                <a:avLst/>
              </a:prstGeom>
              <a:noFill/>
              <a:ln w="127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" name="Line 132"/>
              <p:cNvSpPr>
                <a:spLocks noChangeShapeType="1"/>
              </p:cNvSpPr>
              <p:nvPr/>
            </p:nvSpPr>
            <p:spPr bwMode="auto">
              <a:xfrm flipH="1">
                <a:off x="4270" y="3334"/>
                <a:ext cx="220" cy="93"/>
              </a:xfrm>
              <a:prstGeom prst="line">
                <a:avLst/>
              </a:prstGeom>
              <a:noFill/>
              <a:ln w="127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6" name="Line 133"/>
              <p:cNvSpPr>
                <a:spLocks noChangeShapeType="1"/>
              </p:cNvSpPr>
              <p:nvPr/>
            </p:nvSpPr>
            <p:spPr bwMode="auto">
              <a:xfrm flipH="1">
                <a:off x="4297" y="3334"/>
                <a:ext cx="199" cy="93"/>
              </a:xfrm>
              <a:prstGeom prst="line">
                <a:avLst/>
              </a:prstGeom>
              <a:noFill/>
              <a:ln w="127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7" name="Line 134"/>
              <p:cNvSpPr>
                <a:spLocks noChangeShapeType="1"/>
              </p:cNvSpPr>
              <p:nvPr/>
            </p:nvSpPr>
            <p:spPr bwMode="auto">
              <a:xfrm flipH="1">
                <a:off x="4146" y="3341"/>
                <a:ext cx="376" cy="176"/>
              </a:xfrm>
              <a:prstGeom prst="line">
                <a:avLst/>
              </a:prstGeom>
              <a:noFill/>
              <a:ln w="127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" name="Line 135"/>
              <p:cNvSpPr>
                <a:spLocks noChangeShapeType="1"/>
              </p:cNvSpPr>
              <p:nvPr/>
            </p:nvSpPr>
            <p:spPr bwMode="auto">
              <a:xfrm flipH="1">
                <a:off x="4219" y="3352"/>
                <a:ext cx="279" cy="143"/>
              </a:xfrm>
              <a:prstGeom prst="line">
                <a:avLst/>
              </a:prstGeom>
              <a:noFill/>
              <a:ln w="127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" name="Line 136"/>
              <p:cNvSpPr>
                <a:spLocks noChangeShapeType="1"/>
              </p:cNvSpPr>
              <p:nvPr/>
            </p:nvSpPr>
            <p:spPr bwMode="auto">
              <a:xfrm flipH="1">
                <a:off x="4223" y="3351"/>
                <a:ext cx="338" cy="188"/>
              </a:xfrm>
              <a:prstGeom prst="line">
                <a:avLst/>
              </a:prstGeom>
              <a:noFill/>
              <a:ln w="127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0" name="Line 137"/>
              <p:cNvSpPr>
                <a:spLocks noChangeShapeType="1"/>
              </p:cNvSpPr>
              <p:nvPr/>
            </p:nvSpPr>
            <p:spPr bwMode="auto">
              <a:xfrm flipH="1">
                <a:off x="4223" y="3372"/>
                <a:ext cx="300" cy="188"/>
              </a:xfrm>
              <a:prstGeom prst="line">
                <a:avLst/>
              </a:prstGeom>
              <a:noFill/>
              <a:ln w="127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1" name="Line 138"/>
              <p:cNvSpPr>
                <a:spLocks noChangeShapeType="1"/>
              </p:cNvSpPr>
              <p:nvPr/>
            </p:nvSpPr>
            <p:spPr bwMode="auto">
              <a:xfrm flipH="1">
                <a:off x="4350" y="3394"/>
                <a:ext cx="136" cy="105"/>
              </a:xfrm>
              <a:prstGeom prst="line">
                <a:avLst/>
              </a:prstGeom>
              <a:noFill/>
              <a:ln w="127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2" name="Line 139"/>
              <p:cNvSpPr>
                <a:spLocks noChangeShapeType="1"/>
              </p:cNvSpPr>
              <p:nvPr/>
            </p:nvSpPr>
            <p:spPr bwMode="auto">
              <a:xfrm flipH="1">
                <a:off x="4387" y="3370"/>
                <a:ext cx="212" cy="254"/>
              </a:xfrm>
              <a:prstGeom prst="line">
                <a:avLst/>
              </a:prstGeom>
              <a:noFill/>
              <a:ln w="127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3" name="Line 140"/>
              <p:cNvSpPr>
                <a:spLocks noChangeShapeType="1"/>
              </p:cNvSpPr>
              <p:nvPr/>
            </p:nvSpPr>
            <p:spPr bwMode="auto">
              <a:xfrm flipH="1">
                <a:off x="4232" y="3404"/>
                <a:ext cx="338" cy="197"/>
              </a:xfrm>
              <a:prstGeom prst="line">
                <a:avLst/>
              </a:prstGeom>
              <a:noFill/>
              <a:ln w="127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" name="Line 141"/>
              <p:cNvSpPr>
                <a:spLocks noChangeShapeType="1"/>
              </p:cNvSpPr>
              <p:nvPr/>
            </p:nvSpPr>
            <p:spPr bwMode="auto">
              <a:xfrm flipH="1">
                <a:off x="4189" y="3426"/>
                <a:ext cx="341" cy="264"/>
              </a:xfrm>
              <a:prstGeom prst="line">
                <a:avLst/>
              </a:prstGeom>
              <a:noFill/>
              <a:ln w="127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5" name="Line 142"/>
              <p:cNvSpPr>
                <a:spLocks noChangeShapeType="1"/>
              </p:cNvSpPr>
              <p:nvPr/>
            </p:nvSpPr>
            <p:spPr bwMode="auto">
              <a:xfrm flipH="1">
                <a:off x="4218" y="3439"/>
                <a:ext cx="291" cy="197"/>
              </a:xfrm>
              <a:prstGeom prst="line">
                <a:avLst/>
              </a:prstGeom>
              <a:noFill/>
              <a:ln w="127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6" name="Line 143"/>
              <p:cNvSpPr>
                <a:spLocks noChangeShapeType="1"/>
              </p:cNvSpPr>
              <p:nvPr/>
            </p:nvSpPr>
            <p:spPr bwMode="auto">
              <a:xfrm flipH="1">
                <a:off x="4186" y="3470"/>
                <a:ext cx="268" cy="174"/>
              </a:xfrm>
              <a:prstGeom prst="line">
                <a:avLst/>
              </a:prstGeom>
              <a:noFill/>
              <a:ln w="127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7" name="Line 144"/>
              <p:cNvSpPr>
                <a:spLocks noChangeShapeType="1"/>
              </p:cNvSpPr>
              <p:nvPr/>
            </p:nvSpPr>
            <p:spPr bwMode="auto">
              <a:xfrm flipH="1" flipV="1">
                <a:off x="3765" y="3115"/>
                <a:ext cx="94" cy="58"/>
              </a:xfrm>
              <a:prstGeom prst="line">
                <a:avLst/>
              </a:prstGeom>
              <a:noFill/>
              <a:ln w="127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8" name="Line 145"/>
              <p:cNvSpPr>
                <a:spLocks noChangeShapeType="1"/>
              </p:cNvSpPr>
              <p:nvPr/>
            </p:nvSpPr>
            <p:spPr bwMode="auto">
              <a:xfrm flipH="1" flipV="1">
                <a:off x="3754" y="3121"/>
                <a:ext cx="92" cy="47"/>
              </a:xfrm>
              <a:prstGeom prst="line">
                <a:avLst/>
              </a:prstGeom>
              <a:noFill/>
              <a:ln w="127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9" name="Line 146"/>
              <p:cNvSpPr>
                <a:spLocks noChangeShapeType="1"/>
              </p:cNvSpPr>
              <p:nvPr/>
            </p:nvSpPr>
            <p:spPr bwMode="auto">
              <a:xfrm flipH="1" flipV="1">
                <a:off x="3783" y="3107"/>
                <a:ext cx="42" cy="44"/>
              </a:xfrm>
              <a:prstGeom prst="line">
                <a:avLst/>
              </a:prstGeom>
              <a:noFill/>
              <a:ln w="127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0" name="Line 147"/>
              <p:cNvSpPr>
                <a:spLocks noChangeShapeType="1"/>
              </p:cNvSpPr>
              <p:nvPr/>
            </p:nvSpPr>
            <p:spPr bwMode="auto">
              <a:xfrm flipV="1">
                <a:off x="3756" y="3156"/>
                <a:ext cx="40" cy="2"/>
              </a:xfrm>
              <a:prstGeom prst="line">
                <a:avLst/>
              </a:prstGeom>
              <a:noFill/>
              <a:ln w="127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3" name="Line 148"/>
              <p:cNvSpPr>
                <a:spLocks noChangeShapeType="1"/>
              </p:cNvSpPr>
              <p:nvPr/>
            </p:nvSpPr>
            <p:spPr bwMode="auto">
              <a:xfrm flipH="1">
                <a:off x="4133" y="3488"/>
                <a:ext cx="75" cy="19"/>
              </a:xfrm>
              <a:prstGeom prst="line">
                <a:avLst/>
              </a:prstGeom>
              <a:noFill/>
              <a:ln w="127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4" name="Line 149"/>
              <p:cNvSpPr>
                <a:spLocks noChangeShapeType="1"/>
              </p:cNvSpPr>
              <p:nvPr/>
            </p:nvSpPr>
            <p:spPr bwMode="auto">
              <a:xfrm>
                <a:off x="4066" y="3406"/>
                <a:ext cx="17" cy="2"/>
              </a:xfrm>
              <a:prstGeom prst="line">
                <a:avLst/>
              </a:prstGeom>
              <a:noFill/>
              <a:ln w="127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" name="Line 150"/>
              <p:cNvSpPr>
                <a:spLocks noChangeShapeType="1"/>
              </p:cNvSpPr>
              <p:nvPr/>
            </p:nvSpPr>
            <p:spPr bwMode="auto">
              <a:xfrm flipV="1">
                <a:off x="3933" y="3280"/>
                <a:ext cx="8" cy="12"/>
              </a:xfrm>
              <a:prstGeom prst="line">
                <a:avLst/>
              </a:prstGeom>
              <a:noFill/>
              <a:ln w="127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" name="Line 151"/>
              <p:cNvSpPr>
                <a:spLocks noChangeShapeType="1"/>
              </p:cNvSpPr>
              <p:nvPr/>
            </p:nvSpPr>
            <p:spPr bwMode="auto">
              <a:xfrm>
                <a:off x="4011" y="3488"/>
                <a:ext cx="17" cy="4"/>
              </a:xfrm>
              <a:prstGeom prst="line">
                <a:avLst/>
              </a:prstGeom>
              <a:noFill/>
              <a:ln w="127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7" name="Line 152"/>
              <p:cNvSpPr>
                <a:spLocks noChangeShapeType="1"/>
              </p:cNvSpPr>
              <p:nvPr/>
            </p:nvSpPr>
            <p:spPr bwMode="auto">
              <a:xfrm flipV="1">
                <a:off x="4159" y="3512"/>
                <a:ext cx="1" cy="9"/>
              </a:xfrm>
              <a:prstGeom prst="line">
                <a:avLst/>
              </a:prstGeom>
              <a:noFill/>
              <a:ln w="127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8" name="Line 153"/>
              <p:cNvSpPr>
                <a:spLocks noChangeShapeType="1"/>
              </p:cNvSpPr>
              <p:nvPr/>
            </p:nvSpPr>
            <p:spPr bwMode="auto">
              <a:xfrm flipV="1">
                <a:off x="4264" y="3629"/>
                <a:ext cx="4" cy="13"/>
              </a:xfrm>
              <a:prstGeom prst="line">
                <a:avLst/>
              </a:prstGeom>
              <a:noFill/>
              <a:ln w="127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9" name="Line 154"/>
              <p:cNvSpPr>
                <a:spLocks noChangeShapeType="1"/>
              </p:cNvSpPr>
              <p:nvPr/>
            </p:nvSpPr>
            <p:spPr bwMode="auto">
              <a:xfrm flipV="1">
                <a:off x="4207" y="3677"/>
                <a:ext cx="0" cy="12"/>
              </a:xfrm>
              <a:prstGeom prst="line">
                <a:avLst/>
              </a:prstGeom>
              <a:noFill/>
              <a:ln w="127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0" name="Line 155"/>
              <p:cNvSpPr>
                <a:spLocks noChangeShapeType="1"/>
              </p:cNvSpPr>
              <p:nvPr/>
            </p:nvSpPr>
            <p:spPr bwMode="auto">
              <a:xfrm flipV="1">
                <a:off x="4201" y="3669"/>
                <a:ext cx="14" cy="0"/>
              </a:xfrm>
              <a:prstGeom prst="line">
                <a:avLst/>
              </a:prstGeom>
              <a:noFill/>
              <a:ln w="127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1" name="Line 156"/>
              <p:cNvSpPr>
                <a:spLocks noChangeShapeType="1"/>
              </p:cNvSpPr>
              <p:nvPr/>
            </p:nvSpPr>
            <p:spPr bwMode="auto">
              <a:xfrm flipH="1">
                <a:off x="4189" y="3677"/>
                <a:ext cx="16" cy="6"/>
              </a:xfrm>
              <a:prstGeom prst="line">
                <a:avLst/>
              </a:prstGeom>
              <a:noFill/>
              <a:ln w="127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2" name="Line 157"/>
              <p:cNvSpPr>
                <a:spLocks noChangeShapeType="1"/>
              </p:cNvSpPr>
              <p:nvPr/>
            </p:nvSpPr>
            <p:spPr bwMode="auto">
              <a:xfrm>
                <a:off x="4348" y="3046"/>
                <a:ext cx="17" cy="2"/>
              </a:xfrm>
              <a:prstGeom prst="line">
                <a:avLst/>
              </a:prstGeom>
              <a:noFill/>
              <a:ln w="127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3" name="Line 158"/>
              <p:cNvSpPr>
                <a:spLocks noChangeShapeType="1"/>
              </p:cNvSpPr>
              <p:nvPr/>
            </p:nvSpPr>
            <p:spPr bwMode="auto">
              <a:xfrm>
                <a:off x="3953" y="3252"/>
                <a:ext cx="17" cy="5"/>
              </a:xfrm>
              <a:prstGeom prst="line">
                <a:avLst/>
              </a:prstGeom>
              <a:noFill/>
              <a:ln w="127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" name="Line 159"/>
              <p:cNvSpPr>
                <a:spLocks noChangeShapeType="1"/>
              </p:cNvSpPr>
              <p:nvPr/>
            </p:nvSpPr>
            <p:spPr bwMode="auto">
              <a:xfrm flipH="1" flipV="1">
                <a:off x="4364" y="3118"/>
                <a:ext cx="13" cy="18"/>
              </a:xfrm>
              <a:prstGeom prst="line">
                <a:avLst/>
              </a:prstGeom>
              <a:noFill/>
              <a:ln w="127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5" name="Line 160"/>
              <p:cNvSpPr>
                <a:spLocks noChangeShapeType="1"/>
              </p:cNvSpPr>
              <p:nvPr/>
            </p:nvSpPr>
            <p:spPr bwMode="auto">
              <a:xfrm>
                <a:off x="4578" y="2956"/>
                <a:ext cx="8" cy="15"/>
              </a:xfrm>
              <a:prstGeom prst="line">
                <a:avLst/>
              </a:prstGeom>
              <a:noFill/>
              <a:ln w="127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6" name="Line 161"/>
              <p:cNvSpPr>
                <a:spLocks noChangeShapeType="1"/>
              </p:cNvSpPr>
              <p:nvPr/>
            </p:nvSpPr>
            <p:spPr bwMode="auto">
              <a:xfrm>
                <a:off x="4411" y="3002"/>
                <a:ext cx="14" cy="7"/>
              </a:xfrm>
              <a:prstGeom prst="line">
                <a:avLst/>
              </a:prstGeom>
              <a:noFill/>
              <a:ln w="127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7" name="Line 162"/>
              <p:cNvSpPr>
                <a:spLocks noChangeShapeType="1"/>
              </p:cNvSpPr>
              <p:nvPr/>
            </p:nvSpPr>
            <p:spPr bwMode="auto">
              <a:xfrm flipV="1">
                <a:off x="4524" y="2928"/>
                <a:ext cx="3" cy="17"/>
              </a:xfrm>
              <a:prstGeom prst="line">
                <a:avLst/>
              </a:prstGeom>
              <a:noFill/>
              <a:ln w="127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8" name="Line 163"/>
              <p:cNvSpPr>
                <a:spLocks noChangeShapeType="1"/>
              </p:cNvSpPr>
              <p:nvPr/>
            </p:nvSpPr>
            <p:spPr bwMode="auto">
              <a:xfrm>
                <a:off x="4334" y="3204"/>
                <a:ext cx="17" cy="2"/>
              </a:xfrm>
              <a:prstGeom prst="line">
                <a:avLst/>
              </a:prstGeom>
              <a:noFill/>
              <a:ln w="127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9" name="Line 164"/>
              <p:cNvSpPr>
                <a:spLocks noChangeShapeType="1"/>
              </p:cNvSpPr>
              <p:nvPr/>
            </p:nvSpPr>
            <p:spPr bwMode="auto">
              <a:xfrm>
                <a:off x="4163" y="3167"/>
                <a:ext cx="9" cy="13"/>
              </a:xfrm>
              <a:prstGeom prst="line">
                <a:avLst/>
              </a:prstGeom>
              <a:noFill/>
              <a:ln w="127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0" name="Line 165"/>
              <p:cNvSpPr>
                <a:spLocks noChangeShapeType="1"/>
              </p:cNvSpPr>
              <p:nvPr/>
            </p:nvSpPr>
            <p:spPr bwMode="auto">
              <a:xfrm>
                <a:off x="4303" y="3144"/>
                <a:ext cx="17" cy="2"/>
              </a:xfrm>
              <a:prstGeom prst="line">
                <a:avLst/>
              </a:prstGeom>
              <a:noFill/>
              <a:ln w="127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62" name="Group 166"/>
            <p:cNvGrpSpPr>
              <a:grpSpLocks/>
            </p:cNvGrpSpPr>
            <p:nvPr/>
          </p:nvGrpSpPr>
          <p:grpSpPr bwMode="auto">
            <a:xfrm>
              <a:off x="4758" y="2738"/>
              <a:ext cx="756" cy="784"/>
              <a:chOff x="4620" y="2738"/>
              <a:chExt cx="654" cy="652"/>
            </a:xfrm>
          </p:grpSpPr>
          <p:sp>
            <p:nvSpPr>
              <p:cNvPr id="86" name="Line 167"/>
              <p:cNvSpPr>
                <a:spLocks noChangeShapeType="1"/>
              </p:cNvSpPr>
              <p:nvPr/>
            </p:nvSpPr>
            <p:spPr bwMode="auto">
              <a:xfrm flipV="1">
                <a:off x="4647" y="2777"/>
                <a:ext cx="586" cy="613"/>
              </a:xfrm>
              <a:prstGeom prst="line">
                <a:avLst/>
              </a:prstGeom>
              <a:noFill/>
              <a:ln w="12700">
                <a:solidFill>
                  <a:srgbClr val="CC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7" name="Line 168"/>
              <p:cNvSpPr>
                <a:spLocks noChangeShapeType="1"/>
              </p:cNvSpPr>
              <p:nvPr/>
            </p:nvSpPr>
            <p:spPr bwMode="auto">
              <a:xfrm flipV="1">
                <a:off x="4968" y="2961"/>
                <a:ext cx="235" cy="95"/>
              </a:xfrm>
              <a:prstGeom prst="line">
                <a:avLst/>
              </a:prstGeom>
              <a:noFill/>
              <a:ln w="12700">
                <a:solidFill>
                  <a:srgbClr val="CC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8" name="Line 169"/>
              <p:cNvSpPr>
                <a:spLocks noChangeShapeType="1"/>
              </p:cNvSpPr>
              <p:nvPr/>
            </p:nvSpPr>
            <p:spPr bwMode="auto">
              <a:xfrm flipH="1" flipV="1">
                <a:off x="4962" y="2825"/>
                <a:ext cx="2" cy="235"/>
              </a:xfrm>
              <a:prstGeom prst="line">
                <a:avLst/>
              </a:prstGeom>
              <a:noFill/>
              <a:ln w="12700">
                <a:solidFill>
                  <a:srgbClr val="CC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9" name="Line 170"/>
              <p:cNvSpPr>
                <a:spLocks noChangeShapeType="1"/>
              </p:cNvSpPr>
              <p:nvPr/>
            </p:nvSpPr>
            <p:spPr bwMode="auto">
              <a:xfrm>
                <a:off x="4812" y="3219"/>
                <a:ext cx="308" cy="29"/>
              </a:xfrm>
              <a:prstGeom prst="line">
                <a:avLst/>
              </a:prstGeom>
              <a:noFill/>
              <a:ln w="12700">
                <a:solidFill>
                  <a:srgbClr val="CC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0" name="Line 171"/>
              <p:cNvSpPr>
                <a:spLocks noChangeShapeType="1"/>
              </p:cNvSpPr>
              <p:nvPr/>
            </p:nvSpPr>
            <p:spPr bwMode="auto">
              <a:xfrm>
                <a:off x="5000" y="3236"/>
                <a:ext cx="92" cy="23"/>
              </a:xfrm>
              <a:prstGeom prst="line">
                <a:avLst/>
              </a:prstGeom>
              <a:noFill/>
              <a:ln w="12700">
                <a:solidFill>
                  <a:srgbClr val="CC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1" name="Line 172"/>
              <p:cNvSpPr>
                <a:spLocks noChangeShapeType="1"/>
              </p:cNvSpPr>
              <p:nvPr/>
            </p:nvSpPr>
            <p:spPr bwMode="auto">
              <a:xfrm>
                <a:off x="4969" y="3056"/>
                <a:ext cx="169" cy="8"/>
              </a:xfrm>
              <a:prstGeom prst="line">
                <a:avLst/>
              </a:prstGeom>
              <a:noFill/>
              <a:ln w="12700">
                <a:solidFill>
                  <a:srgbClr val="CC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" name="Line 173"/>
              <p:cNvSpPr>
                <a:spLocks noChangeShapeType="1"/>
              </p:cNvSpPr>
              <p:nvPr/>
            </p:nvSpPr>
            <p:spPr bwMode="auto">
              <a:xfrm flipV="1">
                <a:off x="5108" y="3044"/>
                <a:ext cx="24" cy="17"/>
              </a:xfrm>
              <a:prstGeom prst="line">
                <a:avLst/>
              </a:prstGeom>
              <a:noFill/>
              <a:ln w="12700">
                <a:solidFill>
                  <a:srgbClr val="CC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3" name="Line 174"/>
              <p:cNvSpPr>
                <a:spLocks noChangeShapeType="1"/>
              </p:cNvSpPr>
              <p:nvPr/>
            </p:nvSpPr>
            <p:spPr bwMode="auto">
              <a:xfrm flipV="1">
                <a:off x="4963" y="2812"/>
                <a:ext cx="42" cy="110"/>
              </a:xfrm>
              <a:prstGeom prst="line">
                <a:avLst/>
              </a:prstGeom>
              <a:noFill/>
              <a:ln w="12700">
                <a:solidFill>
                  <a:srgbClr val="CC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4" name="Line 175"/>
              <p:cNvSpPr>
                <a:spLocks noChangeShapeType="1"/>
              </p:cNvSpPr>
              <p:nvPr/>
            </p:nvSpPr>
            <p:spPr bwMode="auto">
              <a:xfrm>
                <a:off x="4926" y="2946"/>
                <a:ext cx="37" cy="68"/>
              </a:xfrm>
              <a:prstGeom prst="line">
                <a:avLst/>
              </a:prstGeom>
              <a:noFill/>
              <a:ln w="12700">
                <a:solidFill>
                  <a:srgbClr val="CC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5" name="Line 176"/>
              <p:cNvSpPr>
                <a:spLocks noChangeShapeType="1"/>
              </p:cNvSpPr>
              <p:nvPr/>
            </p:nvSpPr>
            <p:spPr bwMode="auto">
              <a:xfrm>
                <a:off x="4929" y="2901"/>
                <a:ext cx="34" cy="74"/>
              </a:xfrm>
              <a:prstGeom prst="line">
                <a:avLst/>
              </a:prstGeom>
              <a:noFill/>
              <a:ln w="12700">
                <a:solidFill>
                  <a:srgbClr val="CC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6" name="Line 177"/>
              <p:cNvSpPr>
                <a:spLocks noChangeShapeType="1"/>
              </p:cNvSpPr>
              <p:nvPr/>
            </p:nvSpPr>
            <p:spPr bwMode="auto">
              <a:xfrm>
                <a:off x="4944" y="2868"/>
                <a:ext cx="19" cy="61"/>
              </a:xfrm>
              <a:prstGeom prst="line">
                <a:avLst/>
              </a:prstGeom>
              <a:noFill/>
              <a:ln w="12700">
                <a:solidFill>
                  <a:srgbClr val="CC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7" name="Line 178"/>
              <p:cNvSpPr>
                <a:spLocks noChangeShapeType="1"/>
              </p:cNvSpPr>
              <p:nvPr/>
            </p:nvSpPr>
            <p:spPr bwMode="auto">
              <a:xfrm flipV="1">
                <a:off x="5163" y="2739"/>
                <a:ext cx="42" cy="112"/>
              </a:xfrm>
              <a:prstGeom prst="line">
                <a:avLst/>
              </a:prstGeom>
              <a:noFill/>
              <a:ln w="12700">
                <a:solidFill>
                  <a:srgbClr val="CC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8" name="Line 179"/>
              <p:cNvSpPr>
                <a:spLocks noChangeShapeType="1"/>
              </p:cNvSpPr>
              <p:nvPr/>
            </p:nvSpPr>
            <p:spPr bwMode="auto">
              <a:xfrm flipV="1">
                <a:off x="5183" y="2767"/>
                <a:ext cx="91" cy="61"/>
              </a:xfrm>
              <a:prstGeom prst="line">
                <a:avLst/>
              </a:prstGeom>
              <a:noFill/>
              <a:ln w="12700">
                <a:solidFill>
                  <a:srgbClr val="CC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9" name="Line 180"/>
              <p:cNvSpPr>
                <a:spLocks noChangeShapeType="1"/>
              </p:cNvSpPr>
              <p:nvPr/>
            </p:nvSpPr>
            <p:spPr bwMode="auto">
              <a:xfrm flipH="1" flipV="1">
                <a:off x="4708" y="2911"/>
                <a:ext cx="174" cy="232"/>
              </a:xfrm>
              <a:prstGeom prst="line">
                <a:avLst/>
              </a:prstGeom>
              <a:noFill/>
              <a:ln w="12700">
                <a:solidFill>
                  <a:srgbClr val="CC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0" name="Line 181"/>
              <p:cNvSpPr>
                <a:spLocks noChangeShapeType="1"/>
              </p:cNvSpPr>
              <p:nvPr/>
            </p:nvSpPr>
            <p:spPr bwMode="auto">
              <a:xfrm flipH="1" flipV="1">
                <a:off x="4620" y="2738"/>
                <a:ext cx="263" cy="406"/>
              </a:xfrm>
              <a:prstGeom prst="line">
                <a:avLst/>
              </a:prstGeom>
              <a:noFill/>
              <a:ln w="12700">
                <a:solidFill>
                  <a:srgbClr val="CC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1" name="Line 182"/>
              <p:cNvSpPr>
                <a:spLocks noChangeShapeType="1"/>
              </p:cNvSpPr>
              <p:nvPr/>
            </p:nvSpPr>
            <p:spPr bwMode="auto">
              <a:xfrm flipH="1" flipV="1">
                <a:off x="4635" y="2932"/>
                <a:ext cx="218" cy="242"/>
              </a:xfrm>
              <a:prstGeom prst="line">
                <a:avLst/>
              </a:prstGeom>
              <a:noFill/>
              <a:ln w="12700">
                <a:solidFill>
                  <a:srgbClr val="CC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" name="Line 183"/>
              <p:cNvSpPr>
                <a:spLocks noChangeShapeType="1"/>
              </p:cNvSpPr>
              <p:nvPr/>
            </p:nvSpPr>
            <p:spPr bwMode="auto">
              <a:xfrm flipH="1" flipV="1">
                <a:off x="4675" y="2949"/>
                <a:ext cx="180" cy="223"/>
              </a:xfrm>
              <a:prstGeom prst="line">
                <a:avLst/>
              </a:prstGeom>
              <a:noFill/>
              <a:ln w="12700">
                <a:solidFill>
                  <a:srgbClr val="CC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" name="Line 184"/>
              <p:cNvSpPr>
                <a:spLocks noChangeShapeType="1"/>
              </p:cNvSpPr>
              <p:nvPr/>
            </p:nvSpPr>
            <p:spPr bwMode="auto">
              <a:xfrm flipH="1" flipV="1">
                <a:off x="4744" y="2888"/>
                <a:ext cx="138" cy="255"/>
              </a:xfrm>
              <a:prstGeom prst="line">
                <a:avLst/>
              </a:prstGeom>
              <a:noFill/>
              <a:ln w="12700">
                <a:solidFill>
                  <a:srgbClr val="CC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" name="Line 185"/>
              <p:cNvSpPr>
                <a:spLocks noChangeShapeType="1"/>
              </p:cNvSpPr>
              <p:nvPr/>
            </p:nvSpPr>
            <p:spPr bwMode="auto">
              <a:xfrm flipH="1" flipV="1">
                <a:off x="4754" y="2887"/>
                <a:ext cx="3" cy="26"/>
              </a:xfrm>
              <a:prstGeom prst="line">
                <a:avLst/>
              </a:prstGeom>
              <a:noFill/>
              <a:ln w="12700">
                <a:solidFill>
                  <a:srgbClr val="CC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5" name="Line 186"/>
              <p:cNvSpPr>
                <a:spLocks noChangeShapeType="1"/>
              </p:cNvSpPr>
              <p:nvPr/>
            </p:nvSpPr>
            <p:spPr bwMode="auto">
              <a:xfrm>
                <a:off x="4623" y="2757"/>
                <a:ext cx="15" cy="13"/>
              </a:xfrm>
              <a:prstGeom prst="line">
                <a:avLst/>
              </a:prstGeom>
              <a:noFill/>
              <a:ln w="12700">
                <a:solidFill>
                  <a:srgbClr val="CC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6" name="Line 187"/>
              <p:cNvSpPr>
                <a:spLocks noChangeShapeType="1"/>
              </p:cNvSpPr>
              <p:nvPr/>
            </p:nvSpPr>
            <p:spPr bwMode="auto">
              <a:xfrm flipV="1">
                <a:off x="5195" y="2748"/>
                <a:ext cx="18" cy="17"/>
              </a:xfrm>
              <a:prstGeom prst="line">
                <a:avLst/>
              </a:prstGeom>
              <a:noFill/>
              <a:ln w="12700">
                <a:solidFill>
                  <a:srgbClr val="CC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7" name="Line 188"/>
              <p:cNvSpPr>
                <a:spLocks noChangeShapeType="1"/>
              </p:cNvSpPr>
              <p:nvPr/>
            </p:nvSpPr>
            <p:spPr bwMode="auto">
              <a:xfrm flipV="1">
                <a:off x="5177" y="2954"/>
                <a:ext cx="21" cy="17"/>
              </a:xfrm>
              <a:prstGeom prst="line">
                <a:avLst/>
              </a:prstGeom>
              <a:noFill/>
              <a:ln w="12700">
                <a:solidFill>
                  <a:srgbClr val="CC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8" name="Line 189"/>
              <p:cNvSpPr>
                <a:spLocks noChangeShapeType="1"/>
              </p:cNvSpPr>
              <p:nvPr/>
            </p:nvSpPr>
            <p:spPr bwMode="auto">
              <a:xfrm flipV="1">
                <a:off x="5243" y="2779"/>
                <a:ext cx="29" cy="10"/>
              </a:xfrm>
              <a:prstGeom prst="line">
                <a:avLst/>
              </a:prstGeom>
              <a:noFill/>
              <a:ln w="12700">
                <a:solidFill>
                  <a:srgbClr val="CC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9" name="Line 190"/>
              <p:cNvSpPr>
                <a:spLocks noChangeShapeType="1"/>
              </p:cNvSpPr>
              <p:nvPr/>
            </p:nvSpPr>
            <p:spPr bwMode="auto">
              <a:xfrm flipH="1" flipV="1">
                <a:off x="4632" y="2739"/>
                <a:ext cx="4" cy="22"/>
              </a:xfrm>
              <a:prstGeom prst="line">
                <a:avLst/>
              </a:prstGeom>
              <a:noFill/>
              <a:ln w="12700">
                <a:solidFill>
                  <a:srgbClr val="CC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0" name="Line 191"/>
              <p:cNvSpPr>
                <a:spLocks noChangeShapeType="1"/>
              </p:cNvSpPr>
              <p:nvPr/>
            </p:nvSpPr>
            <p:spPr bwMode="auto">
              <a:xfrm flipV="1">
                <a:off x="5085" y="3241"/>
                <a:ext cx="38" cy="3"/>
              </a:xfrm>
              <a:prstGeom prst="line">
                <a:avLst/>
              </a:prstGeom>
              <a:noFill/>
              <a:ln w="12700">
                <a:solidFill>
                  <a:srgbClr val="CC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1" name="Line 192"/>
              <p:cNvSpPr>
                <a:spLocks noChangeShapeType="1"/>
              </p:cNvSpPr>
              <p:nvPr/>
            </p:nvSpPr>
            <p:spPr bwMode="auto">
              <a:xfrm>
                <a:off x="4630" y="2939"/>
                <a:ext cx="26" cy="16"/>
              </a:xfrm>
              <a:prstGeom prst="line">
                <a:avLst/>
              </a:prstGeom>
              <a:noFill/>
              <a:ln w="12700">
                <a:solidFill>
                  <a:srgbClr val="CC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" name="Line 193"/>
              <p:cNvSpPr>
                <a:spLocks noChangeShapeType="1"/>
              </p:cNvSpPr>
              <p:nvPr/>
            </p:nvSpPr>
            <p:spPr bwMode="auto">
              <a:xfrm>
                <a:off x="4956" y="2832"/>
                <a:ext cx="5" cy="15"/>
              </a:xfrm>
              <a:prstGeom prst="line">
                <a:avLst/>
              </a:prstGeom>
              <a:noFill/>
              <a:ln w="12700">
                <a:solidFill>
                  <a:srgbClr val="CC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" name="Line 194"/>
              <p:cNvSpPr>
                <a:spLocks noChangeShapeType="1"/>
              </p:cNvSpPr>
              <p:nvPr/>
            </p:nvSpPr>
            <p:spPr bwMode="auto">
              <a:xfrm flipV="1">
                <a:off x="4994" y="2822"/>
                <a:ext cx="18" cy="17"/>
              </a:xfrm>
              <a:prstGeom prst="line">
                <a:avLst/>
              </a:prstGeom>
              <a:noFill/>
              <a:ln w="12700">
                <a:solidFill>
                  <a:srgbClr val="CC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75" name="Group 195"/>
            <p:cNvGrpSpPr>
              <a:grpSpLocks/>
            </p:cNvGrpSpPr>
            <p:nvPr/>
          </p:nvGrpSpPr>
          <p:grpSpPr bwMode="auto">
            <a:xfrm>
              <a:off x="4551" y="3511"/>
              <a:ext cx="828" cy="519"/>
              <a:chOff x="4441" y="3381"/>
              <a:chExt cx="716" cy="432"/>
            </a:xfrm>
          </p:grpSpPr>
          <p:sp>
            <p:nvSpPr>
              <p:cNvPr id="76" name="Line 196"/>
              <p:cNvSpPr>
                <a:spLocks noChangeShapeType="1"/>
              </p:cNvSpPr>
              <p:nvPr/>
            </p:nvSpPr>
            <p:spPr bwMode="auto">
              <a:xfrm flipH="1" flipV="1">
                <a:off x="4656" y="3383"/>
                <a:ext cx="501" cy="60"/>
              </a:xfrm>
              <a:prstGeom prst="line">
                <a:avLst/>
              </a:pr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7" name="Line 197"/>
              <p:cNvSpPr>
                <a:spLocks noChangeShapeType="1"/>
              </p:cNvSpPr>
              <p:nvPr/>
            </p:nvSpPr>
            <p:spPr bwMode="auto">
              <a:xfrm flipH="1" flipV="1">
                <a:off x="4657" y="3381"/>
                <a:ext cx="440" cy="68"/>
              </a:xfrm>
              <a:prstGeom prst="line">
                <a:avLst/>
              </a:pr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8" name="Line 198"/>
              <p:cNvSpPr>
                <a:spLocks noChangeShapeType="1"/>
              </p:cNvSpPr>
              <p:nvPr/>
            </p:nvSpPr>
            <p:spPr bwMode="auto">
              <a:xfrm flipH="1" flipV="1">
                <a:off x="4649" y="3388"/>
                <a:ext cx="369" cy="36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9" name="Line 199"/>
              <p:cNvSpPr>
                <a:spLocks noChangeShapeType="1"/>
              </p:cNvSpPr>
              <p:nvPr/>
            </p:nvSpPr>
            <p:spPr bwMode="auto">
              <a:xfrm flipH="1" flipV="1">
                <a:off x="4649" y="3389"/>
                <a:ext cx="179" cy="419"/>
              </a:xfrm>
              <a:prstGeom prst="line">
                <a:avLst/>
              </a:prstGeom>
              <a:noFill/>
              <a:ln w="12700">
                <a:solidFill>
                  <a:srgbClr val="99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0" name="Line 200"/>
              <p:cNvSpPr>
                <a:spLocks noChangeShapeType="1"/>
              </p:cNvSpPr>
              <p:nvPr/>
            </p:nvSpPr>
            <p:spPr bwMode="auto">
              <a:xfrm flipH="1" flipV="1">
                <a:off x="4735" y="3592"/>
                <a:ext cx="108" cy="215"/>
              </a:xfrm>
              <a:prstGeom prst="line">
                <a:avLst/>
              </a:prstGeom>
              <a:noFill/>
              <a:ln w="12700">
                <a:solidFill>
                  <a:srgbClr val="99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1" name="Line 201"/>
              <p:cNvSpPr>
                <a:spLocks noChangeShapeType="1"/>
              </p:cNvSpPr>
              <p:nvPr/>
            </p:nvSpPr>
            <p:spPr bwMode="auto">
              <a:xfrm flipH="1" flipV="1">
                <a:off x="4643" y="3389"/>
                <a:ext cx="14" cy="424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" name="Line 202"/>
              <p:cNvSpPr>
                <a:spLocks noChangeShapeType="1"/>
              </p:cNvSpPr>
              <p:nvPr/>
            </p:nvSpPr>
            <p:spPr bwMode="auto">
              <a:xfrm flipV="1">
                <a:off x="4441" y="3389"/>
                <a:ext cx="197" cy="39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3" name="Line 203"/>
              <p:cNvSpPr>
                <a:spLocks noChangeShapeType="1"/>
              </p:cNvSpPr>
              <p:nvPr/>
            </p:nvSpPr>
            <p:spPr bwMode="auto">
              <a:xfrm flipH="1" flipV="1">
                <a:off x="5123" y="3438"/>
                <a:ext cx="25" cy="11"/>
              </a:xfrm>
              <a:prstGeom prst="line">
                <a:avLst/>
              </a:pr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4" name="Line 204"/>
              <p:cNvSpPr>
                <a:spLocks noChangeShapeType="1"/>
              </p:cNvSpPr>
              <p:nvPr/>
            </p:nvSpPr>
            <p:spPr bwMode="auto">
              <a:xfrm flipH="1" flipV="1">
                <a:off x="4823" y="3766"/>
                <a:ext cx="18" cy="25"/>
              </a:xfrm>
              <a:prstGeom prst="line">
                <a:avLst/>
              </a:prstGeom>
              <a:noFill/>
              <a:ln w="12700">
                <a:solidFill>
                  <a:srgbClr val="99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5" name="Line 205"/>
              <p:cNvSpPr>
                <a:spLocks noChangeShapeType="1"/>
              </p:cNvSpPr>
              <p:nvPr/>
            </p:nvSpPr>
            <p:spPr bwMode="auto">
              <a:xfrm flipH="1" flipV="1">
                <a:off x="4985" y="3723"/>
                <a:ext cx="28" cy="21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191" name="Text Box 207"/>
          <p:cNvSpPr txBox="1">
            <a:spLocks noChangeArrowheads="1"/>
          </p:cNvSpPr>
          <p:nvPr/>
        </p:nvSpPr>
        <p:spPr bwMode="auto">
          <a:xfrm>
            <a:off x="4703943" y="1569607"/>
            <a:ext cx="14957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GB" sz="1600" b="1" dirty="0" err="1" smtClean="0">
                <a:solidFill>
                  <a:srgbClr val="9900CC"/>
                </a:solidFill>
                <a:latin typeface="+mn-lt"/>
                <a:ea typeface="Verdana" pitchFamily="34" charset="0"/>
                <a:cs typeface="Arial" pitchFamily="34" charset="0"/>
              </a:rPr>
              <a:t>Actinobacteria</a:t>
            </a:r>
            <a:endParaRPr lang="en-GB" sz="1600" b="1" dirty="0">
              <a:solidFill>
                <a:srgbClr val="9900CC"/>
              </a:solidFill>
              <a:latin typeface="+mn-lt"/>
              <a:ea typeface="Verdana" pitchFamily="34" charset="0"/>
              <a:cs typeface="Arial" pitchFamily="34" charset="0"/>
            </a:endParaRPr>
          </a:p>
        </p:txBody>
      </p:sp>
      <p:sp>
        <p:nvSpPr>
          <p:cNvPr id="192" name="Text Box 207"/>
          <p:cNvSpPr txBox="1">
            <a:spLocks noChangeArrowheads="1"/>
          </p:cNvSpPr>
          <p:nvPr/>
        </p:nvSpPr>
        <p:spPr bwMode="auto">
          <a:xfrm>
            <a:off x="7337566" y="2655284"/>
            <a:ext cx="15240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GB" sz="1600" b="1" dirty="0" err="1" smtClean="0">
                <a:solidFill>
                  <a:srgbClr val="008000"/>
                </a:solidFill>
                <a:latin typeface="+mn-lt"/>
                <a:ea typeface="Verdana" pitchFamily="34" charset="0"/>
                <a:cs typeface="Arial" pitchFamily="34" charset="0"/>
              </a:rPr>
              <a:t>Proteobacteria</a:t>
            </a:r>
            <a:endParaRPr lang="en-GB" sz="1600" b="1" dirty="0" smtClean="0">
              <a:solidFill>
                <a:srgbClr val="008000"/>
              </a:solidFill>
              <a:latin typeface="+mn-lt"/>
              <a:ea typeface="Verdana" pitchFamily="34" charset="0"/>
              <a:cs typeface="Arial" pitchFamily="34" charset="0"/>
            </a:endParaRPr>
          </a:p>
        </p:txBody>
      </p:sp>
      <p:sp>
        <p:nvSpPr>
          <p:cNvPr id="193" name="Freeform 23"/>
          <p:cNvSpPr>
            <a:spLocks/>
          </p:cNvSpPr>
          <p:nvPr/>
        </p:nvSpPr>
        <p:spPr bwMode="auto">
          <a:xfrm>
            <a:off x="1968841" y="4142067"/>
            <a:ext cx="1206556" cy="1782763"/>
          </a:xfrm>
          <a:custGeom>
            <a:avLst/>
            <a:gdLst>
              <a:gd name="T0" fmla="*/ 310 w 672"/>
              <a:gd name="T1" fmla="*/ 1027 h 1123"/>
              <a:gd name="T2" fmla="*/ 293 w 672"/>
              <a:gd name="T3" fmla="*/ 928 h 1123"/>
              <a:gd name="T4" fmla="*/ 259 w 672"/>
              <a:gd name="T5" fmla="*/ 820 h 1123"/>
              <a:gd name="T6" fmla="*/ 278 w 672"/>
              <a:gd name="T7" fmla="*/ 718 h 1123"/>
              <a:gd name="T8" fmla="*/ 380 w 672"/>
              <a:gd name="T9" fmla="*/ 745 h 1123"/>
              <a:gd name="T10" fmla="*/ 497 w 672"/>
              <a:gd name="T11" fmla="*/ 717 h 1123"/>
              <a:gd name="T12" fmla="*/ 556 w 672"/>
              <a:gd name="T13" fmla="*/ 628 h 1123"/>
              <a:gd name="T14" fmla="*/ 578 w 672"/>
              <a:gd name="T15" fmla="*/ 450 h 1123"/>
              <a:gd name="T16" fmla="*/ 571 w 672"/>
              <a:gd name="T17" fmla="*/ 325 h 1123"/>
              <a:gd name="T18" fmla="*/ 569 w 672"/>
              <a:gd name="T19" fmla="*/ 201 h 1123"/>
              <a:gd name="T20" fmla="*/ 539 w 672"/>
              <a:gd name="T21" fmla="*/ 193 h 1123"/>
              <a:gd name="T22" fmla="*/ 473 w 672"/>
              <a:gd name="T23" fmla="*/ 231 h 1123"/>
              <a:gd name="T24" fmla="*/ 410 w 672"/>
              <a:gd name="T25" fmla="*/ 252 h 1123"/>
              <a:gd name="T26" fmla="*/ 326 w 672"/>
              <a:gd name="T27" fmla="*/ 264 h 1123"/>
              <a:gd name="T28" fmla="*/ 245 w 672"/>
              <a:gd name="T29" fmla="*/ 274 h 1123"/>
              <a:gd name="T30" fmla="*/ 158 w 672"/>
              <a:gd name="T31" fmla="*/ 265 h 1123"/>
              <a:gd name="T32" fmla="*/ 97 w 672"/>
              <a:gd name="T33" fmla="*/ 255 h 1123"/>
              <a:gd name="T34" fmla="*/ 101 w 672"/>
              <a:gd name="T35" fmla="*/ 330 h 1123"/>
              <a:gd name="T36" fmla="*/ 106 w 672"/>
              <a:gd name="T37" fmla="*/ 420 h 1123"/>
              <a:gd name="T38" fmla="*/ 148 w 672"/>
              <a:gd name="T39" fmla="*/ 532 h 1123"/>
              <a:gd name="T40" fmla="*/ 166 w 672"/>
              <a:gd name="T41" fmla="*/ 577 h 1123"/>
              <a:gd name="T42" fmla="*/ 157 w 672"/>
              <a:gd name="T43" fmla="*/ 630 h 1123"/>
              <a:gd name="T44" fmla="*/ 155 w 672"/>
              <a:gd name="T45" fmla="*/ 702 h 1123"/>
              <a:gd name="T46" fmla="*/ 131 w 672"/>
              <a:gd name="T47" fmla="*/ 681 h 1123"/>
              <a:gd name="T48" fmla="*/ 119 w 672"/>
              <a:gd name="T49" fmla="*/ 630 h 1123"/>
              <a:gd name="T50" fmla="*/ 29 w 672"/>
              <a:gd name="T51" fmla="*/ 570 h 1123"/>
              <a:gd name="T52" fmla="*/ 19 w 672"/>
              <a:gd name="T53" fmla="*/ 496 h 1123"/>
              <a:gd name="T54" fmla="*/ 14 w 672"/>
              <a:gd name="T55" fmla="*/ 420 h 1123"/>
              <a:gd name="T56" fmla="*/ 14 w 672"/>
              <a:gd name="T57" fmla="*/ 349 h 1123"/>
              <a:gd name="T58" fmla="*/ 14 w 672"/>
              <a:gd name="T59" fmla="*/ 285 h 1123"/>
              <a:gd name="T60" fmla="*/ 13 w 672"/>
              <a:gd name="T61" fmla="*/ 217 h 1123"/>
              <a:gd name="T62" fmla="*/ 23 w 672"/>
              <a:gd name="T63" fmla="*/ 127 h 1123"/>
              <a:gd name="T64" fmla="*/ 97 w 672"/>
              <a:gd name="T65" fmla="*/ 91 h 1123"/>
              <a:gd name="T66" fmla="*/ 151 w 672"/>
              <a:gd name="T67" fmla="*/ 121 h 1123"/>
              <a:gd name="T68" fmla="*/ 223 w 672"/>
              <a:gd name="T69" fmla="*/ 139 h 1123"/>
              <a:gd name="T70" fmla="*/ 299 w 672"/>
              <a:gd name="T71" fmla="*/ 135 h 1123"/>
              <a:gd name="T72" fmla="*/ 473 w 672"/>
              <a:gd name="T73" fmla="*/ 121 h 1123"/>
              <a:gd name="T74" fmla="*/ 599 w 672"/>
              <a:gd name="T75" fmla="*/ 1 h 1123"/>
              <a:gd name="T76" fmla="*/ 668 w 672"/>
              <a:gd name="T77" fmla="*/ 88 h 1123"/>
              <a:gd name="T78" fmla="*/ 662 w 672"/>
              <a:gd name="T79" fmla="*/ 193 h 1123"/>
              <a:gd name="T80" fmla="*/ 653 w 672"/>
              <a:gd name="T81" fmla="*/ 280 h 1123"/>
              <a:gd name="T82" fmla="*/ 643 w 672"/>
              <a:gd name="T83" fmla="*/ 352 h 1123"/>
              <a:gd name="T84" fmla="*/ 656 w 672"/>
              <a:gd name="T85" fmla="*/ 426 h 1123"/>
              <a:gd name="T86" fmla="*/ 664 w 672"/>
              <a:gd name="T87" fmla="*/ 510 h 1123"/>
              <a:gd name="T88" fmla="*/ 664 w 672"/>
              <a:gd name="T89" fmla="*/ 594 h 1123"/>
              <a:gd name="T90" fmla="*/ 628 w 672"/>
              <a:gd name="T91" fmla="*/ 685 h 1123"/>
              <a:gd name="T92" fmla="*/ 563 w 672"/>
              <a:gd name="T93" fmla="*/ 780 h 1123"/>
              <a:gd name="T94" fmla="*/ 473 w 672"/>
              <a:gd name="T95" fmla="*/ 819 h 1123"/>
              <a:gd name="T96" fmla="*/ 377 w 672"/>
              <a:gd name="T97" fmla="*/ 810 h 1123"/>
              <a:gd name="T98" fmla="*/ 389 w 672"/>
              <a:gd name="T99" fmla="*/ 916 h 1123"/>
              <a:gd name="T100" fmla="*/ 374 w 672"/>
              <a:gd name="T101" fmla="*/ 1033 h 112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72"/>
              <a:gd name="T154" fmla="*/ 0 h 1123"/>
              <a:gd name="T155" fmla="*/ 672 w 672"/>
              <a:gd name="T156" fmla="*/ 1123 h 1123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72" h="1123">
                <a:moveTo>
                  <a:pt x="322" y="1117"/>
                </a:moveTo>
                <a:cubicBezTo>
                  <a:pt x="314" y="1112"/>
                  <a:pt x="315" y="1097"/>
                  <a:pt x="313" y="1086"/>
                </a:cubicBezTo>
                <a:cubicBezTo>
                  <a:pt x="311" y="1075"/>
                  <a:pt x="311" y="1063"/>
                  <a:pt x="311" y="1053"/>
                </a:cubicBezTo>
                <a:cubicBezTo>
                  <a:pt x="311" y="1043"/>
                  <a:pt x="310" y="1033"/>
                  <a:pt x="310" y="1027"/>
                </a:cubicBezTo>
                <a:cubicBezTo>
                  <a:pt x="310" y="1021"/>
                  <a:pt x="312" y="1020"/>
                  <a:pt x="310" y="1015"/>
                </a:cubicBezTo>
                <a:cubicBezTo>
                  <a:pt x="308" y="1010"/>
                  <a:pt x="302" y="1003"/>
                  <a:pt x="299" y="994"/>
                </a:cubicBezTo>
                <a:cubicBezTo>
                  <a:pt x="296" y="985"/>
                  <a:pt x="294" y="972"/>
                  <a:pt x="293" y="961"/>
                </a:cubicBezTo>
                <a:cubicBezTo>
                  <a:pt x="292" y="950"/>
                  <a:pt x="293" y="939"/>
                  <a:pt x="293" y="928"/>
                </a:cubicBezTo>
                <a:cubicBezTo>
                  <a:pt x="293" y="917"/>
                  <a:pt x="297" y="900"/>
                  <a:pt x="296" y="892"/>
                </a:cubicBezTo>
                <a:cubicBezTo>
                  <a:pt x="295" y="884"/>
                  <a:pt x="293" y="887"/>
                  <a:pt x="289" y="880"/>
                </a:cubicBezTo>
                <a:cubicBezTo>
                  <a:pt x="285" y="873"/>
                  <a:pt x="276" y="862"/>
                  <a:pt x="271" y="852"/>
                </a:cubicBezTo>
                <a:cubicBezTo>
                  <a:pt x="266" y="842"/>
                  <a:pt x="262" y="832"/>
                  <a:pt x="259" y="820"/>
                </a:cubicBezTo>
                <a:cubicBezTo>
                  <a:pt x="256" y="808"/>
                  <a:pt x="254" y="793"/>
                  <a:pt x="254" y="781"/>
                </a:cubicBezTo>
                <a:cubicBezTo>
                  <a:pt x="254" y="769"/>
                  <a:pt x="257" y="756"/>
                  <a:pt x="259" y="747"/>
                </a:cubicBezTo>
                <a:cubicBezTo>
                  <a:pt x="261" y="738"/>
                  <a:pt x="265" y="729"/>
                  <a:pt x="268" y="724"/>
                </a:cubicBezTo>
                <a:cubicBezTo>
                  <a:pt x="271" y="719"/>
                  <a:pt x="272" y="717"/>
                  <a:pt x="278" y="718"/>
                </a:cubicBezTo>
                <a:cubicBezTo>
                  <a:pt x="284" y="719"/>
                  <a:pt x="295" y="729"/>
                  <a:pt x="302" y="732"/>
                </a:cubicBezTo>
                <a:cubicBezTo>
                  <a:pt x="309" y="735"/>
                  <a:pt x="315" y="736"/>
                  <a:pt x="322" y="738"/>
                </a:cubicBezTo>
                <a:cubicBezTo>
                  <a:pt x="329" y="740"/>
                  <a:pt x="337" y="743"/>
                  <a:pt x="347" y="744"/>
                </a:cubicBezTo>
                <a:cubicBezTo>
                  <a:pt x="357" y="745"/>
                  <a:pt x="370" y="746"/>
                  <a:pt x="380" y="745"/>
                </a:cubicBezTo>
                <a:cubicBezTo>
                  <a:pt x="390" y="744"/>
                  <a:pt x="402" y="739"/>
                  <a:pt x="410" y="738"/>
                </a:cubicBezTo>
                <a:cubicBezTo>
                  <a:pt x="418" y="737"/>
                  <a:pt x="422" y="739"/>
                  <a:pt x="430" y="739"/>
                </a:cubicBezTo>
                <a:cubicBezTo>
                  <a:pt x="438" y="739"/>
                  <a:pt x="450" y="740"/>
                  <a:pt x="461" y="736"/>
                </a:cubicBezTo>
                <a:cubicBezTo>
                  <a:pt x="472" y="732"/>
                  <a:pt x="487" y="726"/>
                  <a:pt x="497" y="717"/>
                </a:cubicBezTo>
                <a:cubicBezTo>
                  <a:pt x="507" y="708"/>
                  <a:pt x="516" y="694"/>
                  <a:pt x="521" y="684"/>
                </a:cubicBezTo>
                <a:cubicBezTo>
                  <a:pt x="526" y="674"/>
                  <a:pt x="527" y="665"/>
                  <a:pt x="530" y="658"/>
                </a:cubicBezTo>
                <a:cubicBezTo>
                  <a:pt x="533" y="651"/>
                  <a:pt x="538" y="648"/>
                  <a:pt x="542" y="643"/>
                </a:cubicBezTo>
                <a:cubicBezTo>
                  <a:pt x="546" y="638"/>
                  <a:pt x="551" y="636"/>
                  <a:pt x="556" y="628"/>
                </a:cubicBezTo>
                <a:cubicBezTo>
                  <a:pt x="561" y="620"/>
                  <a:pt x="570" y="608"/>
                  <a:pt x="575" y="595"/>
                </a:cubicBezTo>
                <a:cubicBezTo>
                  <a:pt x="580" y="582"/>
                  <a:pt x="582" y="565"/>
                  <a:pt x="584" y="549"/>
                </a:cubicBezTo>
                <a:cubicBezTo>
                  <a:pt x="586" y="533"/>
                  <a:pt x="585" y="517"/>
                  <a:pt x="584" y="501"/>
                </a:cubicBezTo>
                <a:cubicBezTo>
                  <a:pt x="583" y="485"/>
                  <a:pt x="579" y="460"/>
                  <a:pt x="578" y="450"/>
                </a:cubicBezTo>
                <a:cubicBezTo>
                  <a:pt x="577" y="440"/>
                  <a:pt x="577" y="444"/>
                  <a:pt x="577" y="438"/>
                </a:cubicBezTo>
                <a:cubicBezTo>
                  <a:pt x="577" y="432"/>
                  <a:pt x="578" y="423"/>
                  <a:pt x="578" y="411"/>
                </a:cubicBezTo>
                <a:cubicBezTo>
                  <a:pt x="578" y="399"/>
                  <a:pt x="581" y="380"/>
                  <a:pt x="580" y="366"/>
                </a:cubicBezTo>
                <a:cubicBezTo>
                  <a:pt x="579" y="352"/>
                  <a:pt x="574" y="335"/>
                  <a:pt x="571" y="325"/>
                </a:cubicBezTo>
                <a:cubicBezTo>
                  <a:pt x="568" y="315"/>
                  <a:pt x="563" y="311"/>
                  <a:pt x="562" y="306"/>
                </a:cubicBezTo>
                <a:cubicBezTo>
                  <a:pt x="561" y="301"/>
                  <a:pt x="562" y="299"/>
                  <a:pt x="563" y="294"/>
                </a:cubicBezTo>
                <a:cubicBezTo>
                  <a:pt x="564" y="289"/>
                  <a:pt x="567" y="289"/>
                  <a:pt x="568" y="274"/>
                </a:cubicBezTo>
                <a:cubicBezTo>
                  <a:pt x="569" y="259"/>
                  <a:pt x="569" y="217"/>
                  <a:pt x="569" y="201"/>
                </a:cubicBezTo>
                <a:cubicBezTo>
                  <a:pt x="569" y="185"/>
                  <a:pt x="573" y="180"/>
                  <a:pt x="571" y="175"/>
                </a:cubicBezTo>
                <a:cubicBezTo>
                  <a:pt x="569" y="170"/>
                  <a:pt x="559" y="171"/>
                  <a:pt x="556" y="172"/>
                </a:cubicBezTo>
                <a:cubicBezTo>
                  <a:pt x="553" y="173"/>
                  <a:pt x="554" y="178"/>
                  <a:pt x="551" y="181"/>
                </a:cubicBezTo>
                <a:cubicBezTo>
                  <a:pt x="548" y="184"/>
                  <a:pt x="544" y="189"/>
                  <a:pt x="539" y="193"/>
                </a:cubicBezTo>
                <a:cubicBezTo>
                  <a:pt x="534" y="197"/>
                  <a:pt x="526" y="203"/>
                  <a:pt x="521" y="205"/>
                </a:cubicBezTo>
                <a:cubicBezTo>
                  <a:pt x="516" y="207"/>
                  <a:pt x="511" y="205"/>
                  <a:pt x="506" y="208"/>
                </a:cubicBezTo>
                <a:cubicBezTo>
                  <a:pt x="501" y="211"/>
                  <a:pt x="496" y="221"/>
                  <a:pt x="491" y="225"/>
                </a:cubicBezTo>
                <a:cubicBezTo>
                  <a:pt x="486" y="229"/>
                  <a:pt x="479" y="230"/>
                  <a:pt x="473" y="231"/>
                </a:cubicBezTo>
                <a:cubicBezTo>
                  <a:pt x="467" y="232"/>
                  <a:pt x="459" y="234"/>
                  <a:pt x="454" y="234"/>
                </a:cubicBezTo>
                <a:cubicBezTo>
                  <a:pt x="449" y="234"/>
                  <a:pt x="448" y="228"/>
                  <a:pt x="445" y="229"/>
                </a:cubicBezTo>
                <a:cubicBezTo>
                  <a:pt x="442" y="230"/>
                  <a:pt x="442" y="237"/>
                  <a:pt x="436" y="241"/>
                </a:cubicBezTo>
                <a:cubicBezTo>
                  <a:pt x="430" y="245"/>
                  <a:pt x="418" y="250"/>
                  <a:pt x="410" y="252"/>
                </a:cubicBezTo>
                <a:cubicBezTo>
                  <a:pt x="402" y="254"/>
                  <a:pt x="391" y="251"/>
                  <a:pt x="385" y="250"/>
                </a:cubicBezTo>
                <a:cubicBezTo>
                  <a:pt x="379" y="249"/>
                  <a:pt x="377" y="244"/>
                  <a:pt x="371" y="246"/>
                </a:cubicBezTo>
                <a:cubicBezTo>
                  <a:pt x="365" y="248"/>
                  <a:pt x="356" y="259"/>
                  <a:pt x="349" y="262"/>
                </a:cubicBezTo>
                <a:cubicBezTo>
                  <a:pt x="342" y="265"/>
                  <a:pt x="333" y="264"/>
                  <a:pt x="326" y="264"/>
                </a:cubicBezTo>
                <a:cubicBezTo>
                  <a:pt x="319" y="264"/>
                  <a:pt x="311" y="263"/>
                  <a:pt x="305" y="264"/>
                </a:cubicBezTo>
                <a:cubicBezTo>
                  <a:pt x="299" y="265"/>
                  <a:pt x="299" y="269"/>
                  <a:pt x="292" y="271"/>
                </a:cubicBezTo>
                <a:cubicBezTo>
                  <a:pt x="285" y="273"/>
                  <a:pt x="271" y="274"/>
                  <a:pt x="263" y="274"/>
                </a:cubicBezTo>
                <a:cubicBezTo>
                  <a:pt x="255" y="274"/>
                  <a:pt x="251" y="275"/>
                  <a:pt x="245" y="274"/>
                </a:cubicBezTo>
                <a:cubicBezTo>
                  <a:pt x="239" y="273"/>
                  <a:pt x="231" y="268"/>
                  <a:pt x="226" y="267"/>
                </a:cubicBezTo>
                <a:cubicBezTo>
                  <a:pt x="221" y="266"/>
                  <a:pt x="219" y="270"/>
                  <a:pt x="214" y="270"/>
                </a:cubicBezTo>
                <a:cubicBezTo>
                  <a:pt x="209" y="270"/>
                  <a:pt x="206" y="271"/>
                  <a:pt x="197" y="270"/>
                </a:cubicBezTo>
                <a:cubicBezTo>
                  <a:pt x="188" y="269"/>
                  <a:pt x="167" y="267"/>
                  <a:pt x="158" y="265"/>
                </a:cubicBezTo>
                <a:cubicBezTo>
                  <a:pt x="149" y="263"/>
                  <a:pt x="150" y="260"/>
                  <a:pt x="145" y="258"/>
                </a:cubicBezTo>
                <a:cubicBezTo>
                  <a:pt x="140" y="256"/>
                  <a:pt x="132" y="257"/>
                  <a:pt x="125" y="255"/>
                </a:cubicBezTo>
                <a:cubicBezTo>
                  <a:pt x="118" y="253"/>
                  <a:pt x="108" y="244"/>
                  <a:pt x="103" y="244"/>
                </a:cubicBezTo>
                <a:cubicBezTo>
                  <a:pt x="98" y="244"/>
                  <a:pt x="98" y="251"/>
                  <a:pt x="97" y="255"/>
                </a:cubicBezTo>
                <a:cubicBezTo>
                  <a:pt x="96" y="259"/>
                  <a:pt x="95" y="265"/>
                  <a:pt x="95" y="270"/>
                </a:cubicBezTo>
                <a:cubicBezTo>
                  <a:pt x="95" y="275"/>
                  <a:pt x="96" y="281"/>
                  <a:pt x="97" y="288"/>
                </a:cubicBezTo>
                <a:cubicBezTo>
                  <a:pt x="98" y="295"/>
                  <a:pt x="100" y="305"/>
                  <a:pt x="101" y="312"/>
                </a:cubicBezTo>
                <a:cubicBezTo>
                  <a:pt x="102" y="319"/>
                  <a:pt x="101" y="324"/>
                  <a:pt x="101" y="330"/>
                </a:cubicBezTo>
                <a:cubicBezTo>
                  <a:pt x="101" y="336"/>
                  <a:pt x="101" y="342"/>
                  <a:pt x="101" y="349"/>
                </a:cubicBezTo>
                <a:cubicBezTo>
                  <a:pt x="101" y="356"/>
                  <a:pt x="101" y="365"/>
                  <a:pt x="101" y="373"/>
                </a:cubicBezTo>
                <a:cubicBezTo>
                  <a:pt x="101" y="381"/>
                  <a:pt x="100" y="388"/>
                  <a:pt x="101" y="396"/>
                </a:cubicBezTo>
                <a:cubicBezTo>
                  <a:pt x="102" y="404"/>
                  <a:pt x="105" y="411"/>
                  <a:pt x="106" y="420"/>
                </a:cubicBezTo>
                <a:cubicBezTo>
                  <a:pt x="107" y="429"/>
                  <a:pt x="107" y="440"/>
                  <a:pt x="110" y="450"/>
                </a:cubicBezTo>
                <a:cubicBezTo>
                  <a:pt x="113" y="460"/>
                  <a:pt x="119" y="471"/>
                  <a:pt x="124" y="480"/>
                </a:cubicBezTo>
                <a:cubicBezTo>
                  <a:pt x="129" y="489"/>
                  <a:pt x="135" y="496"/>
                  <a:pt x="139" y="505"/>
                </a:cubicBezTo>
                <a:cubicBezTo>
                  <a:pt x="143" y="514"/>
                  <a:pt x="145" y="526"/>
                  <a:pt x="148" y="532"/>
                </a:cubicBezTo>
                <a:cubicBezTo>
                  <a:pt x="151" y="538"/>
                  <a:pt x="153" y="541"/>
                  <a:pt x="157" y="544"/>
                </a:cubicBezTo>
                <a:cubicBezTo>
                  <a:pt x="161" y="547"/>
                  <a:pt x="168" y="549"/>
                  <a:pt x="170" y="552"/>
                </a:cubicBezTo>
                <a:cubicBezTo>
                  <a:pt x="172" y="555"/>
                  <a:pt x="170" y="561"/>
                  <a:pt x="169" y="565"/>
                </a:cubicBezTo>
                <a:cubicBezTo>
                  <a:pt x="168" y="569"/>
                  <a:pt x="167" y="573"/>
                  <a:pt x="166" y="577"/>
                </a:cubicBezTo>
                <a:cubicBezTo>
                  <a:pt x="165" y="581"/>
                  <a:pt x="164" y="587"/>
                  <a:pt x="164" y="592"/>
                </a:cubicBezTo>
                <a:cubicBezTo>
                  <a:pt x="164" y="597"/>
                  <a:pt x="165" y="603"/>
                  <a:pt x="164" y="607"/>
                </a:cubicBezTo>
                <a:cubicBezTo>
                  <a:pt x="163" y="611"/>
                  <a:pt x="159" y="611"/>
                  <a:pt x="158" y="615"/>
                </a:cubicBezTo>
                <a:cubicBezTo>
                  <a:pt x="157" y="619"/>
                  <a:pt x="157" y="626"/>
                  <a:pt x="157" y="630"/>
                </a:cubicBezTo>
                <a:cubicBezTo>
                  <a:pt x="157" y="634"/>
                  <a:pt x="156" y="638"/>
                  <a:pt x="157" y="642"/>
                </a:cubicBezTo>
                <a:cubicBezTo>
                  <a:pt x="158" y="646"/>
                  <a:pt x="161" y="651"/>
                  <a:pt x="161" y="657"/>
                </a:cubicBezTo>
                <a:cubicBezTo>
                  <a:pt x="161" y="663"/>
                  <a:pt x="158" y="672"/>
                  <a:pt x="157" y="679"/>
                </a:cubicBezTo>
                <a:cubicBezTo>
                  <a:pt x="156" y="686"/>
                  <a:pt x="156" y="696"/>
                  <a:pt x="155" y="702"/>
                </a:cubicBezTo>
                <a:cubicBezTo>
                  <a:pt x="154" y="708"/>
                  <a:pt x="155" y="713"/>
                  <a:pt x="151" y="714"/>
                </a:cubicBezTo>
                <a:cubicBezTo>
                  <a:pt x="147" y="715"/>
                  <a:pt x="134" y="712"/>
                  <a:pt x="131" y="709"/>
                </a:cubicBezTo>
                <a:cubicBezTo>
                  <a:pt x="128" y="706"/>
                  <a:pt x="130" y="702"/>
                  <a:pt x="130" y="697"/>
                </a:cubicBezTo>
                <a:cubicBezTo>
                  <a:pt x="130" y="692"/>
                  <a:pt x="130" y="687"/>
                  <a:pt x="131" y="681"/>
                </a:cubicBezTo>
                <a:cubicBezTo>
                  <a:pt x="132" y="675"/>
                  <a:pt x="136" y="667"/>
                  <a:pt x="137" y="660"/>
                </a:cubicBezTo>
                <a:cubicBezTo>
                  <a:pt x="138" y="653"/>
                  <a:pt x="140" y="643"/>
                  <a:pt x="140" y="637"/>
                </a:cubicBezTo>
                <a:cubicBezTo>
                  <a:pt x="140" y="631"/>
                  <a:pt x="137" y="622"/>
                  <a:pt x="134" y="621"/>
                </a:cubicBezTo>
                <a:cubicBezTo>
                  <a:pt x="131" y="620"/>
                  <a:pt x="127" y="628"/>
                  <a:pt x="119" y="630"/>
                </a:cubicBezTo>
                <a:cubicBezTo>
                  <a:pt x="111" y="632"/>
                  <a:pt x="97" y="632"/>
                  <a:pt x="86" y="631"/>
                </a:cubicBezTo>
                <a:cubicBezTo>
                  <a:pt x="75" y="630"/>
                  <a:pt x="62" y="627"/>
                  <a:pt x="53" y="621"/>
                </a:cubicBezTo>
                <a:cubicBezTo>
                  <a:pt x="44" y="615"/>
                  <a:pt x="39" y="603"/>
                  <a:pt x="35" y="595"/>
                </a:cubicBezTo>
                <a:cubicBezTo>
                  <a:pt x="31" y="587"/>
                  <a:pt x="29" y="577"/>
                  <a:pt x="29" y="570"/>
                </a:cubicBezTo>
                <a:cubicBezTo>
                  <a:pt x="29" y="563"/>
                  <a:pt x="35" y="556"/>
                  <a:pt x="34" y="550"/>
                </a:cubicBezTo>
                <a:cubicBezTo>
                  <a:pt x="33" y="544"/>
                  <a:pt x="28" y="539"/>
                  <a:pt x="25" y="534"/>
                </a:cubicBezTo>
                <a:cubicBezTo>
                  <a:pt x="22" y="529"/>
                  <a:pt x="18" y="523"/>
                  <a:pt x="17" y="517"/>
                </a:cubicBezTo>
                <a:cubicBezTo>
                  <a:pt x="16" y="511"/>
                  <a:pt x="18" y="503"/>
                  <a:pt x="19" y="496"/>
                </a:cubicBezTo>
                <a:cubicBezTo>
                  <a:pt x="20" y="489"/>
                  <a:pt x="23" y="483"/>
                  <a:pt x="22" y="477"/>
                </a:cubicBezTo>
                <a:cubicBezTo>
                  <a:pt x="21" y="471"/>
                  <a:pt x="15" y="465"/>
                  <a:pt x="13" y="459"/>
                </a:cubicBezTo>
                <a:cubicBezTo>
                  <a:pt x="11" y="453"/>
                  <a:pt x="11" y="444"/>
                  <a:pt x="11" y="438"/>
                </a:cubicBezTo>
                <a:cubicBezTo>
                  <a:pt x="11" y="432"/>
                  <a:pt x="15" y="426"/>
                  <a:pt x="14" y="420"/>
                </a:cubicBezTo>
                <a:cubicBezTo>
                  <a:pt x="13" y="414"/>
                  <a:pt x="9" y="405"/>
                  <a:pt x="7" y="400"/>
                </a:cubicBezTo>
                <a:cubicBezTo>
                  <a:pt x="5" y="395"/>
                  <a:pt x="4" y="392"/>
                  <a:pt x="4" y="387"/>
                </a:cubicBezTo>
                <a:cubicBezTo>
                  <a:pt x="4" y="382"/>
                  <a:pt x="5" y="376"/>
                  <a:pt x="7" y="370"/>
                </a:cubicBezTo>
                <a:cubicBezTo>
                  <a:pt x="9" y="364"/>
                  <a:pt x="14" y="354"/>
                  <a:pt x="14" y="349"/>
                </a:cubicBezTo>
                <a:cubicBezTo>
                  <a:pt x="14" y="344"/>
                  <a:pt x="11" y="344"/>
                  <a:pt x="10" y="340"/>
                </a:cubicBezTo>
                <a:cubicBezTo>
                  <a:pt x="9" y="336"/>
                  <a:pt x="7" y="328"/>
                  <a:pt x="7" y="322"/>
                </a:cubicBezTo>
                <a:cubicBezTo>
                  <a:pt x="7" y="316"/>
                  <a:pt x="9" y="309"/>
                  <a:pt x="10" y="303"/>
                </a:cubicBezTo>
                <a:cubicBezTo>
                  <a:pt x="11" y="297"/>
                  <a:pt x="14" y="290"/>
                  <a:pt x="14" y="285"/>
                </a:cubicBezTo>
                <a:cubicBezTo>
                  <a:pt x="14" y="280"/>
                  <a:pt x="9" y="278"/>
                  <a:pt x="7" y="273"/>
                </a:cubicBezTo>
                <a:cubicBezTo>
                  <a:pt x="5" y="268"/>
                  <a:pt x="2" y="261"/>
                  <a:pt x="1" y="255"/>
                </a:cubicBezTo>
                <a:cubicBezTo>
                  <a:pt x="0" y="249"/>
                  <a:pt x="2" y="243"/>
                  <a:pt x="4" y="237"/>
                </a:cubicBezTo>
                <a:cubicBezTo>
                  <a:pt x="6" y="231"/>
                  <a:pt x="12" y="224"/>
                  <a:pt x="13" y="217"/>
                </a:cubicBezTo>
                <a:cubicBezTo>
                  <a:pt x="14" y="210"/>
                  <a:pt x="8" y="200"/>
                  <a:pt x="7" y="193"/>
                </a:cubicBezTo>
                <a:cubicBezTo>
                  <a:pt x="6" y="186"/>
                  <a:pt x="5" y="181"/>
                  <a:pt x="5" y="174"/>
                </a:cubicBezTo>
                <a:cubicBezTo>
                  <a:pt x="5" y="167"/>
                  <a:pt x="2" y="156"/>
                  <a:pt x="5" y="148"/>
                </a:cubicBezTo>
                <a:cubicBezTo>
                  <a:pt x="8" y="140"/>
                  <a:pt x="17" y="132"/>
                  <a:pt x="23" y="127"/>
                </a:cubicBezTo>
                <a:cubicBezTo>
                  <a:pt x="29" y="122"/>
                  <a:pt x="37" y="124"/>
                  <a:pt x="41" y="120"/>
                </a:cubicBezTo>
                <a:cubicBezTo>
                  <a:pt x="45" y="116"/>
                  <a:pt x="45" y="104"/>
                  <a:pt x="50" y="100"/>
                </a:cubicBezTo>
                <a:cubicBezTo>
                  <a:pt x="55" y="96"/>
                  <a:pt x="65" y="94"/>
                  <a:pt x="73" y="93"/>
                </a:cubicBezTo>
                <a:cubicBezTo>
                  <a:pt x="81" y="92"/>
                  <a:pt x="91" y="90"/>
                  <a:pt x="97" y="91"/>
                </a:cubicBezTo>
                <a:cubicBezTo>
                  <a:pt x="103" y="92"/>
                  <a:pt x="108" y="98"/>
                  <a:pt x="112" y="102"/>
                </a:cubicBezTo>
                <a:cubicBezTo>
                  <a:pt x="116" y="106"/>
                  <a:pt x="118" y="111"/>
                  <a:pt x="121" y="114"/>
                </a:cubicBezTo>
                <a:cubicBezTo>
                  <a:pt x="124" y="117"/>
                  <a:pt x="128" y="122"/>
                  <a:pt x="133" y="123"/>
                </a:cubicBezTo>
                <a:cubicBezTo>
                  <a:pt x="138" y="124"/>
                  <a:pt x="144" y="121"/>
                  <a:pt x="151" y="121"/>
                </a:cubicBezTo>
                <a:cubicBezTo>
                  <a:pt x="158" y="121"/>
                  <a:pt x="167" y="123"/>
                  <a:pt x="175" y="124"/>
                </a:cubicBezTo>
                <a:cubicBezTo>
                  <a:pt x="183" y="125"/>
                  <a:pt x="194" y="126"/>
                  <a:pt x="200" y="127"/>
                </a:cubicBezTo>
                <a:cubicBezTo>
                  <a:pt x="206" y="128"/>
                  <a:pt x="208" y="127"/>
                  <a:pt x="212" y="129"/>
                </a:cubicBezTo>
                <a:cubicBezTo>
                  <a:pt x="216" y="131"/>
                  <a:pt x="220" y="138"/>
                  <a:pt x="223" y="139"/>
                </a:cubicBezTo>
                <a:cubicBezTo>
                  <a:pt x="226" y="140"/>
                  <a:pt x="229" y="138"/>
                  <a:pt x="233" y="136"/>
                </a:cubicBezTo>
                <a:cubicBezTo>
                  <a:pt x="237" y="134"/>
                  <a:pt x="243" y="128"/>
                  <a:pt x="250" y="127"/>
                </a:cubicBezTo>
                <a:cubicBezTo>
                  <a:pt x="257" y="126"/>
                  <a:pt x="269" y="128"/>
                  <a:pt x="277" y="129"/>
                </a:cubicBezTo>
                <a:cubicBezTo>
                  <a:pt x="285" y="130"/>
                  <a:pt x="288" y="134"/>
                  <a:pt x="299" y="135"/>
                </a:cubicBezTo>
                <a:cubicBezTo>
                  <a:pt x="310" y="136"/>
                  <a:pt x="329" y="138"/>
                  <a:pt x="343" y="138"/>
                </a:cubicBezTo>
                <a:cubicBezTo>
                  <a:pt x="357" y="138"/>
                  <a:pt x="370" y="136"/>
                  <a:pt x="385" y="135"/>
                </a:cubicBezTo>
                <a:cubicBezTo>
                  <a:pt x="400" y="134"/>
                  <a:pt x="418" y="134"/>
                  <a:pt x="433" y="132"/>
                </a:cubicBezTo>
                <a:cubicBezTo>
                  <a:pt x="448" y="130"/>
                  <a:pt x="459" y="127"/>
                  <a:pt x="473" y="121"/>
                </a:cubicBezTo>
                <a:cubicBezTo>
                  <a:pt x="487" y="115"/>
                  <a:pt x="502" y="108"/>
                  <a:pt x="515" y="97"/>
                </a:cubicBezTo>
                <a:cubicBezTo>
                  <a:pt x="528" y="86"/>
                  <a:pt x="541" y="70"/>
                  <a:pt x="553" y="55"/>
                </a:cubicBezTo>
                <a:cubicBezTo>
                  <a:pt x="565" y="40"/>
                  <a:pt x="582" y="18"/>
                  <a:pt x="590" y="9"/>
                </a:cubicBezTo>
                <a:cubicBezTo>
                  <a:pt x="598" y="0"/>
                  <a:pt x="594" y="0"/>
                  <a:pt x="599" y="1"/>
                </a:cubicBezTo>
                <a:cubicBezTo>
                  <a:pt x="604" y="2"/>
                  <a:pt x="612" y="9"/>
                  <a:pt x="620" y="12"/>
                </a:cubicBezTo>
                <a:cubicBezTo>
                  <a:pt x="628" y="15"/>
                  <a:pt x="639" y="12"/>
                  <a:pt x="647" y="19"/>
                </a:cubicBezTo>
                <a:cubicBezTo>
                  <a:pt x="655" y="26"/>
                  <a:pt x="664" y="41"/>
                  <a:pt x="667" y="52"/>
                </a:cubicBezTo>
                <a:cubicBezTo>
                  <a:pt x="670" y="63"/>
                  <a:pt x="668" y="78"/>
                  <a:pt x="668" y="88"/>
                </a:cubicBezTo>
                <a:cubicBezTo>
                  <a:pt x="668" y="98"/>
                  <a:pt x="672" y="103"/>
                  <a:pt x="670" y="112"/>
                </a:cubicBezTo>
                <a:cubicBezTo>
                  <a:pt x="668" y="121"/>
                  <a:pt x="659" y="137"/>
                  <a:pt x="658" y="145"/>
                </a:cubicBezTo>
                <a:cubicBezTo>
                  <a:pt x="657" y="153"/>
                  <a:pt x="661" y="155"/>
                  <a:pt x="662" y="163"/>
                </a:cubicBezTo>
                <a:cubicBezTo>
                  <a:pt x="663" y="171"/>
                  <a:pt x="663" y="185"/>
                  <a:pt x="662" y="193"/>
                </a:cubicBezTo>
                <a:cubicBezTo>
                  <a:pt x="661" y="201"/>
                  <a:pt x="656" y="203"/>
                  <a:pt x="656" y="210"/>
                </a:cubicBezTo>
                <a:cubicBezTo>
                  <a:pt x="656" y="217"/>
                  <a:pt x="662" y="228"/>
                  <a:pt x="662" y="238"/>
                </a:cubicBezTo>
                <a:cubicBezTo>
                  <a:pt x="662" y="248"/>
                  <a:pt x="657" y="261"/>
                  <a:pt x="656" y="268"/>
                </a:cubicBezTo>
                <a:cubicBezTo>
                  <a:pt x="655" y="275"/>
                  <a:pt x="652" y="277"/>
                  <a:pt x="653" y="280"/>
                </a:cubicBezTo>
                <a:cubicBezTo>
                  <a:pt x="654" y="283"/>
                  <a:pt x="658" y="283"/>
                  <a:pt x="659" y="288"/>
                </a:cubicBezTo>
                <a:cubicBezTo>
                  <a:pt x="660" y="293"/>
                  <a:pt x="663" y="303"/>
                  <a:pt x="662" y="312"/>
                </a:cubicBezTo>
                <a:cubicBezTo>
                  <a:pt x="661" y="321"/>
                  <a:pt x="658" y="333"/>
                  <a:pt x="655" y="340"/>
                </a:cubicBezTo>
                <a:cubicBezTo>
                  <a:pt x="652" y="347"/>
                  <a:pt x="644" y="349"/>
                  <a:pt x="643" y="352"/>
                </a:cubicBezTo>
                <a:cubicBezTo>
                  <a:pt x="642" y="355"/>
                  <a:pt x="648" y="356"/>
                  <a:pt x="650" y="360"/>
                </a:cubicBezTo>
                <a:cubicBezTo>
                  <a:pt x="652" y="364"/>
                  <a:pt x="654" y="367"/>
                  <a:pt x="655" y="376"/>
                </a:cubicBezTo>
                <a:cubicBezTo>
                  <a:pt x="656" y="385"/>
                  <a:pt x="656" y="404"/>
                  <a:pt x="656" y="412"/>
                </a:cubicBezTo>
                <a:cubicBezTo>
                  <a:pt x="656" y="420"/>
                  <a:pt x="655" y="421"/>
                  <a:pt x="656" y="426"/>
                </a:cubicBezTo>
                <a:cubicBezTo>
                  <a:pt x="657" y="431"/>
                  <a:pt x="660" y="437"/>
                  <a:pt x="661" y="444"/>
                </a:cubicBezTo>
                <a:cubicBezTo>
                  <a:pt x="662" y="451"/>
                  <a:pt x="665" y="457"/>
                  <a:pt x="665" y="466"/>
                </a:cubicBezTo>
                <a:cubicBezTo>
                  <a:pt x="665" y="475"/>
                  <a:pt x="661" y="492"/>
                  <a:pt x="661" y="499"/>
                </a:cubicBezTo>
                <a:cubicBezTo>
                  <a:pt x="661" y="506"/>
                  <a:pt x="663" y="503"/>
                  <a:pt x="664" y="510"/>
                </a:cubicBezTo>
                <a:cubicBezTo>
                  <a:pt x="665" y="517"/>
                  <a:pt x="668" y="531"/>
                  <a:pt x="668" y="541"/>
                </a:cubicBezTo>
                <a:cubicBezTo>
                  <a:pt x="668" y="551"/>
                  <a:pt x="668" y="565"/>
                  <a:pt x="667" y="571"/>
                </a:cubicBezTo>
                <a:cubicBezTo>
                  <a:pt x="666" y="577"/>
                  <a:pt x="662" y="576"/>
                  <a:pt x="662" y="580"/>
                </a:cubicBezTo>
                <a:cubicBezTo>
                  <a:pt x="662" y="584"/>
                  <a:pt x="666" y="586"/>
                  <a:pt x="664" y="594"/>
                </a:cubicBezTo>
                <a:cubicBezTo>
                  <a:pt x="662" y="602"/>
                  <a:pt x="657" y="621"/>
                  <a:pt x="653" y="631"/>
                </a:cubicBezTo>
                <a:cubicBezTo>
                  <a:pt x="649" y="641"/>
                  <a:pt x="644" y="651"/>
                  <a:pt x="640" y="657"/>
                </a:cubicBezTo>
                <a:cubicBezTo>
                  <a:pt x="636" y="663"/>
                  <a:pt x="630" y="662"/>
                  <a:pt x="628" y="667"/>
                </a:cubicBezTo>
                <a:cubicBezTo>
                  <a:pt x="626" y="672"/>
                  <a:pt x="630" y="677"/>
                  <a:pt x="628" y="685"/>
                </a:cubicBezTo>
                <a:cubicBezTo>
                  <a:pt x="626" y="693"/>
                  <a:pt x="622" y="706"/>
                  <a:pt x="616" y="717"/>
                </a:cubicBezTo>
                <a:cubicBezTo>
                  <a:pt x="610" y="728"/>
                  <a:pt x="596" y="744"/>
                  <a:pt x="590" y="753"/>
                </a:cubicBezTo>
                <a:cubicBezTo>
                  <a:pt x="584" y="762"/>
                  <a:pt x="584" y="764"/>
                  <a:pt x="580" y="768"/>
                </a:cubicBezTo>
                <a:cubicBezTo>
                  <a:pt x="576" y="772"/>
                  <a:pt x="569" y="776"/>
                  <a:pt x="563" y="780"/>
                </a:cubicBezTo>
                <a:cubicBezTo>
                  <a:pt x="557" y="784"/>
                  <a:pt x="551" y="790"/>
                  <a:pt x="544" y="792"/>
                </a:cubicBezTo>
                <a:cubicBezTo>
                  <a:pt x="537" y="794"/>
                  <a:pt x="530" y="790"/>
                  <a:pt x="523" y="793"/>
                </a:cubicBezTo>
                <a:cubicBezTo>
                  <a:pt x="516" y="796"/>
                  <a:pt x="510" y="806"/>
                  <a:pt x="502" y="810"/>
                </a:cubicBezTo>
                <a:cubicBezTo>
                  <a:pt x="494" y="814"/>
                  <a:pt x="482" y="818"/>
                  <a:pt x="473" y="819"/>
                </a:cubicBezTo>
                <a:cubicBezTo>
                  <a:pt x="464" y="820"/>
                  <a:pt x="456" y="814"/>
                  <a:pt x="448" y="814"/>
                </a:cubicBezTo>
                <a:cubicBezTo>
                  <a:pt x="440" y="814"/>
                  <a:pt x="434" y="819"/>
                  <a:pt x="425" y="820"/>
                </a:cubicBezTo>
                <a:cubicBezTo>
                  <a:pt x="416" y="821"/>
                  <a:pt x="399" y="822"/>
                  <a:pt x="391" y="820"/>
                </a:cubicBezTo>
                <a:cubicBezTo>
                  <a:pt x="383" y="818"/>
                  <a:pt x="378" y="806"/>
                  <a:pt x="377" y="810"/>
                </a:cubicBezTo>
                <a:cubicBezTo>
                  <a:pt x="376" y="814"/>
                  <a:pt x="382" y="834"/>
                  <a:pt x="383" y="844"/>
                </a:cubicBezTo>
                <a:cubicBezTo>
                  <a:pt x="384" y="854"/>
                  <a:pt x="382" y="867"/>
                  <a:pt x="382" y="873"/>
                </a:cubicBezTo>
                <a:cubicBezTo>
                  <a:pt x="382" y="879"/>
                  <a:pt x="379" y="876"/>
                  <a:pt x="380" y="883"/>
                </a:cubicBezTo>
                <a:cubicBezTo>
                  <a:pt x="381" y="890"/>
                  <a:pt x="388" y="905"/>
                  <a:pt x="389" y="916"/>
                </a:cubicBezTo>
                <a:cubicBezTo>
                  <a:pt x="390" y="927"/>
                  <a:pt x="388" y="940"/>
                  <a:pt x="388" y="952"/>
                </a:cubicBezTo>
                <a:cubicBezTo>
                  <a:pt x="388" y="964"/>
                  <a:pt x="388" y="978"/>
                  <a:pt x="386" y="987"/>
                </a:cubicBezTo>
                <a:cubicBezTo>
                  <a:pt x="384" y="996"/>
                  <a:pt x="376" y="997"/>
                  <a:pt x="374" y="1005"/>
                </a:cubicBezTo>
                <a:cubicBezTo>
                  <a:pt x="372" y="1013"/>
                  <a:pt x="375" y="1019"/>
                  <a:pt x="374" y="1033"/>
                </a:cubicBezTo>
                <a:cubicBezTo>
                  <a:pt x="373" y="1047"/>
                  <a:pt x="372" y="1073"/>
                  <a:pt x="370" y="1087"/>
                </a:cubicBezTo>
                <a:cubicBezTo>
                  <a:pt x="368" y="1101"/>
                  <a:pt x="367" y="1115"/>
                  <a:pt x="359" y="1119"/>
                </a:cubicBezTo>
                <a:cubicBezTo>
                  <a:pt x="351" y="1123"/>
                  <a:pt x="330" y="1122"/>
                  <a:pt x="322" y="1117"/>
                </a:cubicBezTo>
                <a:close/>
              </a:path>
            </a:pathLst>
          </a:custGeom>
          <a:solidFill>
            <a:srgbClr val="000099">
              <a:alpha val="68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95" name="Text Box 9"/>
          <p:cNvSpPr txBox="1">
            <a:spLocks noChangeArrowheads="1"/>
          </p:cNvSpPr>
          <p:nvPr/>
        </p:nvSpPr>
        <p:spPr bwMode="auto">
          <a:xfrm>
            <a:off x="194986" y="1932128"/>
            <a:ext cx="12096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>
              <a:spcAft>
                <a:spcPts val="0"/>
              </a:spcAft>
            </a:pPr>
            <a:r>
              <a:rPr lang="en-GB" sz="1600" b="1" dirty="0" smtClean="0">
                <a:solidFill>
                  <a:srgbClr val="6600CC"/>
                </a:solidFill>
                <a:latin typeface="+mn-lt"/>
              </a:rPr>
              <a:t>oral cavity:</a:t>
            </a:r>
          </a:p>
          <a:p>
            <a:pPr marL="180975" indent="-180975">
              <a:spcAft>
                <a:spcPts val="0"/>
              </a:spcAft>
            </a:pPr>
            <a:r>
              <a:rPr lang="en-GB" sz="1600" b="1" dirty="0" smtClean="0">
                <a:solidFill>
                  <a:srgbClr val="6600CC"/>
                </a:solidFill>
                <a:latin typeface="+mn-lt"/>
              </a:rPr>
              <a:t>~1 Billion</a:t>
            </a:r>
            <a:endParaRPr lang="en-GB" sz="1600" b="1" dirty="0">
              <a:solidFill>
                <a:srgbClr val="6600CC"/>
              </a:solidFill>
              <a:latin typeface="+mn-lt"/>
            </a:endParaRPr>
          </a:p>
        </p:txBody>
      </p:sp>
      <p:sp>
        <p:nvSpPr>
          <p:cNvPr id="196" name="Text Box 9"/>
          <p:cNvSpPr txBox="1">
            <a:spLocks noChangeArrowheads="1"/>
          </p:cNvSpPr>
          <p:nvPr/>
        </p:nvSpPr>
        <p:spPr bwMode="auto">
          <a:xfrm>
            <a:off x="194985" y="1227317"/>
            <a:ext cx="1644650" cy="63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ct val="30000"/>
              </a:spcAft>
            </a:pPr>
            <a:r>
              <a:rPr lang="en-GB" sz="1600" b="1" dirty="0" err="1" smtClean="0">
                <a:latin typeface="+mn-lt"/>
              </a:rPr>
              <a:t>gastrointestinalmicrobes</a:t>
            </a:r>
            <a:r>
              <a:rPr lang="en-GB" sz="1600" b="1" dirty="0" smtClean="0">
                <a:latin typeface="+mn-lt"/>
              </a:rPr>
              <a:t> /ml:</a:t>
            </a:r>
            <a:endParaRPr lang="en-GB" sz="1600" b="1" dirty="0">
              <a:latin typeface="+mn-lt"/>
            </a:endParaRPr>
          </a:p>
        </p:txBody>
      </p:sp>
      <p:sp>
        <p:nvSpPr>
          <p:cNvPr id="197" name="Rectangle 196"/>
          <p:cNvSpPr/>
          <p:nvPr/>
        </p:nvSpPr>
        <p:spPr>
          <a:xfrm>
            <a:off x="1175002" y="4367489"/>
            <a:ext cx="533400" cy="423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198" name="Text Box 9"/>
          <p:cNvSpPr txBox="1">
            <a:spLocks noChangeArrowheads="1"/>
          </p:cNvSpPr>
          <p:nvPr/>
        </p:nvSpPr>
        <p:spPr bwMode="auto">
          <a:xfrm>
            <a:off x="194986" y="4789628"/>
            <a:ext cx="152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>
              <a:spcAft>
                <a:spcPts val="0"/>
              </a:spcAft>
            </a:pPr>
            <a:r>
              <a:rPr lang="en-GB" sz="1600" b="1" dirty="0" smtClean="0">
                <a:solidFill>
                  <a:srgbClr val="000099"/>
                </a:solidFill>
                <a:latin typeface="+mn-lt"/>
              </a:rPr>
              <a:t>colon:</a:t>
            </a:r>
          </a:p>
          <a:p>
            <a:pPr marL="180975" indent="-180975">
              <a:spcAft>
                <a:spcPts val="0"/>
              </a:spcAft>
            </a:pPr>
            <a:r>
              <a:rPr lang="en-GB" sz="1600" b="1" dirty="0" smtClean="0">
                <a:solidFill>
                  <a:srgbClr val="000099"/>
                </a:solidFill>
                <a:latin typeface="+mn-lt"/>
              </a:rPr>
              <a:t>~10-100 Billion</a:t>
            </a:r>
            <a:endParaRPr lang="en-GB" sz="1600" b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199" name="Text Box 9"/>
          <p:cNvSpPr txBox="1">
            <a:spLocks noChangeArrowheads="1"/>
          </p:cNvSpPr>
          <p:nvPr/>
        </p:nvSpPr>
        <p:spPr bwMode="auto">
          <a:xfrm>
            <a:off x="194986" y="3341828"/>
            <a:ext cx="1200151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>
              <a:spcAft>
                <a:spcPts val="0"/>
              </a:spcAft>
            </a:pPr>
            <a:r>
              <a:rPr lang="en-GB" sz="1600" b="1" dirty="0" smtClean="0">
                <a:solidFill>
                  <a:srgbClr val="CC00CC"/>
                </a:solidFill>
                <a:latin typeface="+mn-lt"/>
              </a:rPr>
              <a:t>Stomach &amp; </a:t>
            </a:r>
          </a:p>
          <a:p>
            <a:pPr marL="180975" indent="-180975">
              <a:spcAft>
                <a:spcPts val="0"/>
              </a:spcAft>
            </a:pPr>
            <a:r>
              <a:rPr lang="en-GB" sz="1600" b="1" dirty="0" smtClean="0">
                <a:solidFill>
                  <a:srgbClr val="CC00CC"/>
                </a:solidFill>
                <a:latin typeface="+mn-lt"/>
              </a:rPr>
              <a:t>duodenum:</a:t>
            </a:r>
          </a:p>
          <a:p>
            <a:pPr marL="180975" indent="-180975">
              <a:spcAft>
                <a:spcPts val="0"/>
              </a:spcAft>
            </a:pPr>
            <a:r>
              <a:rPr lang="en-GB" sz="1600" b="1" dirty="0" smtClean="0">
                <a:solidFill>
                  <a:srgbClr val="CC00CC"/>
                </a:solidFill>
                <a:latin typeface="+mn-lt"/>
              </a:rPr>
              <a:t>~10-1000</a:t>
            </a:r>
            <a:endParaRPr lang="en-GB" sz="1600" b="1" dirty="0">
              <a:solidFill>
                <a:srgbClr val="CC00CC"/>
              </a:solidFill>
              <a:latin typeface="+mn-lt"/>
            </a:endParaRPr>
          </a:p>
        </p:txBody>
      </p:sp>
      <p:sp>
        <p:nvSpPr>
          <p:cNvPr id="200" name="Text Box 9"/>
          <p:cNvSpPr txBox="1">
            <a:spLocks noChangeArrowheads="1"/>
          </p:cNvSpPr>
          <p:nvPr/>
        </p:nvSpPr>
        <p:spPr bwMode="auto">
          <a:xfrm>
            <a:off x="194986" y="4249650"/>
            <a:ext cx="18421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>
              <a:spcAft>
                <a:spcPts val="0"/>
              </a:spcAft>
            </a:pPr>
            <a:r>
              <a:rPr lang="en-GB" sz="1600" b="1" dirty="0" smtClean="0">
                <a:solidFill>
                  <a:srgbClr val="9933FF"/>
                </a:solidFill>
                <a:latin typeface="+mn-lt"/>
              </a:rPr>
              <a:t>jejunum &amp; ileum:</a:t>
            </a:r>
          </a:p>
          <a:p>
            <a:pPr marL="180975" indent="-180975">
              <a:spcAft>
                <a:spcPts val="0"/>
              </a:spcAft>
            </a:pPr>
            <a:r>
              <a:rPr lang="en-GB" sz="1600" b="1" dirty="0" smtClean="0">
                <a:solidFill>
                  <a:srgbClr val="9933FF"/>
                </a:solidFill>
                <a:latin typeface="+mn-lt"/>
              </a:rPr>
              <a:t>~0.01-100 Million</a:t>
            </a:r>
            <a:endParaRPr lang="en-GB" sz="1600" b="1" dirty="0">
              <a:solidFill>
                <a:srgbClr val="9933FF"/>
              </a:solidFill>
              <a:latin typeface="+mn-lt"/>
            </a:endParaRPr>
          </a:p>
        </p:txBody>
      </p:sp>
      <p:grpSp>
        <p:nvGrpSpPr>
          <p:cNvPr id="201" name="Group 449"/>
          <p:cNvGrpSpPr/>
          <p:nvPr/>
        </p:nvGrpSpPr>
        <p:grpSpPr>
          <a:xfrm>
            <a:off x="5272064" y="1327442"/>
            <a:ext cx="2528911" cy="2288133"/>
            <a:chOff x="4125913" y="2333625"/>
            <a:chExt cx="2855912" cy="2454275"/>
          </a:xfrm>
        </p:grpSpPr>
        <p:sp>
          <p:nvSpPr>
            <p:cNvPr id="202" name="Freeform 29"/>
            <p:cNvSpPr>
              <a:spLocks/>
            </p:cNvSpPr>
            <p:nvPr/>
          </p:nvSpPr>
          <p:spPr bwMode="auto">
            <a:xfrm rot="17781378">
              <a:off x="5500688" y="4000500"/>
              <a:ext cx="457200" cy="460375"/>
            </a:xfrm>
            <a:custGeom>
              <a:avLst/>
              <a:gdLst>
                <a:gd name="T0" fmla="*/ 288 w 288"/>
                <a:gd name="T1" fmla="*/ 0 h 290"/>
                <a:gd name="T2" fmla="*/ 0 w 288"/>
                <a:gd name="T3" fmla="*/ 290 h 290"/>
                <a:gd name="T4" fmla="*/ 108 w 288"/>
                <a:gd name="T5" fmla="*/ 170 h 290"/>
                <a:gd name="T6" fmla="*/ 0 60000 65536"/>
                <a:gd name="T7" fmla="*/ 0 60000 65536"/>
                <a:gd name="T8" fmla="*/ 0 60000 65536"/>
                <a:gd name="T9" fmla="*/ 0 w 288"/>
                <a:gd name="T10" fmla="*/ 0 h 290"/>
                <a:gd name="T11" fmla="*/ 288 w 288"/>
                <a:gd name="T12" fmla="*/ 290 h 2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290">
                  <a:moveTo>
                    <a:pt x="288" y="0"/>
                  </a:moveTo>
                  <a:lnTo>
                    <a:pt x="0" y="290"/>
                  </a:lnTo>
                  <a:lnTo>
                    <a:pt x="108" y="170"/>
                  </a:ln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03" name="Freeform 30"/>
            <p:cNvSpPr>
              <a:spLocks/>
            </p:cNvSpPr>
            <p:nvPr/>
          </p:nvSpPr>
          <p:spPr bwMode="auto">
            <a:xfrm rot="17781378">
              <a:off x="5357019" y="4261644"/>
              <a:ext cx="668337" cy="377825"/>
            </a:xfrm>
            <a:custGeom>
              <a:avLst/>
              <a:gdLst>
                <a:gd name="T0" fmla="*/ 422 w 422"/>
                <a:gd name="T1" fmla="*/ 0 h 238"/>
                <a:gd name="T2" fmla="*/ 0 w 422"/>
                <a:gd name="T3" fmla="*/ 238 h 238"/>
                <a:gd name="T4" fmla="*/ 318 w 422"/>
                <a:gd name="T5" fmla="*/ 76 h 238"/>
                <a:gd name="T6" fmla="*/ 354 w 422"/>
                <a:gd name="T7" fmla="*/ 42 h 2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2"/>
                <a:gd name="T13" fmla="*/ 0 h 238"/>
                <a:gd name="T14" fmla="*/ 422 w 422"/>
                <a:gd name="T15" fmla="*/ 238 h 2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2" h="238">
                  <a:moveTo>
                    <a:pt x="422" y="0"/>
                  </a:moveTo>
                  <a:lnTo>
                    <a:pt x="0" y="238"/>
                  </a:lnTo>
                  <a:lnTo>
                    <a:pt x="318" y="76"/>
                  </a:lnTo>
                  <a:lnTo>
                    <a:pt x="354" y="42"/>
                  </a:ln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04" name="Line 31"/>
            <p:cNvSpPr>
              <a:spLocks noChangeShapeType="1"/>
            </p:cNvSpPr>
            <p:nvPr/>
          </p:nvSpPr>
          <p:spPr bwMode="auto">
            <a:xfrm rot="17781378" flipH="1">
              <a:off x="5360988" y="4135438"/>
              <a:ext cx="463550" cy="133350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05" name="Line 32"/>
            <p:cNvSpPr>
              <a:spLocks noChangeShapeType="1"/>
            </p:cNvSpPr>
            <p:nvPr/>
          </p:nvSpPr>
          <p:spPr bwMode="auto">
            <a:xfrm rot="17781378" flipH="1">
              <a:off x="5430838" y="4311650"/>
              <a:ext cx="295275" cy="117475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06" name="Freeform 33"/>
            <p:cNvSpPr>
              <a:spLocks/>
            </p:cNvSpPr>
            <p:nvPr/>
          </p:nvSpPr>
          <p:spPr bwMode="auto">
            <a:xfrm rot="17781378">
              <a:off x="5133975" y="4227513"/>
              <a:ext cx="781050" cy="171450"/>
            </a:xfrm>
            <a:custGeom>
              <a:avLst/>
              <a:gdLst>
                <a:gd name="T0" fmla="*/ 492 w 492"/>
                <a:gd name="T1" fmla="*/ 0 h 108"/>
                <a:gd name="T2" fmla="*/ 0 w 492"/>
                <a:gd name="T3" fmla="*/ 108 h 108"/>
                <a:gd name="T4" fmla="*/ 128 w 492"/>
                <a:gd name="T5" fmla="*/ 72 h 108"/>
                <a:gd name="T6" fmla="*/ 336 w 492"/>
                <a:gd name="T7" fmla="*/ 28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2"/>
                <a:gd name="T13" fmla="*/ 0 h 108"/>
                <a:gd name="T14" fmla="*/ 492 w 492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2" h="108">
                  <a:moveTo>
                    <a:pt x="492" y="0"/>
                  </a:moveTo>
                  <a:lnTo>
                    <a:pt x="0" y="108"/>
                  </a:lnTo>
                  <a:lnTo>
                    <a:pt x="128" y="72"/>
                  </a:lnTo>
                  <a:lnTo>
                    <a:pt x="336" y="28"/>
                  </a:ln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07" name="Freeform 34"/>
            <p:cNvSpPr>
              <a:spLocks/>
            </p:cNvSpPr>
            <p:nvPr/>
          </p:nvSpPr>
          <p:spPr bwMode="auto">
            <a:xfrm rot="17781378">
              <a:off x="5135562" y="4387851"/>
              <a:ext cx="663575" cy="107950"/>
            </a:xfrm>
            <a:custGeom>
              <a:avLst/>
              <a:gdLst>
                <a:gd name="T0" fmla="*/ 418 w 418"/>
                <a:gd name="T1" fmla="*/ 0 h 68"/>
                <a:gd name="T2" fmla="*/ 0 w 418"/>
                <a:gd name="T3" fmla="*/ 68 h 68"/>
                <a:gd name="T4" fmla="*/ 294 w 418"/>
                <a:gd name="T5" fmla="*/ 12 h 68"/>
                <a:gd name="T6" fmla="*/ 418 w 418"/>
                <a:gd name="T7" fmla="*/ 0 h 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8"/>
                <a:gd name="T13" fmla="*/ 0 h 68"/>
                <a:gd name="T14" fmla="*/ 418 w 418"/>
                <a:gd name="T15" fmla="*/ 68 h 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8" h="68">
                  <a:moveTo>
                    <a:pt x="418" y="0"/>
                  </a:moveTo>
                  <a:lnTo>
                    <a:pt x="0" y="68"/>
                  </a:lnTo>
                  <a:lnTo>
                    <a:pt x="294" y="12"/>
                  </a:lnTo>
                  <a:lnTo>
                    <a:pt x="418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08" name="Line 35"/>
            <p:cNvSpPr>
              <a:spLocks noChangeShapeType="1"/>
            </p:cNvSpPr>
            <p:nvPr/>
          </p:nvSpPr>
          <p:spPr bwMode="auto">
            <a:xfrm rot="17781378" flipH="1">
              <a:off x="5578476" y="3857625"/>
              <a:ext cx="76200" cy="60325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09" name="Line 36"/>
            <p:cNvSpPr>
              <a:spLocks noChangeShapeType="1"/>
            </p:cNvSpPr>
            <p:nvPr/>
          </p:nvSpPr>
          <p:spPr bwMode="auto">
            <a:xfrm rot="17781378" flipH="1">
              <a:off x="5071270" y="4206081"/>
              <a:ext cx="792162" cy="79375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10" name="Line 37"/>
            <p:cNvSpPr>
              <a:spLocks noChangeShapeType="1"/>
            </p:cNvSpPr>
            <p:nvPr/>
          </p:nvSpPr>
          <p:spPr bwMode="auto">
            <a:xfrm rot="17781378" flipH="1">
              <a:off x="5205413" y="4306888"/>
              <a:ext cx="422275" cy="9525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11" name="Line 38"/>
            <p:cNvSpPr>
              <a:spLocks noChangeShapeType="1"/>
            </p:cNvSpPr>
            <p:nvPr/>
          </p:nvSpPr>
          <p:spPr bwMode="auto">
            <a:xfrm rot="17781378" flipH="1">
              <a:off x="4906963" y="4289425"/>
              <a:ext cx="977900" cy="19050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12" name="Line 39"/>
            <p:cNvSpPr>
              <a:spLocks noChangeShapeType="1"/>
            </p:cNvSpPr>
            <p:nvPr/>
          </p:nvSpPr>
          <p:spPr bwMode="auto">
            <a:xfrm rot="17781378">
              <a:off x="5253038" y="4025900"/>
              <a:ext cx="463550" cy="31750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13" name="Line 40"/>
            <p:cNvSpPr>
              <a:spLocks noChangeShapeType="1"/>
            </p:cNvSpPr>
            <p:nvPr/>
          </p:nvSpPr>
          <p:spPr bwMode="auto">
            <a:xfrm rot="17781378">
              <a:off x="5091113" y="4064000"/>
              <a:ext cx="657225" cy="85725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14" name="Freeform 41"/>
            <p:cNvSpPr>
              <a:spLocks/>
            </p:cNvSpPr>
            <p:nvPr/>
          </p:nvSpPr>
          <p:spPr bwMode="auto">
            <a:xfrm rot="17781378">
              <a:off x="4866481" y="4155282"/>
              <a:ext cx="887413" cy="152400"/>
            </a:xfrm>
            <a:custGeom>
              <a:avLst/>
              <a:gdLst>
                <a:gd name="T0" fmla="*/ 545 w 560"/>
                <a:gd name="T1" fmla="*/ 94 h 96"/>
                <a:gd name="T2" fmla="*/ 0 w 560"/>
                <a:gd name="T3" fmla="*/ 0 h 96"/>
                <a:gd name="T4" fmla="*/ 233 w 560"/>
                <a:gd name="T5" fmla="*/ 33 h 96"/>
                <a:gd name="T6" fmla="*/ 560 w 560"/>
                <a:gd name="T7" fmla="*/ 96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0"/>
                <a:gd name="T13" fmla="*/ 0 h 96"/>
                <a:gd name="T14" fmla="*/ 560 w 560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0" h="96">
                  <a:moveTo>
                    <a:pt x="545" y="94"/>
                  </a:moveTo>
                  <a:lnTo>
                    <a:pt x="0" y="0"/>
                  </a:lnTo>
                  <a:lnTo>
                    <a:pt x="233" y="33"/>
                  </a:lnTo>
                  <a:lnTo>
                    <a:pt x="560" y="96"/>
                  </a:ln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15" name="Freeform 42"/>
            <p:cNvSpPr>
              <a:spLocks/>
            </p:cNvSpPr>
            <p:nvPr/>
          </p:nvSpPr>
          <p:spPr bwMode="auto">
            <a:xfrm rot="17781378">
              <a:off x="4969669" y="4058444"/>
              <a:ext cx="714375" cy="185737"/>
            </a:xfrm>
            <a:custGeom>
              <a:avLst/>
              <a:gdLst>
                <a:gd name="T0" fmla="*/ 450 w 450"/>
                <a:gd name="T1" fmla="*/ 117 h 117"/>
                <a:gd name="T2" fmla="*/ 0 w 450"/>
                <a:gd name="T3" fmla="*/ 0 h 117"/>
                <a:gd name="T4" fmla="*/ 150 w 450"/>
                <a:gd name="T5" fmla="*/ 29 h 117"/>
                <a:gd name="T6" fmla="*/ 450 w 450"/>
                <a:gd name="T7" fmla="*/ 117 h 1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0"/>
                <a:gd name="T13" fmla="*/ 0 h 117"/>
                <a:gd name="T14" fmla="*/ 450 w 450"/>
                <a:gd name="T15" fmla="*/ 117 h 1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0" h="117">
                  <a:moveTo>
                    <a:pt x="450" y="117"/>
                  </a:moveTo>
                  <a:lnTo>
                    <a:pt x="0" y="0"/>
                  </a:lnTo>
                  <a:lnTo>
                    <a:pt x="150" y="29"/>
                  </a:lnTo>
                  <a:lnTo>
                    <a:pt x="450" y="117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16" name="Freeform 43"/>
            <p:cNvSpPr>
              <a:spLocks/>
            </p:cNvSpPr>
            <p:nvPr/>
          </p:nvSpPr>
          <p:spPr bwMode="auto">
            <a:xfrm rot="17781378">
              <a:off x="4978401" y="3989387"/>
              <a:ext cx="679450" cy="238125"/>
            </a:xfrm>
            <a:custGeom>
              <a:avLst/>
              <a:gdLst>
                <a:gd name="T0" fmla="*/ 428 w 428"/>
                <a:gd name="T1" fmla="*/ 150 h 150"/>
                <a:gd name="T2" fmla="*/ 0 w 428"/>
                <a:gd name="T3" fmla="*/ 0 h 150"/>
                <a:gd name="T4" fmla="*/ 42 w 428"/>
                <a:gd name="T5" fmla="*/ 6 h 150"/>
                <a:gd name="T6" fmla="*/ 428 w 428"/>
                <a:gd name="T7" fmla="*/ 150 h 1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8"/>
                <a:gd name="T13" fmla="*/ 0 h 150"/>
                <a:gd name="T14" fmla="*/ 428 w 428"/>
                <a:gd name="T15" fmla="*/ 150 h 1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8" h="150">
                  <a:moveTo>
                    <a:pt x="428" y="150"/>
                  </a:moveTo>
                  <a:lnTo>
                    <a:pt x="0" y="0"/>
                  </a:lnTo>
                  <a:lnTo>
                    <a:pt x="42" y="6"/>
                  </a:lnTo>
                  <a:lnTo>
                    <a:pt x="428" y="15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17" name="Freeform 44"/>
            <p:cNvSpPr>
              <a:spLocks/>
            </p:cNvSpPr>
            <p:nvPr/>
          </p:nvSpPr>
          <p:spPr bwMode="auto">
            <a:xfrm rot="17781378">
              <a:off x="4788694" y="4010819"/>
              <a:ext cx="833437" cy="339725"/>
            </a:xfrm>
            <a:custGeom>
              <a:avLst/>
              <a:gdLst>
                <a:gd name="T0" fmla="*/ 511 w 525"/>
                <a:gd name="T1" fmla="*/ 210 h 214"/>
                <a:gd name="T2" fmla="*/ 0 w 525"/>
                <a:gd name="T3" fmla="*/ 0 h 214"/>
                <a:gd name="T4" fmla="*/ 121 w 525"/>
                <a:gd name="T5" fmla="*/ 39 h 214"/>
                <a:gd name="T6" fmla="*/ 525 w 525"/>
                <a:gd name="T7" fmla="*/ 214 h 2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5"/>
                <a:gd name="T13" fmla="*/ 0 h 214"/>
                <a:gd name="T14" fmla="*/ 525 w 525"/>
                <a:gd name="T15" fmla="*/ 214 h 2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5" h="214">
                  <a:moveTo>
                    <a:pt x="511" y="210"/>
                  </a:moveTo>
                  <a:lnTo>
                    <a:pt x="0" y="0"/>
                  </a:lnTo>
                  <a:lnTo>
                    <a:pt x="121" y="39"/>
                  </a:lnTo>
                  <a:lnTo>
                    <a:pt x="525" y="214"/>
                  </a:ln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18" name="Freeform 45"/>
            <p:cNvSpPr>
              <a:spLocks/>
            </p:cNvSpPr>
            <p:nvPr/>
          </p:nvSpPr>
          <p:spPr bwMode="auto">
            <a:xfrm rot="17781378">
              <a:off x="5053013" y="3921125"/>
              <a:ext cx="504825" cy="263525"/>
            </a:xfrm>
            <a:custGeom>
              <a:avLst/>
              <a:gdLst>
                <a:gd name="T0" fmla="*/ 300 w 318"/>
                <a:gd name="T1" fmla="*/ 157 h 166"/>
                <a:gd name="T2" fmla="*/ 0 w 318"/>
                <a:gd name="T3" fmla="*/ 6 h 166"/>
                <a:gd name="T4" fmla="*/ 12 w 318"/>
                <a:gd name="T5" fmla="*/ 0 h 166"/>
                <a:gd name="T6" fmla="*/ 318 w 318"/>
                <a:gd name="T7" fmla="*/ 166 h 1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8"/>
                <a:gd name="T13" fmla="*/ 0 h 166"/>
                <a:gd name="T14" fmla="*/ 318 w 318"/>
                <a:gd name="T15" fmla="*/ 166 h 1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8" h="166">
                  <a:moveTo>
                    <a:pt x="300" y="157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318" y="166"/>
                  </a:ln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19" name="Freeform 46"/>
            <p:cNvSpPr>
              <a:spLocks/>
            </p:cNvSpPr>
            <p:nvPr/>
          </p:nvSpPr>
          <p:spPr bwMode="auto">
            <a:xfrm rot="17781378">
              <a:off x="4738688" y="3913188"/>
              <a:ext cx="827087" cy="452437"/>
            </a:xfrm>
            <a:custGeom>
              <a:avLst/>
              <a:gdLst>
                <a:gd name="T0" fmla="*/ 522 w 522"/>
                <a:gd name="T1" fmla="*/ 285 h 285"/>
                <a:gd name="T2" fmla="*/ 0 w 522"/>
                <a:gd name="T3" fmla="*/ 0 h 285"/>
                <a:gd name="T4" fmla="*/ 249 w 522"/>
                <a:gd name="T5" fmla="*/ 123 h 285"/>
                <a:gd name="T6" fmla="*/ 512 w 522"/>
                <a:gd name="T7" fmla="*/ 279 h 2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2"/>
                <a:gd name="T13" fmla="*/ 0 h 285"/>
                <a:gd name="T14" fmla="*/ 522 w 522"/>
                <a:gd name="T15" fmla="*/ 285 h 2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2" h="285">
                  <a:moveTo>
                    <a:pt x="522" y="285"/>
                  </a:moveTo>
                  <a:lnTo>
                    <a:pt x="0" y="0"/>
                  </a:lnTo>
                  <a:lnTo>
                    <a:pt x="249" y="123"/>
                  </a:lnTo>
                  <a:lnTo>
                    <a:pt x="512" y="279"/>
                  </a:ln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20" name="Freeform 47"/>
            <p:cNvSpPr>
              <a:spLocks/>
            </p:cNvSpPr>
            <p:nvPr/>
          </p:nvSpPr>
          <p:spPr bwMode="auto">
            <a:xfrm rot="17781378">
              <a:off x="4855369" y="3874294"/>
              <a:ext cx="633412" cy="419100"/>
            </a:xfrm>
            <a:custGeom>
              <a:avLst/>
              <a:gdLst>
                <a:gd name="T0" fmla="*/ 387 w 399"/>
                <a:gd name="T1" fmla="*/ 257 h 264"/>
                <a:gd name="T2" fmla="*/ 0 w 399"/>
                <a:gd name="T3" fmla="*/ 0 h 264"/>
                <a:gd name="T4" fmla="*/ 133 w 399"/>
                <a:gd name="T5" fmla="*/ 81 h 264"/>
                <a:gd name="T6" fmla="*/ 399 w 399"/>
                <a:gd name="T7" fmla="*/ 264 h 2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9"/>
                <a:gd name="T13" fmla="*/ 0 h 264"/>
                <a:gd name="T14" fmla="*/ 399 w 399"/>
                <a:gd name="T15" fmla="*/ 264 h 2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9" h="264">
                  <a:moveTo>
                    <a:pt x="387" y="257"/>
                  </a:moveTo>
                  <a:lnTo>
                    <a:pt x="0" y="0"/>
                  </a:lnTo>
                  <a:lnTo>
                    <a:pt x="133" y="81"/>
                  </a:lnTo>
                  <a:lnTo>
                    <a:pt x="399" y="264"/>
                  </a:ln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21" name="Freeform 48"/>
            <p:cNvSpPr>
              <a:spLocks/>
            </p:cNvSpPr>
            <p:nvPr/>
          </p:nvSpPr>
          <p:spPr bwMode="auto">
            <a:xfrm rot="17781378">
              <a:off x="4561681" y="3767932"/>
              <a:ext cx="911225" cy="700088"/>
            </a:xfrm>
            <a:custGeom>
              <a:avLst/>
              <a:gdLst>
                <a:gd name="T0" fmla="*/ 574 w 574"/>
                <a:gd name="T1" fmla="*/ 441 h 441"/>
                <a:gd name="T2" fmla="*/ 0 w 574"/>
                <a:gd name="T3" fmla="*/ 0 h 441"/>
                <a:gd name="T4" fmla="*/ 103 w 574"/>
                <a:gd name="T5" fmla="*/ 67 h 441"/>
                <a:gd name="T6" fmla="*/ 574 w 574"/>
                <a:gd name="T7" fmla="*/ 441 h 4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4"/>
                <a:gd name="T13" fmla="*/ 0 h 441"/>
                <a:gd name="T14" fmla="*/ 574 w 574"/>
                <a:gd name="T15" fmla="*/ 441 h 4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4" h="441">
                  <a:moveTo>
                    <a:pt x="574" y="441"/>
                  </a:moveTo>
                  <a:lnTo>
                    <a:pt x="0" y="0"/>
                  </a:lnTo>
                  <a:lnTo>
                    <a:pt x="103" y="67"/>
                  </a:lnTo>
                  <a:lnTo>
                    <a:pt x="574" y="44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22" name="Freeform 49"/>
            <p:cNvSpPr>
              <a:spLocks/>
            </p:cNvSpPr>
            <p:nvPr/>
          </p:nvSpPr>
          <p:spPr bwMode="auto">
            <a:xfrm rot="17781378">
              <a:off x="4758532" y="3728243"/>
              <a:ext cx="704850" cy="614363"/>
            </a:xfrm>
            <a:custGeom>
              <a:avLst/>
              <a:gdLst>
                <a:gd name="T0" fmla="*/ 436 w 444"/>
                <a:gd name="T1" fmla="*/ 381 h 387"/>
                <a:gd name="T2" fmla="*/ 0 w 444"/>
                <a:gd name="T3" fmla="*/ 0 h 387"/>
                <a:gd name="T4" fmla="*/ 124 w 444"/>
                <a:gd name="T5" fmla="*/ 90 h 387"/>
                <a:gd name="T6" fmla="*/ 444 w 444"/>
                <a:gd name="T7" fmla="*/ 387 h 3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4"/>
                <a:gd name="T13" fmla="*/ 0 h 387"/>
                <a:gd name="T14" fmla="*/ 444 w 444"/>
                <a:gd name="T15" fmla="*/ 387 h 3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4" h="387">
                  <a:moveTo>
                    <a:pt x="436" y="381"/>
                  </a:moveTo>
                  <a:lnTo>
                    <a:pt x="0" y="0"/>
                  </a:lnTo>
                  <a:lnTo>
                    <a:pt x="124" y="90"/>
                  </a:lnTo>
                  <a:lnTo>
                    <a:pt x="444" y="387"/>
                  </a:ln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23" name="Freeform 50"/>
            <p:cNvSpPr>
              <a:spLocks/>
            </p:cNvSpPr>
            <p:nvPr/>
          </p:nvSpPr>
          <p:spPr bwMode="auto">
            <a:xfrm rot="17781378">
              <a:off x="4849813" y="3678237"/>
              <a:ext cx="609600" cy="600075"/>
            </a:xfrm>
            <a:custGeom>
              <a:avLst/>
              <a:gdLst>
                <a:gd name="T0" fmla="*/ 384 w 384"/>
                <a:gd name="T1" fmla="*/ 378 h 378"/>
                <a:gd name="T2" fmla="*/ 0 w 384"/>
                <a:gd name="T3" fmla="*/ 0 h 378"/>
                <a:gd name="T4" fmla="*/ 111 w 384"/>
                <a:gd name="T5" fmla="*/ 102 h 378"/>
                <a:gd name="T6" fmla="*/ 376 w 384"/>
                <a:gd name="T7" fmla="*/ 371 h 3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4"/>
                <a:gd name="T13" fmla="*/ 0 h 378"/>
                <a:gd name="T14" fmla="*/ 384 w 384"/>
                <a:gd name="T15" fmla="*/ 378 h 3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4" h="378">
                  <a:moveTo>
                    <a:pt x="384" y="378"/>
                  </a:moveTo>
                  <a:lnTo>
                    <a:pt x="0" y="0"/>
                  </a:lnTo>
                  <a:lnTo>
                    <a:pt x="111" y="102"/>
                  </a:lnTo>
                  <a:lnTo>
                    <a:pt x="376" y="371"/>
                  </a:ln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24" name="Freeform 51"/>
            <p:cNvSpPr>
              <a:spLocks/>
            </p:cNvSpPr>
            <p:nvPr/>
          </p:nvSpPr>
          <p:spPr bwMode="auto">
            <a:xfrm rot="17781378">
              <a:off x="4278313" y="3432175"/>
              <a:ext cx="1016000" cy="1196975"/>
            </a:xfrm>
            <a:custGeom>
              <a:avLst/>
              <a:gdLst>
                <a:gd name="T0" fmla="*/ 640 w 640"/>
                <a:gd name="T1" fmla="*/ 754 h 754"/>
                <a:gd name="T2" fmla="*/ 0 w 640"/>
                <a:gd name="T3" fmla="*/ 0 h 754"/>
                <a:gd name="T4" fmla="*/ 378 w 640"/>
                <a:gd name="T5" fmla="*/ 418 h 754"/>
                <a:gd name="T6" fmla="*/ 640 w 640"/>
                <a:gd name="T7" fmla="*/ 754 h 7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0"/>
                <a:gd name="T13" fmla="*/ 0 h 754"/>
                <a:gd name="T14" fmla="*/ 640 w 640"/>
                <a:gd name="T15" fmla="*/ 754 h 7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0" h="754">
                  <a:moveTo>
                    <a:pt x="640" y="754"/>
                  </a:moveTo>
                  <a:lnTo>
                    <a:pt x="0" y="0"/>
                  </a:lnTo>
                  <a:lnTo>
                    <a:pt x="378" y="418"/>
                  </a:lnTo>
                  <a:lnTo>
                    <a:pt x="640" y="754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25" name="Freeform 52"/>
            <p:cNvSpPr>
              <a:spLocks/>
            </p:cNvSpPr>
            <p:nvPr/>
          </p:nvSpPr>
          <p:spPr bwMode="auto">
            <a:xfrm rot="17781378">
              <a:off x="4401358" y="3203099"/>
              <a:ext cx="810899" cy="1361790"/>
            </a:xfrm>
            <a:custGeom>
              <a:avLst/>
              <a:gdLst>
                <a:gd name="T0" fmla="*/ 811213 w 511"/>
                <a:gd name="T1" fmla="*/ 1362075 h 858"/>
                <a:gd name="T2" fmla="*/ 0 w 511"/>
                <a:gd name="T3" fmla="*/ 0 h 858"/>
                <a:gd name="T4" fmla="*/ 728663 w 511"/>
                <a:gd name="T5" fmla="*/ 1154113 h 858"/>
                <a:gd name="T6" fmla="*/ 758825 w 511"/>
                <a:gd name="T7" fmla="*/ 1277938 h 8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1"/>
                <a:gd name="T13" fmla="*/ 0 h 858"/>
                <a:gd name="T14" fmla="*/ 511 w 511"/>
                <a:gd name="T15" fmla="*/ 858 h 8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1" h="858">
                  <a:moveTo>
                    <a:pt x="511" y="858"/>
                  </a:moveTo>
                  <a:lnTo>
                    <a:pt x="0" y="0"/>
                  </a:lnTo>
                  <a:lnTo>
                    <a:pt x="459" y="727"/>
                  </a:lnTo>
                  <a:lnTo>
                    <a:pt x="478" y="805"/>
                  </a:lnTo>
                </a:path>
              </a:pathLst>
            </a:custGeom>
            <a:solidFill>
              <a:srgbClr val="0000CC"/>
            </a:solidFill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6" name="Freeform 53"/>
            <p:cNvSpPr>
              <a:spLocks/>
            </p:cNvSpPr>
            <p:nvPr/>
          </p:nvSpPr>
          <p:spPr bwMode="auto">
            <a:xfrm rot="17781378">
              <a:off x="5166519" y="3382169"/>
              <a:ext cx="158750" cy="700088"/>
            </a:xfrm>
            <a:custGeom>
              <a:avLst/>
              <a:gdLst>
                <a:gd name="T0" fmla="*/ 100 w 100"/>
                <a:gd name="T1" fmla="*/ 441 h 441"/>
                <a:gd name="T2" fmla="*/ 0 w 100"/>
                <a:gd name="T3" fmla="*/ 0 h 441"/>
                <a:gd name="T4" fmla="*/ 78 w 100"/>
                <a:gd name="T5" fmla="*/ 361 h 441"/>
                <a:gd name="T6" fmla="*/ 85 w 100"/>
                <a:gd name="T7" fmla="*/ 372 h 4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0"/>
                <a:gd name="T13" fmla="*/ 0 h 441"/>
                <a:gd name="T14" fmla="*/ 100 w 100"/>
                <a:gd name="T15" fmla="*/ 441 h 4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0" h="441">
                  <a:moveTo>
                    <a:pt x="100" y="441"/>
                  </a:moveTo>
                  <a:lnTo>
                    <a:pt x="0" y="0"/>
                  </a:lnTo>
                  <a:lnTo>
                    <a:pt x="78" y="361"/>
                  </a:lnTo>
                  <a:lnTo>
                    <a:pt x="85" y="372"/>
                  </a:ln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27" name="Freeform 54"/>
            <p:cNvSpPr>
              <a:spLocks/>
            </p:cNvSpPr>
            <p:nvPr/>
          </p:nvSpPr>
          <p:spPr bwMode="auto">
            <a:xfrm rot="17781378">
              <a:off x="4913313" y="3009900"/>
              <a:ext cx="104775" cy="1152525"/>
            </a:xfrm>
            <a:custGeom>
              <a:avLst/>
              <a:gdLst>
                <a:gd name="T0" fmla="*/ 66 w 66"/>
                <a:gd name="T1" fmla="*/ 726 h 726"/>
                <a:gd name="T2" fmla="*/ 0 w 66"/>
                <a:gd name="T3" fmla="*/ 0 h 726"/>
                <a:gd name="T4" fmla="*/ 64 w 66"/>
                <a:gd name="T5" fmla="*/ 469 h 726"/>
                <a:gd name="T6" fmla="*/ 66 w 66"/>
                <a:gd name="T7" fmla="*/ 726 h 7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"/>
                <a:gd name="T13" fmla="*/ 0 h 726"/>
                <a:gd name="T14" fmla="*/ 66 w 66"/>
                <a:gd name="T15" fmla="*/ 726 h 7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" h="726">
                  <a:moveTo>
                    <a:pt x="66" y="726"/>
                  </a:moveTo>
                  <a:lnTo>
                    <a:pt x="0" y="0"/>
                  </a:lnTo>
                  <a:lnTo>
                    <a:pt x="64" y="469"/>
                  </a:lnTo>
                  <a:lnTo>
                    <a:pt x="66" y="726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28" name="Line 55"/>
            <p:cNvSpPr>
              <a:spLocks noChangeShapeType="1"/>
            </p:cNvSpPr>
            <p:nvPr/>
          </p:nvSpPr>
          <p:spPr bwMode="auto">
            <a:xfrm rot="17781378" flipH="1">
              <a:off x="5542797" y="3717167"/>
              <a:ext cx="26978" cy="104753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9" name="Freeform 56"/>
            <p:cNvSpPr>
              <a:spLocks/>
            </p:cNvSpPr>
            <p:nvPr/>
          </p:nvSpPr>
          <p:spPr bwMode="auto">
            <a:xfrm rot="17781378">
              <a:off x="4952098" y="2840581"/>
              <a:ext cx="114256" cy="1185616"/>
            </a:xfrm>
            <a:custGeom>
              <a:avLst/>
              <a:gdLst>
                <a:gd name="T0" fmla="*/ 0 w 72"/>
                <a:gd name="T1" fmla="*/ 1185863 h 747"/>
                <a:gd name="T2" fmla="*/ 114300 w 72"/>
                <a:gd name="T3" fmla="*/ 0 h 747"/>
                <a:gd name="T4" fmla="*/ 55563 w 72"/>
                <a:gd name="T5" fmla="*/ 812800 h 747"/>
                <a:gd name="T6" fmla="*/ 0 w 72"/>
                <a:gd name="T7" fmla="*/ 1185863 h 7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"/>
                <a:gd name="T13" fmla="*/ 0 h 747"/>
                <a:gd name="T14" fmla="*/ 72 w 72"/>
                <a:gd name="T15" fmla="*/ 747 h 7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" h="747">
                  <a:moveTo>
                    <a:pt x="0" y="747"/>
                  </a:moveTo>
                  <a:lnTo>
                    <a:pt x="72" y="0"/>
                  </a:lnTo>
                  <a:lnTo>
                    <a:pt x="35" y="512"/>
                  </a:lnTo>
                  <a:lnTo>
                    <a:pt x="0" y="747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0" name="Freeform 57"/>
            <p:cNvSpPr>
              <a:spLocks/>
            </p:cNvSpPr>
            <p:nvPr/>
          </p:nvSpPr>
          <p:spPr bwMode="auto">
            <a:xfrm rot="17781378">
              <a:off x="5109369" y="3075781"/>
              <a:ext cx="209550" cy="788988"/>
            </a:xfrm>
            <a:custGeom>
              <a:avLst/>
              <a:gdLst>
                <a:gd name="T0" fmla="*/ 0 w 132"/>
                <a:gd name="T1" fmla="*/ 497 h 497"/>
                <a:gd name="T2" fmla="*/ 132 w 132"/>
                <a:gd name="T3" fmla="*/ 0 h 497"/>
                <a:gd name="T4" fmla="*/ 60 w 132"/>
                <a:gd name="T5" fmla="*/ 293 h 497"/>
                <a:gd name="T6" fmla="*/ 0 w 132"/>
                <a:gd name="T7" fmla="*/ 497 h 49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2"/>
                <a:gd name="T13" fmla="*/ 0 h 497"/>
                <a:gd name="T14" fmla="*/ 132 w 132"/>
                <a:gd name="T15" fmla="*/ 497 h 49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2" h="497">
                  <a:moveTo>
                    <a:pt x="0" y="497"/>
                  </a:moveTo>
                  <a:lnTo>
                    <a:pt x="132" y="0"/>
                  </a:lnTo>
                  <a:lnTo>
                    <a:pt x="60" y="293"/>
                  </a:lnTo>
                  <a:lnTo>
                    <a:pt x="0" y="497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31" name="Freeform 58"/>
            <p:cNvSpPr>
              <a:spLocks/>
            </p:cNvSpPr>
            <p:nvPr/>
          </p:nvSpPr>
          <p:spPr bwMode="auto">
            <a:xfrm rot="17781378">
              <a:off x="5043488" y="2919413"/>
              <a:ext cx="449262" cy="950912"/>
            </a:xfrm>
            <a:custGeom>
              <a:avLst/>
              <a:gdLst>
                <a:gd name="T0" fmla="*/ 0 w 283"/>
                <a:gd name="T1" fmla="*/ 599 h 599"/>
                <a:gd name="T2" fmla="*/ 283 w 283"/>
                <a:gd name="T3" fmla="*/ 0 h 599"/>
                <a:gd name="T4" fmla="*/ 141 w 283"/>
                <a:gd name="T5" fmla="*/ 338 h 599"/>
                <a:gd name="T6" fmla="*/ 0 w 283"/>
                <a:gd name="T7" fmla="*/ 599 h 5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3"/>
                <a:gd name="T13" fmla="*/ 0 h 599"/>
                <a:gd name="T14" fmla="*/ 283 w 283"/>
                <a:gd name="T15" fmla="*/ 599 h 5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3" h="599">
                  <a:moveTo>
                    <a:pt x="0" y="599"/>
                  </a:moveTo>
                  <a:lnTo>
                    <a:pt x="283" y="0"/>
                  </a:lnTo>
                  <a:lnTo>
                    <a:pt x="141" y="338"/>
                  </a:lnTo>
                  <a:lnTo>
                    <a:pt x="0" y="599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32" name="Freeform 59"/>
            <p:cNvSpPr>
              <a:spLocks/>
            </p:cNvSpPr>
            <p:nvPr/>
          </p:nvSpPr>
          <p:spPr bwMode="auto">
            <a:xfrm rot="17781378">
              <a:off x="4877042" y="2637840"/>
              <a:ext cx="834702" cy="1099908"/>
            </a:xfrm>
            <a:custGeom>
              <a:avLst/>
              <a:gdLst>
                <a:gd name="T0" fmla="*/ 0 w 526"/>
                <a:gd name="T1" fmla="*/ 1100138 h 693"/>
                <a:gd name="T2" fmla="*/ 835025 w 526"/>
                <a:gd name="T3" fmla="*/ 0 h 693"/>
                <a:gd name="T4" fmla="*/ 214312 w 526"/>
                <a:gd name="T5" fmla="*/ 890588 h 693"/>
                <a:gd name="T6" fmla="*/ 0 w 526"/>
                <a:gd name="T7" fmla="*/ 1100138 h 6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6"/>
                <a:gd name="T13" fmla="*/ 0 h 693"/>
                <a:gd name="T14" fmla="*/ 526 w 526"/>
                <a:gd name="T15" fmla="*/ 693 h 6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6" h="693">
                  <a:moveTo>
                    <a:pt x="0" y="693"/>
                  </a:moveTo>
                  <a:lnTo>
                    <a:pt x="526" y="0"/>
                  </a:lnTo>
                  <a:lnTo>
                    <a:pt x="135" y="561"/>
                  </a:lnTo>
                  <a:lnTo>
                    <a:pt x="0" y="693"/>
                  </a:lnTo>
                  <a:close/>
                </a:path>
              </a:pathLst>
            </a:custGeom>
            <a:solidFill>
              <a:srgbClr val="9900CC"/>
            </a:solidFill>
            <a:ln w="9525">
              <a:solidFill>
                <a:srgbClr val="99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3" name="Freeform 60"/>
            <p:cNvSpPr>
              <a:spLocks/>
            </p:cNvSpPr>
            <p:nvPr/>
          </p:nvSpPr>
          <p:spPr bwMode="auto">
            <a:xfrm rot="17781378">
              <a:off x="5097855" y="2991102"/>
              <a:ext cx="761705" cy="653913"/>
            </a:xfrm>
            <a:custGeom>
              <a:avLst/>
              <a:gdLst>
                <a:gd name="T0" fmla="*/ 0 w 480"/>
                <a:gd name="T1" fmla="*/ 654050 h 412"/>
                <a:gd name="T2" fmla="*/ 762000 w 480"/>
                <a:gd name="T3" fmla="*/ 0 h 412"/>
                <a:gd name="T4" fmla="*/ 469900 w 480"/>
                <a:gd name="T5" fmla="*/ 266700 h 412"/>
                <a:gd name="T6" fmla="*/ 0 w 480"/>
                <a:gd name="T7" fmla="*/ 654050 h 4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412"/>
                <a:gd name="T14" fmla="*/ 480 w 480"/>
                <a:gd name="T15" fmla="*/ 412 h 4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412">
                  <a:moveTo>
                    <a:pt x="0" y="412"/>
                  </a:moveTo>
                  <a:lnTo>
                    <a:pt x="480" y="0"/>
                  </a:lnTo>
                  <a:lnTo>
                    <a:pt x="296" y="168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4" name="Freeform 61"/>
            <p:cNvSpPr>
              <a:spLocks/>
            </p:cNvSpPr>
            <p:nvPr/>
          </p:nvSpPr>
          <p:spPr bwMode="auto">
            <a:xfrm rot="17781378">
              <a:off x="5209381" y="3163095"/>
              <a:ext cx="695325" cy="461962"/>
            </a:xfrm>
            <a:custGeom>
              <a:avLst/>
              <a:gdLst>
                <a:gd name="T0" fmla="*/ 0 w 438"/>
                <a:gd name="T1" fmla="*/ 291 h 291"/>
                <a:gd name="T2" fmla="*/ 438 w 438"/>
                <a:gd name="T3" fmla="*/ 0 h 291"/>
                <a:gd name="T4" fmla="*/ 335 w 438"/>
                <a:gd name="T5" fmla="*/ 76 h 291"/>
                <a:gd name="T6" fmla="*/ 36 w 438"/>
                <a:gd name="T7" fmla="*/ 267 h 2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8"/>
                <a:gd name="T13" fmla="*/ 0 h 291"/>
                <a:gd name="T14" fmla="*/ 438 w 438"/>
                <a:gd name="T15" fmla="*/ 291 h 2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8" h="291">
                  <a:moveTo>
                    <a:pt x="0" y="291"/>
                  </a:moveTo>
                  <a:lnTo>
                    <a:pt x="438" y="0"/>
                  </a:lnTo>
                  <a:lnTo>
                    <a:pt x="335" y="76"/>
                  </a:lnTo>
                  <a:lnTo>
                    <a:pt x="36" y="267"/>
                  </a:ln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35" name="Freeform 62"/>
            <p:cNvSpPr>
              <a:spLocks/>
            </p:cNvSpPr>
            <p:nvPr/>
          </p:nvSpPr>
          <p:spPr bwMode="auto">
            <a:xfrm rot="17781378">
              <a:off x="5261769" y="3207544"/>
              <a:ext cx="690563" cy="365125"/>
            </a:xfrm>
            <a:custGeom>
              <a:avLst/>
              <a:gdLst>
                <a:gd name="T0" fmla="*/ 0 w 435"/>
                <a:gd name="T1" fmla="*/ 230 h 230"/>
                <a:gd name="T2" fmla="*/ 435 w 435"/>
                <a:gd name="T3" fmla="*/ 0 h 230"/>
                <a:gd name="T4" fmla="*/ 236 w 435"/>
                <a:gd name="T5" fmla="*/ 113 h 230"/>
                <a:gd name="T6" fmla="*/ 0 w 435"/>
                <a:gd name="T7" fmla="*/ 230 h 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5"/>
                <a:gd name="T13" fmla="*/ 0 h 230"/>
                <a:gd name="T14" fmla="*/ 435 w 435"/>
                <a:gd name="T15" fmla="*/ 230 h 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5" h="230">
                  <a:moveTo>
                    <a:pt x="0" y="230"/>
                  </a:moveTo>
                  <a:lnTo>
                    <a:pt x="435" y="0"/>
                  </a:lnTo>
                  <a:lnTo>
                    <a:pt x="236" y="113"/>
                  </a:lnTo>
                  <a:lnTo>
                    <a:pt x="0" y="23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36" name="Freeform 63"/>
            <p:cNvSpPr>
              <a:spLocks/>
            </p:cNvSpPr>
            <p:nvPr/>
          </p:nvSpPr>
          <p:spPr bwMode="auto">
            <a:xfrm rot="17781378">
              <a:off x="5326063" y="3286125"/>
              <a:ext cx="642938" cy="261937"/>
            </a:xfrm>
            <a:custGeom>
              <a:avLst/>
              <a:gdLst>
                <a:gd name="T0" fmla="*/ 9 w 405"/>
                <a:gd name="T1" fmla="*/ 160 h 165"/>
                <a:gd name="T2" fmla="*/ 405 w 405"/>
                <a:gd name="T3" fmla="*/ 0 h 165"/>
                <a:gd name="T4" fmla="*/ 397 w 405"/>
                <a:gd name="T5" fmla="*/ 10 h 165"/>
                <a:gd name="T6" fmla="*/ 0 w 405"/>
                <a:gd name="T7" fmla="*/ 165 h 1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5"/>
                <a:gd name="T13" fmla="*/ 0 h 165"/>
                <a:gd name="T14" fmla="*/ 405 w 405"/>
                <a:gd name="T15" fmla="*/ 165 h 1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5" h="165">
                  <a:moveTo>
                    <a:pt x="9" y="160"/>
                  </a:moveTo>
                  <a:lnTo>
                    <a:pt x="405" y="0"/>
                  </a:lnTo>
                  <a:lnTo>
                    <a:pt x="397" y="10"/>
                  </a:lnTo>
                  <a:lnTo>
                    <a:pt x="0" y="165"/>
                  </a:ln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37" name="Freeform 64"/>
            <p:cNvSpPr>
              <a:spLocks/>
            </p:cNvSpPr>
            <p:nvPr/>
          </p:nvSpPr>
          <p:spPr bwMode="auto">
            <a:xfrm rot="17781378">
              <a:off x="5388769" y="3318669"/>
              <a:ext cx="552450" cy="182562"/>
            </a:xfrm>
            <a:custGeom>
              <a:avLst/>
              <a:gdLst>
                <a:gd name="T0" fmla="*/ 0 w 348"/>
                <a:gd name="T1" fmla="*/ 115 h 115"/>
                <a:gd name="T2" fmla="*/ 348 w 348"/>
                <a:gd name="T3" fmla="*/ 0 h 115"/>
                <a:gd name="T4" fmla="*/ 258 w 348"/>
                <a:gd name="T5" fmla="*/ 34 h 115"/>
                <a:gd name="T6" fmla="*/ 0 w 348"/>
                <a:gd name="T7" fmla="*/ 115 h 1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8"/>
                <a:gd name="T13" fmla="*/ 0 h 115"/>
                <a:gd name="T14" fmla="*/ 348 w 348"/>
                <a:gd name="T15" fmla="*/ 115 h 1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8" h="115">
                  <a:moveTo>
                    <a:pt x="0" y="115"/>
                  </a:moveTo>
                  <a:lnTo>
                    <a:pt x="348" y="0"/>
                  </a:lnTo>
                  <a:lnTo>
                    <a:pt x="258" y="34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38" name="Freeform 65"/>
            <p:cNvSpPr>
              <a:spLocks/>
            </p:cNvSpPr>
            <p:nvPr/>
          </p:nvSpPr>
          <p:spPr bwMode="auto">
            <a:xfrm rot="17781378">
              <a:off x="5362576" y="3303587"/>
              <a:ext cx="804862" cy="106363"/>
            </a:xfrm>
            <a:custGeom>
              <a:avLst/>
              <a:gdLst>
                <a:gd name="T0" fmla="*/ 0 w 507"/>
                <a:gd name="T1" fmla="*/ 67 h 67"/>
                <a:gd name="T2" fmla="*/ 507 w 507"/>
                <a:gd name="T3" fmla="*/ 0 h 67"/>
                <a:gd name="T4" fmla="*/ 189 w 507"/>
                <a:gd name="T5" fmla="*/ 55 h 67"/>
                <a:gd name="T6" fmla="*/ 0 w 507"/>
                <a:gd name="T7" fmla="*/ 67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7"/>
                <a:gd name="T13" fmla="*/ 0 h 67"/>
                <a:gd name="T14" fmla="*/ 507 w 507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7" h="67">
                  <a:moveTo>
                    <a:pt x="0" y="67"/>
                  </a:moveTo>
                  <a:lnTo>
                    <a:pt x="507" y="0"/>
                  </a:lnTo>
                  <a:lnTo>
                    <a:pt x="189" y="55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39" name="Line 66"/>
            <p:cNvSpPr>
              <a:spLocks noChangeShapeType="1"/>
            </p:cNvSpPr>
            <p:nvPr/>
          </p:nvSpPr>
          <p:spPr bwMode="auto">
            <a:xfrm rot="17781378" flipH="1">
              <a:off x="5483225" y="3594100"/>
              <a:ext cx="363538" cy="71438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40" name="Line 67"/>
            <p:cNvSpPr>
              <a:spLocks noChangeShapeType="1"/>
            </p:cNvSpPr>
            <p:nvPr/>
          </p:nvSpPr>
          <p:spPr bwMode="auto">
            <a:xfrm rot="17781378" flipH="1">
              <a:off x="5407819" y="3431381"/>
              <a:ext cx="541338" cy="142875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41" name="Freeform 68"/>
            <p:cNvSpPr>
              <a:spLocks/>
            </p:cNvSpPr>
            <p:nvPr/>
          </p:nvSpPr>
          <p:spPr bwMode="auto">
            <a:xfrm rot="17781378">
              <a:off x="5370512" y="3375026"/>
              <a:ext cx="866775" cy="31750"/>
            </a:xfrm>
            <a:custGeom>
              <a:avLst/>
              <a:gdLst>
                <a:gd name="T0" fmla="*/ 0 w 546"/>
                <a:gd name="T1" fmla="*/ 20 h 20"/>
                <a:gd name="T2" fmla="*/ 33 w 546"/>
                <a:gd name="T3" fmla="*/ 20 h 20"/>
                <a:gd name="T4" fmla="*/ 546 w 546"/>
                <a:gd name="T5" fmla="*/ 0 h 20"/>
                <a:gd name="T6" fmla="*/ 277 w 546"/>
                <a:gd name="T7" fmla="*/ 20 h 20"/>
                <a:gd name="T8" fmla="*/ 0 w 546"/>
                <a:gd name="T9" fmla="*/ 2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6"/>
                <a:gd name="T16" fmla="*/ 0 h 20"/>
                <a:gd name="T17" fmla="*/ 546 w 546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6" h="20">
                  <a:moveTo>
                    <a:pt x="0" y="20"/>
                  </a:moveTo>
                  <a:cubicBezTo>
                    <a:pt x="11" y="20"/>
                    <a:pt x="22" y="20"/>
                    <a:pt x="33" y="20"/>
                  </a:cubicBezTo>
                  <a:lnTo>
                    <a:pt x="546" y="0"/>
                  </a:lnTo>
                  <a:lnTo>
                    <a:pt x="277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42" name="Freeform 69"/>
            <p:cNvSpPr>
              <a:spLocks/>
            </p:cNvSpPr>
            <p:nvPr/>
          </p:nvSpPr>
          <p:spPr bwMode="auto">
            <a:xfrm rot="17781378">
              <a:off x="5387182" y="3347243"/>
              <a:ext cx="952500" cy="23813"/>
            </a:xfrm>
            <a:custGeom>
              <a:avLst/>
              <a:gdLst>
                <a:gd name="T0" fmla="*/ 0 w 600"/>
                <a:gd name="T1" fmla="*/ 0 h 15"/>
                <a:gd name="T2" fmla="*/ 600 w 600"/>
                <a:gd name="T3" fmla="*/ 15 h 15"/>
                <a:gd name="T4" fmla="*/ 273 w 600"/>
                <a:gd name="T5" fmla="*/ 14 h 15"/>
                <a:gd name="T6" fmla="*/ 0 w 600"/>
                <a:gd name="T7" fmla="*/ 0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0"/>
                <a:gd name="T13" fmla="*/ 0 h 15"/>
                <a:gd name="T14" fmla="*/ 600 w 600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0" h="15">
                  <a:moveTo>
                    <a:pt x="0" y="0"/>
                  </a:moveTo>
                  <a:lnTo>
                    <a:pt x="600" y="15"/>
                  </a:lnTo>
                  <a:lnTo>
                    <a:pt x="273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43" name="Freeform 70"/>
            <p:cNvSpPr>
              <a:spLocks/>
            </p:cNvSpPr>
            <p:nvPr/>
          </p:nvSpPr>
          <p:spPr bwMode="auto">
            <a:xfrm rot="17781378">
              <a:off x="5283200" y="3038475"/>
              <a:ext cx="1562100" cy="152400"/>
            </a:xfrm>
            <a:custGeom>
              <a:avLst/>
              <a:gdLst>
                <a:gd name="T0" fmla="*/ 0 w 984"/>
                <a:gd name="T1" fmla="*/ 0 h 96"/>
                <a:gd name="T2" fmla="*/ 984 w 984"/>
                <a:gd name="T3" fmla="*/ 96 h 96"/>
                <a:gd name="T4" fmla="*/ 432 w 984"/>
                <a:gd name="T5" fmla="*/ 58 h 96"/>
                <a:gd name="T6" fmla="*/ 0 w 984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84"/>
                <a:gd name="T13" fmla="*/ 0 h 96"/>
                <a:gd name="T14" fmla="*/ 984 w 984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84" h="96">
                  <a:moveTo>
                    <a:pt x="0" y="0"/>
                  </a:moveTo>
                  <a:lnTo>
                    <a:pt x="984" y="96"/>
                  </a:lnTo>
                  <a:lnTo>
                    <a:pt x="432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44" name="Freeform 71"/>
            <p:cNvSpPr>
              <a:spLocks/>
            </p:cNvSpPr>
            <p:nvPr/>
          </p:nvSpPr>
          <p:spPr bwMode="auto">
            <a:xfrm rot="17781378">
              <a:off x="5516563" y="3419475"/>
              <a:ext cx="717550" cy="142875"/>
            </a:xfrm>
            <a:custGeom>
              <a:avLst/>
              <a:gdLst>
                <a:gd name="T0" fmla="*/ 11 w 452"/>
                <a:gd name="T1" fmla="*/ 2 h 90"/>
                <a:gd name="T2" fmla="*/ 452 w 452"/>
                <a:gd name="T3" fmla="*/ 90 h 90"/>
                <a:gd name="T4" fmla="*/ 360 w 452"/>
                <a:gd name="T5" fmla="*/ 80 h 90"/>
                <a:gd name="T6" fmla="*/ 0 w 452"/>
                <a:gd name="T7" fmla="*/ 0 h 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2"/>
                <a:gd name="T13" fmla="*/ 0 h 90"/>
                <a:gd name="T14" fmla="*/ 452 w 452"/>
                <a:gd name="T15" fmla="*/ 90 h 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2" h="90">
                  <a:moveTo>
                    <a:pt x="11" y="2"/>
                  </a:moveTo>
                  <a:lnTo>
                    <a:pt x="452" y="90"/>
                  </a:lnTo>
                  <a:lnTo>
                    <a:pt x="360" y="8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45" name="Freeform 72"/>
            <p:cNvSpPr>
              <a:spLocks/>
            </p:cNvSpPr>
            <p:nvPr/>
          </p:nvSpPr>
          <p:spPr bwMode="auto">
            <a:xfrm rot="17781378">
              <a:off x="5520532" y="3175794"/>
              <a:ext cx="1066800" cy="280987"/>
            </a:xfrm>
            <a:custGeom>
              <a:avLst/>
              <a:gdLst>
                <a:gd name="T0" fmla="*/ 14 w 672"/>
                <a:gd name="T1" fmla="*/ 3 h 177"/>
                <a:gd name="T2" fmla="*/ 672 w 672"/>
                <a:gd name="T3" fmla="*/ 177 h 177"/>
                <a:gd name="T4" fmla="*/ 411 w 672"/>
                <a:gd name="T5" fmla="*/ 120 h 177"/>
                <a:gd name="T6" fmla="*/ 0 w 672"/>
                <a:gd name="T7" fmla="*/ 0 h 1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2"/>
                <a:gd name="T13" fmla="*/ 0 h 177"/>
                <a:gd name="T14" fmla="*/ 672 w 672"/>
                <a:gd name="T15" fmla="*/ 177 h 1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2" h="177">
                  <a:moveTo>
                    <a:pt x="14" y="3"/>
                  </a:moveTo>
                  <a:lnTo>
                    <a:pt x="672" y="177"/>
                  </a:lnTo>
                  <a:lnTo>
                    <a:pt x="411" y="12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46" name="Freeform 73"/>
            <p:cNvSpPr>
              <a:spLocks/>
            </p:cNvSpPr>
            <p:nvPr/>
          </p:nvSpPr>
          <p:spPr bwMode="auto">
            <a:xfrm rot="17781378">
              <a:off x="5580856" y="3237707"/>
              <a:ext cx="896937" cy="298450"/>
            </a:xfrm>
            <a:custGeom>
              <a:avLst/>
              <a:gdLst>
                <a:gd name="T0" fmla="*/ 0 w 566"/>
                <a:gd name="T1" fmla="*/ 0 h 188"/>
                <a:gd name="T2" fmla="*/ 566 w 566"/>
                <a:gd name="T3" fmla="*/ 188 h 188"/>
                <a:gd name="T4" fmla="*/ 377 w 566"/>
                <a:gd name="T5" fmla="*/ 132 h 188"/>
                <a:gd name="T6" fmla="*/ 0 w 566"/>
                <a:gd name="T7" fmla="*/ 0 h 1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6"/>
                <a:gd name="T13" fmla="*/ 0 h 188"/>
                <a:gd name="T14" fmla="*/ 566 w 566"/>
                <a:gd name="T15" fmla="*/ 188 h 1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6" h="188">
                  <a:moveTo>
                    <a:pt x="0" y="0"/>
                  </a:moveTo>
                  <a:lnTo>
                    <a:pt x="566" y="188"/>
                  </a:lnTo>
                  <a:lnTo>
                    <a:pt x="377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47" name="Freeform 74"/>
            <p:cNvSpPr>
              <a:spLocks/>
            </p:cNvSpPr>
            <p:nvPr/>
          </p:nvSpPr>
          <p:spPr bwMode="auto">
            <a:xfrm rot="17781378">
              <a:off x="5559425" y="3160713"/>
              <a:ext cx="1079500" cy="425450"/>
            </a:xfrm>
            <a:custGeom>
              <a:avLst/>
              <a:gdLst>
                <a:gd name="T0" fmla="*/ 0 w 681"/>
                <a:gd name="T1" fmla="*/ 0 h 268"/>
                <a:gd name="T2" fmla="*/ 681 w 681"/>
                <a:gd name="T3" fmla="*/ 268 h 268"/>
                <a:gd name="T4" fmla="*/ 534 w 681"/>
                <a:gd name="T5" fmla="*/ 228 h 268"/>
                <a:gd name="T6" fmla="*/ 419 w 681"/>
                <a:gd name="T7" fmla="*/ 166 h 2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1"/>
                <a:gd name="T13" fmla="*/ 0 h 268"/>
                <a:gd name="T14" fmla="*/ 681 w 681"/>
                <a:gd name="T15" fmla="*/ 268 h 2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1" h="268">
                  <a:moveTo>
                    <a:pt x="0" y="0"/>
                  </a:moveTo>
                  <a:lnTo>
                    <a:pt x="681" y="268"/>
                  </a:lnTo>
                  <a:lnTo>
                    <a:pt x="534" y="228"/>
                  </a:lnTo>
                  <a:lnTo>
                    <a:pt x="419" y="166"/>
                  </a:ln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48" name="Freeform 75"/>
            <p:cNvSpPr>
              <a:spLocks/>
            </p:cNvSpPr>
            <p:nvPr/>
          </p:nvSpPr>
          <p:spPr bwMode="auto">
            <a:xfrm rot="17781378">
              <a:off x="5560106" y="3204236"/>
              <a:ext cx="1037824" cy="514242"/>
            </a:xfrm>
            <a:custGeom>
              <a:avLst/>
              <a:gdLst>
                <a:gd name="T0" fmla="*/ 0 w 654"/>
                <a:gd name="T1" fmla="*/ 0 h 324"/>
                <a:gd name="T2" fmla="*/ 1038225 w 654"/>
                <a:gd name="T3" fmla="*/ 514350 h 324"/>
                <a:gd name="T4" fmla="*/ 550862 w 654"/>
                <a:gd name="T5" fmla="*/ 290512 h 324"/>
                <a:gd name="T6" fmla="*/ 0 w 654"/>
                <a:gd name="T7" fmla="*/ 0 h 3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4"/>
                <a:gd name="T13" fmla="*/ 0 h 324"/>
                <a:gd name="T14" fmla="*/ 654 w 654"/>
                <a:gd name="T15" fmla="*/ 324 h 3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4" h="324">
                  <a:moveTo>
                    <a:pt x="0" y="0"/>
                  </a:moveTo>
                  <a:lnTo>
                    <a:pt x="654" y="324"/>
                  </a:lnTo>
                  <a:lnTo>
                    <a:pt x="347" y="1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9" name="Freeform 76"/>
            <p:cNvSpPr>
              <a:spLocks/>
            </p:cNvSpPr>
            <p:nvPr/>
          </p:nvSpPr>
          <p:spPr bwMode="auto">
            <a:xfrm rot="17781378">
              <a:off x="5619751" y="3433762"/>
              <a:ext cx="622300" cy="371475"/>
            </a:xfrm>
            <a:custGeom>
              <a:avLst/>
              <a:gdLst>
                <a:gd name="T0" fmla="*/ 0 w 392"/>
                <a:gd name="T1" fmla="*/ 0 h 234"/>
                <a:gd name="T2" fmla="*/ 392 w 392"/>
                <a:gd name="T3" fmla="*/ 234 h 234"/>
                <a:gd name="T4" fmla="*/ 123 w 392"/>
                <a:gd name="T5" fmla="*/ 82 h 234"/>
                <a:gd name="T6" fmla="*/ 0 w 392"/>
                <a:gd name="T7" fmla="*/ 0 h 2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2"/>
                <a:gd name="T13" fmla="*/ 0 h 234"/>
                <a:gd name="T14" fmla="*/ 392 w 392"/>
                <a:gd name="T15" fmla="*/ 234 h 2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2" h="234">
                  <a:moveTo>
                    <a:pt x="0" y="0"/>
                  </a:moveTo>
                  <a:lnTo>
                    <a:pt x="392" y="234"/>
                  </a:lnTo>
                  <a:lnTo>
                    <a:pt x="123" y="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50" name="Line 77"/>
            <p:cNvSpPr>
              <a:spLocks noChangeShapeType="1"/>
            </p:cNvSpPr>
            <p:nvPr/>
          </p:nvSpPr>
          <p:spPr bwMode="auto">
            <a:xfrm rot="17781378" flipH="1" flipV="1">
              <a:off x="5657851" y="3490912"/>
              <a:ext cx="493712" cy="385763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51" name="Freeform 78"/>
            <p:cNvSpPr>
              <a:spLocks/>
            </p:cNvSpPr>
            <p:nvPr/>
          </p:nvSpPr>
          <p:spPr bwMode="auto">
            <a:xfrm rot="17781378">
              <a:off x="5764552" y="2987410"/>
              <a:ext cx="1202860" cy="1058641"/>
            </a:xfrm>
            <a:custGeom>
              <a:avLst/>
              <a:gdLst>
                <a:gd name="T0" fmla="*/ 0 w 758"/>
                <a:gd name="T1" fmla="*/ 0 h 667"/>
                <a:gd name="T2" fmla="*/ 1203325 w 758"/>
                <a:gd name="T3" fmla="*/ 1058863 h 667"/>
                <a:gd name="T4" fmla="*/ 374650 w 758"/>
                <a:gd name="T5" fmla="*/ 361950 h 667"/>
                <a:gd name="T6" fmla="*/ 0 w 758"/>
                <a:gd name="T7" fmla="*/ 0 h 6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58"/>
                <a:gd name="T13" fmla="*/ 0 h 667"/>
                <a:gd name="T14" fmla="*/ 758 w 758"/>
                <a:gd name="T15" fmla="*/ 667 h 6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8" h="667">
                  <a:moveTo>
                    <a:pt x="0" y="0"/>
                  </a:moveTo>
                  <a:lnTo>
                    <a:pt x="758" y="667"/>
                  </a:lnTo>
                  <a:lnTo>
                    <a:pt x="236" y="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66"/>
            </a:solidFill>
            <a:ln w="9525">
              <a:solidFill>
                <a:srgbClr val="CC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2" name="Line 79"/>
            <p:cNvSpPr>
              <a:spLocks noChangeShapeType="1"/>
            </p:cNvSpPr>
            <p:nvPr/>
          </p:nvSpPr>
          <p:spPr bwMode="auto">
            <a:xfrm rot="17781378" flipH="1" flipV="1">
              <a:off x="5754688" y="3416300"/>
              <a:ext cx="538162" cy="604838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53" name="Line 80"/>
            <p:cNvSpPr>
              <a:spLocks noChangeShapeType="1"/>
            </p:cNvSpPr>
            <p:nvPr/>
          </p:nvSpPr>
          <p:spPr bwMode="auto">
            <a:xfrm rot="17781378" flipH="1" flipV="1">
              <a:off x="5754688" y="3494088"/>
              <a:ext cx="425450" cy="533400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54" name="Freeform 81"/>
            <p:cNvSpPr>
              <a:spLocks/>
            </p:cNvSpPr>
            <p:nvPr/>
          </p:nvSpPr>
          <p:spPr bwMode="auto">
            <a:xfrm rot="17781378">
              <a:off x="5745163" y="3605212"/>
              <a:ext cx="261938" cy="379413"/>
            </a:xfrm>
            <a:custGeom>
              <a:avLst/>
              <a:gdLst>
                <a:gd name="T0" fmla="*/ 0 w 165"/>
                <a:gd name="T1" fmla="*/ 0 h 240"/>
                <a:gd name="T2" fmla="*/ 165 w 165"/>
                <a:gd name="T3" fmla="*/ 240 h 240"/>
                <a:gd name="T4" fmla="*/ 130 w 165"/>
                <a:gd name="T5" fmla="*/ 199 h 240"/>
                <a:gd name="T6" fmla="*/ 16 w 165"/>
                <a:gd name="T7" fmla="*/ 25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5"/>
                <a:gd name="T13" fmla="*/ 0 h 240"/>
                <a:gd name="T14" fmla="*/ 165 w 165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5" h="240">
                  <a:moveTo>
                    <a:pt x="0" y="0"/>
                  </a:moveTo>
                  <a:lnTo>
                    <a:pt x="165" y="240"/>
                  </a:lnTo>
                  <a:lnTo>
                    <a:pt x="130" y="199"/>
                  </a:lnTo>
                  <a:lnTo>
                    <a:pt x="16" y="25"/>
                  </a:ln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55" name="Freeform 82"/>
            <p:cNvSpPr>
              <a:spLocks/>
            </p:cNvSpPr>
            <p:nvPr/>
          </p:nvSpPr>
          <p:spPr bwMode="auto">
            <a:xfrm rot="17781378">
              <a:off x="5845175" y="3611563"/>
              <a:ext cx="217487" cy="395288"/>
            </a:xfrm>
            <a:custGeom>
              <a:avLst/>
              <a:gdLst>
                <a:gd name="T0" fmla="*/ 0 w 137"/>
                <a:gd name="T1" fmla="*/ 0 h 249"/>
                <a:gd name="T2" fmla="*/ 137 w 137"/>
                <a:gd name="T3" fmla="*/ 249 h 249"/>
                <a:gd name="T4" fmla="*/ 72 w 137"/>
                <a:gd name="T5" fmla="*/ 147 h 249"/>
                <a:gd name="T6" fmla="*/ 0 w 137"/>
                <a:gd name="T7" fmla="*/ 0 h 2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7"/>
                <a:gd name="T13" fmla="*/ 0 h 249"/>
                <a:gd name="T14" fmla="*/ 137 w 137"/>
                <a:gd name="T15" fmla="*/ 249 h 2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7" h="249">
                  <a:moveTo>
                    <a:pt x="0" y="0"/>
                  </a:moveTo>
                  <a:lnTo>
                    <a:pt x="137" y="249"/>
                  </a:lnTo>
                  <a:lnTo>
                    <a:pt x="72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56" name="Line 83"/>
            <p:cNvSpPr>
              <a:spLocks noChangeShapeType="1"/>
            </p:cNvSpPr>
            <p:nvPr/>
          </p:nvSpPr>
          <p:spPr bwMode="auto">
            <a:xfrm rot="17781378" flipH="1" flipV="1">
              <a:off x="5791995" y="3599656"/>
              <a:ext cx="220662" cy="473075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57" name="Line 84"/>
            <p:cNvSpPr>
              <a:spLocks noChangeShapeType="1"/>
            </p:cNvSpPr>
            <p:nvPr/>
          </p:nvSpPr>
          <p:spPr bwMode="auto">
            <a:xfrm rot="17781378">
              <a:off x="5867400" y="3613150"/>
              <a:ext cx="134938" cy="566738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58" name="Freeform 85"/>
            <p:cNvSpPr>
              <a:spLocks/>
            </p:cNvSpPr>
            <p:nvPr/>
          </p:nvSpPr>
          <p:spPr bwMode="auto">
            <a:xfrm rot="17781378">
              <a:off x="6235084" y="3410756"/>
              <a:ext cx="244381" cy="1249101"/>
            </a:xfrm>
            <a:custGeom>
              <a:avLst/>
              <a:gdLst>
                <a:gd name="T0" fmla="*/ 0 w 154"/>
                <a:gd name="T1" fmla="*/ 0 h 787"/>
                <a:gd name="T2" fmla="*/ 244475 w 154"/>
                <a:gd name="T3" fmla="*/ 1249363 h 787"/>
                <a:gd name="T4" fmla="*/ 0 w 154"/>
                <a:gd name="T5" fmla="*/ 139700 h 787"/>
                <a:gd name="T6" fmla="*/ 0 w 154"/>
                <a:gd name="T7" fmla="*/ 0 h 7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"/>
                <a:gd name="T13" fmla="*/ 0 h 787"/>
                <a:gd name="T14" fmla="*/ 154 w 154"/>
                <a:gd name="T15" fmla="*/ 787 h 7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" h="787">
                  <a:moveTo>
                    <a:pt x="0" y="0"/>
                  </a:moveTo>
                  <a:lnTo>
                    <a:pt x="154" y="787"/>
                  </a:lnTo>
                  <a:lnTo>
                    <a:pt x="0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9" name="Line 86"/>
            <p:cNvSpPr>
              <a:spLocks noChangeShapeType="1"/>
            </p:cNvSpPr>
            <p:nvPr/>
          </p:nvSpPr>
          <p:spPr bwMode="auto">
            <a:xfrm rot="17781378">
              <a:off x="5674920" y="3777748"/>
              <a:ext cx="11109" cy="158717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60" name="Text Box 9"/>
          <p:cNvSpPr txBox="1">
            <a:spLocks noChangeArrowheads="1"/>
          </p:cNvSpPr>
          <p:nvPr/>
        </p:nvSpPr>
        <p:spPr bwMode="auto">
          <a:xfrm>
            <a:off x="3529866" y="761859"/>
            <a:ext cx="5591561" cy="63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>
              <a:lnSpc>
                <a:spcPct val="110000"/>
              </a:lnSpc>
              <a:spcAft>
                <a:spcPct val="30000"/>
              </a:spcAft>
              <a:buFont typeface="Wingdings" pitchFamily="2" charset="2"/>
              <a:buChar char="Ø"/>
            </a:pPr>
            <a:r>
              <a:rPr lang="en-GB" sz="1600" b="1" dirty="0" smtClean="0">
                <a:latin typeface="+mn-lt"/>
              </a:rPr>
              <a:t>Dense microbial community, particularly in the colon </a:t>
            </a:r>
            <a:br>
              <a:rPr lang="en-GB" sz="1600" b="1" dirty="0" smtClean="0">
                <a:latin typeface="+mn-lt"/>
              </a:rPr>
            </a:br>
            <a:r>
              <a:rPr lang="en-GB" sz="1600" b="1" dirty="0" smtClean="0">
                <a:latin typeface="+mn-lt"/>
              </a:rPr>
              <a:t>Bacteria (few dominant phyla), Archaea, viruses, Eukaryotes</a:t>
            </a:r>
          </a:p>
        </p:txBody>
      </p:sp>
      <p:sp>
        <p:nvSpPr>
          <p:cNvPr id="261" name="Text Box 9"/>
          <p:cNvSpPr txBox="1">
            <a:spLocks noChangeArrowheads="1"/>
          </p:cNvSpPr>
          <p:nvPr/>
        </p:nvSpPr>
        <p:spPr bwMode="auto">
          <a:xfrm>
            <a:off x="2691281" y="2752581"/>
            <a:ext cx="15091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>
              <a:spcAft>
                <a:spcPts val="0"/>
              </a:spcAft>
            </a:pPr>
            <a:r>
              <a:rPr lang="en-GB" sz="1400" b="1" dirty="0" smtClean="0">
                <a:solidFill>
                  <a:srgbClr val="FF6600"/>
                </a:solidFill>
                <a:latin typeface="+mn-lt"/>
              </a:rPr>
              <a:t>Skin:</a:t>
            </a:r>
          </a:p>
          <a:p>
            <a:pPr marL="180975" indent="-180975">
              <a:spcAft>
                <a:spcPts val="0"/>
              </a:spcAft>
            </a:pPr>
            <a:r>
              <a:rPr lang="en-GB" sz="1400" b="1" dirty="0" smtClean="0">
                <a:solidFill>
                  <a:srgbClr val="FF6600"/>
                </a:solidFill>
                <a:latin typeface="+mn-lt"/>
              </a:rPr>
              <a:t>~ 1 Million /cm</a:t>
            </a:r>
            <a:r>
              <a:rPr lang="en-GB" sz="1400" b="1" baseline="30000" dirty="0" smtClean="0">
                <a:solidFill>
                  <a:srgbClr val="FF6600"/>
                </a:solidFill>
                <a:latin typeface="+mn-lt"/>
              </a:rPr>
              <a:t>2</a:t>
            </a:r>
            <a:endParaRPr lang="en-GB" sz="1400" b="1" baseline="30000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262" name="Text Box 206"/>
          <p:cNvSpPr txBox="1">
            <a:spLocks noChangeArrowheads="1"/>
          </p:cNvSpPr>
          <p:nvPr/>
        </p:nvSpPr>
        <p:spPr bwMode="auto">
          <a:xfrm>
            <a:off x="4117337" y="2066007"/>
            <a:ext cx="143100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GB" b="1" dirty="0" err="1" smtClean="0">
                <a:solidFill>
                  <a:srgbClr val="0000CC"/>
                </a:solidFill>
                <a:latin typeface="+mn-lt"/>
                <a:ea typeface="Verdana" pitchFamily="34" charset="0"/>
                <a:cs typeface="Arial" pitchFamily="34" charset="0"/>
              </a:rPr>
              <a:t>Firmicutes</a:t>
            </a:r>
            <a:endParaRPr lang="en-GB" b="1" dirty="0" smtClean="0">
              <a:solidFill>
                <a:srgbClr val="0000CC"/>
              </a:solidFill>
              <a:latin typeface="+mn-lt"/>
              <a:ea typeface="Verdana" pitchFamily="34" charset="0"/>
              <a:cs typeface="Arial" pitchFamily="34" charset="0"/>
            </a:endParaRPr>
          </a:p>
          <a:p>
            <a:pPr eaLnBrk="1" hangingPunct="1"/>
            <a:r>
              <a:rPr lang="en-GB" sz="1400" b="1" dirty="0" smtClean="0">
                <a:solidFill>
                  <a:srgbClr val="0000CC"/>
                </a:solidFill>
                <a:latin typeface="+mn-lt"/>
                <a:ea typeface="Verdana" pitchFamily="34" charset="0"/>
                <a:cs typeface="Arial" pitchFamily="34" charset="0"/>
              </a:rPr>
              <a:t>~60-70% of total faecal bacteria</a:t>
            </a:r>
            <a:endParaRPr lang="en-GB" sz="1400" b="1" dirty="0">
              <a:solidFill>
                <a:srgbClr val="0000CC"/>
              </a:solidFill>
              <a:latin typeface="+mn-lt"/>
              <a:ea typeface="Verdana" pitchFamily="34" charset="0"/>
              <a:cs typeface="Arial" pitchFamily="34" charset="0"/>
            </a:endParaRPr>
          </a:p>
        </p:txBody>
      </p:sp>
      <p:sp>
        <p:nvSpPr>
          <p:cNvPr id="263" name="Text Box 207"/>
          <p:cNvSpPr txBox="1">
            <a:spLocks noChangeArrowheads="1"/>
          </p:cNvSpPr>
          <p:nvPr/>
        </p:nvSpPr>
        <p:spPr bwMode="auto">
          <a:xfrm>
            <a:off x="7515066" y="1369040"/>
            <a:ext cx="1628934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GB" b="1" dirty="0" err="1" smtClean="0">
                <a:solidFill>
                  <a:srgbClr val="CC0066"/>
                </a:solidFill>
                <a:latin typeface="+mn-lt"/>
                <a:ea typeface="Verdana" pitchFamily="34" charset="0"/>
                <a:cs typeface="Arial" pitchFamily="34" charset="0"/>
              </a:rPr>
              <a:t>Bacteroidetes</a:t>
            </a:r>
            <a:endParaRPr lang="en-GB" b="1" dirty="0" smtClean="0">
              <a:solidFill>
                <a:srgbClr val="CC0066"/>
              </a:solidFill>
              <a:latin typeface="+mn-lt"/>
              <a:ea typeface="Verdana" pitchFamily="34" charset="0"/>
              <a:cs typeface="Arial" pitchFamily="34" charset="0"/>
            </a:endParaRPr>
          </a:p>
          <a:p>
            <a:pPr eaLnBrk="1" hangingPunct="1"/>
            <a:r>
              <a:rPr lang="en-GB" sz="1400" b="1" dirty="0" smtClean="0">
                <a:solidFill>
                  <a:srgbClr val="CC0066"/>
                </a:solidFill>
                <a:latin typeface="+mn-lt"/>
                <a:ea typeface="Verdana" pitchFamily="34" charset="0"/>
                <a:cs typeface="Arial" pitchFamily="34" charset="0"/>
              </a:rPr>
              <a:t>~20-30% of total faecal bacteria</a:t>
            </a:r>
          </a:p>
        </p:txBody>
      </p:sp>
      <p:sp>
        <p:nvSpPr>
          <p:cNvPr id="264" name="Freeform 263"/>
          <p:cNvSpPr/>
          <p:nvPr/>
        </p:nvSpPr>
        <p:spPr>
          <a:xfrm>
            <a:off x="2474181" y="2265412"/>
            <a:ext cx="252454" cy="1333831"/>
          </a:xfrm>
          <a:custGeom>
            <a:avLst/>
            <a:gdLst>
              <a:gd name="connsiteX0" fmla="*/ 22529 w 252454"/>
              <a:gd name="connsiteY0" fmla="*/ 115294 h 1333831"/>
              <a:gd name="connsiteX1" fmla="*/ 153725 w 252454"/>
              <a:gd name="connsiteY1" fmla="*/ 15903 h 1333831"/>
              <a:gd name="connsiteX2" fmla="*/ 153725 w 252454"/>
              <a:gd name="connsiteY2" fmla="*/ 19878 h 1333831"/>
              <a:gd name="connsiteX3" fmla="*/ 161676 w 252454"/>
              <a:gd name="connsiteY3" fmla="*/ 59635 h 1333831"/>
              <a:gd name="connsiteX4" fmla="*/ 177579 w 252454"/>
              <a:gd name="connsiteY4" fmla="*/ 159026 h 1333831"/>
              <a:gd name="connsiteX5" fmla="*/ 185530 w 252454"/>
              <a:gd name="connsiteY5" fmla="*/ 282271 h 1333831"/>
              <a:gd name="connsiteX6" fmla="*/ 185530 w 252454"/>
              <a:gd name="connsiteY6" fmla="*/ 357809 h 1333831"/>
              <a:gd name="connsiteX7" fmla="*/ 173603 w 252454"/>
              <a:gd name="connsiteY7" fmla="*/ 441297 h 1333831"/>
              <a:gd name="connsiteX8" fmla="*/ 165652 w 252454"/>
              <a:gd name="connsiteY8" fmla="*/ 556591 h 1333831"/>
              <a:gd name="connsiteX9" fmla="*/ 157701 w 252454"/>
              <a:gd name="connsiteY9" fmla="*/ 691764 h 1333831"/>
              <a:gd name="connsiteX10" fmla="*/ 161676 w 252454"/>
              <a:gd name="connsiteY10" fmla="*/ 775252 h 1333831"/>
              <a:gd name="connsiteX11" fmla="*/ 165652 w 252454"/>
              <a:gd name="connsiteY11" fmla="*/ 906449 h 1333831"/>
              <a:gd name="connsiteX12" fmla="*/ 181555 w 252454"/>
              <a:gd name="connsiteY12" fmla="*/ 1025718 h 1333831"/>
              <a:gd name="connsiteX13" fmla="*/ 201433 w 252454"/>
              <a:gd name="connsiteY13" fmla="*/ 1172817 h 1333831"/>
              <a:gd name="connsiteX14" fmla="*/ 225287 w 252454"/>
              <a:gd name="connsiteY14" fmla="*/ 1264257 h 1333831"/>
              <a:gd name="connsiteX15" fmla="*/ 249141 w 252454"/>
              <a:gd name="connsiteY15" fmla="*/ 1323892 h 1333831"/>
              <a:gd name="connsiteX16" fmla="*/ 245165 w 252454"/>
              <a:gd name="connsiteY16" fmla="*/ 1323892 h 1333831"/>
              <a:gd name="connsiteX17" fmla="*/ 237214 w 252454"/>
              <a:gd name="connsiteY17" fmla="*/ 1323892 h 1333831"/>
              <a:gd name="connsiteX18" fmla="*/ 201433 w 252454"/>
              <a:gd name="connsiteY18" fmla="*/ 1319917 h 1333831"/>
              <a:gd name="connsiteX19" fmla="*/ 113969 w 252454"/>
              <a:gd name="connsiteY19" fmla="*/ 1296063 h 1333831"/>
              <a:gd name="connsiteX20" fmla="*/ 106017 w 252454"/>
              <a:gd name="connsiteY20" fmla="*/ 1284136 h 1333831"/>
              <a:gd name="connsiteX21" fmla="*/ 102042 w 252454"/>
              <a:gd name="connsiteY21" fmla="*/ 1260282 h 1333831"/>
              <a:gd name="connsiteX22" fmla="*/ 90115 w 252454"/>
              <a:gd name="connsiteY22" fmla="*/ 1220525 h 1333831"/>
              <a:gd name="connsiteX23" fmla="*/ 62285 w 252454"/>
              <a:gd name="connsiteY23" fmla="*/ 1069451 h 1333831"/>
              <a:gd name="connsiteX24" fmla="*/ 46382 w 252454"/>
              <a:gd name="connsiteY24" fmla="*/ 954157 h 1333831"/>
              <a:gd name="connsiteX25" fmla="*/ 34456 w 252454"/>
              <a:gd name="connsiteY25" fmla="*/ 846814 h 1333831"/>
              <a:gd name="connsiteX26" fmla="*/ 30480 w 252454"/>
              <a:gd name="connsiteY26" fmla="*/ 747423 h 1333831"/>
              <a:gd name="connsiteX27" fmla="*/ 30480 w 252454"/>
              <a:gd name="connsiteY27" fmla="*/ 667910 h 1333831"/>
              <a:gd name="connsiteX28" fmla="*/ 38431 w 252454"/>
              <a:gd name="connsiteY28" fmla="*/ 560567 h 1333831"/>
              <a:gd name="connsiteX29" fmla="*/ 58309 w 252454"/>
              <a:gd name="connsiteY29" fmla="*/ 429371 h 1333831"/>
              <a:gd name="connsiteX30" fmla="*/ 62285 w 252454"/>
              <a:gd name="connsiteY30" fmla="*/ 349857 h 1333831"/>
              <a:gd name="connsiteX31" fmla="*/ 62285 w 252454"/>
              <a:gd name="connsiteY31" fmla="*/ 266369 h 1333831"/>
              <a:gd name="connsiteX32" fmla="*/ 66261 w 252454"/>
              <a:gd name="connsiteY32" fmla="*/ 250466 h 1333831"/>
              <a:gd name="connsiteX33" fmla="*/ 50358 w 252454"/>
              <a:gd name="connsiteY33" fmla="*/ 230588 h 1333831"/>
              <a:gd name="connsiteX34" fmla="*/ 30480 w 252454"/>
              <a:gd name="connsiteY34" fmla="*/ 210710 h 1333831"/>
              <a:gd name="connsiteX35" fmla="*/ 22529 w 252454"/>
              <a:gd name="connsiteY35" fmla="*/ 194807 h 1333831"/>
              <a:gd name="connsiteX36" fmla="*/ 18553 w 252454"/>
              <a:gd name="connsiteY36" fmla="*/ 174929 h 1333831"/>
              <a:gd name="connsiteX37" fmla="*/ 22529 w 252454"/>
              <a:gd name="connsiteY37" fmla="*/ 115294 h 1333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52454" h="1333831">
                <a:moveTo>
                  <a:pt x="22529" y="115294"/>
                </a:moveTo>
                <a:cubicBezTo>
                  <a:pt x="45058" y="88790"/>
                  <a:pt x="131859" y="31806"/>
                  <a:pt x="153725" y="15903"/>
                </a:cubicBezTo>
                <a:cubicBezTo>
                  <a:pt x="175591" y="0"/>
                  <a:pt x="152400" y="12589"/>
                  <a:pt x="153725" y="19878"/>
                </a:cubicBezTo>
                <a:cubicBezTo>
                  <a:pt x="155050" y="27167"/>
                  <a:pt x="157700" y="36444"/>
                  <a:pt x="161676" y="59635"/>
                </a:cubicBezTo>
                <a:cubicBezTo>
                  <a:pt x="165652" y="82826"/>
                  <a:pt x="173603" y="121920"/>
                  <a:pt x="177579" y="159026"/>
                </a:cubicBezTo>
                <a:cubicBezTo>
                  <a:pt x="181555" y="196132"/>
                  <a:pt x="184205" y="249141"/>
                  <a:pt x="185530" y="282271"/>
                </a:cubicBezTo>
                <a:cubicBezTo>
                  <a:pt x="186855" y="315401"/>
                  <a:pt x="187518" y="331305"/>
                  <a:pt x="185530" y="357809"/>
                </a:cubicBezTo>
                <a:cubicBezTo>
                  <a:pt x="183542" y="384313"/>
                  <a:pt x="176916" y="408167"/>
                  <a:pt x="173603" y="441297"/>
                </a:cubicBezTo>
                <a:cubicBezTo>
                  <a:pt x="170290" y="474427"/>
                  <a:pt x="168302" y="514846"/>
                  <a:pt x="165652" y="556591"/>
                </a:cubicBezTo>
                <a:cubicBezTo>
                  <a:pt x="163002" y="598336"/>
                  <a:pt x="158364" y="655321"/>
                  <a:pt x="157701" y="691764"/>
                </a:cubicBezTo>
                <a:cubicBezTo>
                  <a:pt x="157038" y="728207"/>
                  <a:pt x="160351" y="739471"/>
                  <a:pt x="161676" y="775252"/>
                </a:cubicBezTo>
                <a:cubicBezTo>
                  <a:pt x="163001" y="811033"/>
                  <a:pt x="162339" y="864705"/>
                  <a:pt x="165652" y="906449"/>
                </a:cubicBezTo>
                <a:cubicBezTo>
                  <a:pt x="168965" y="948193"/>
                  <a:pt x="175592" y="981323"/>
                  <a:pt x="181555" y="1025718"/>
                </a:cubicBezTo>
                <a:cubicBezTo>
                  <a:pt x="187518" y="1070113"/>
                  <a:pt x="194144" y="1133061"/>
                  <a:pt x="201433" y="1172817"/>
                </a:cubicBezTo>
                <a:cubicBezTo>
                  <a:pt x="208722" y="1212573"/>
                  <a:pt x="217336" y="1239078"/>
                  <a:pt x="225287" y="1264257"/>
                </a:cubicBezTo>
                <a:cubicBezTo>
                  <a:pt x="233238" y="1289436"/>
                  <a:pt x="245828" y="1313953"/>
                  <a:pt x="249141" y="1323892"/>
                </a:cubicBezTo>
                <a:cubicBezTo>
                  <a:pt x="252454" y="1333831"/>
                  <a:pt x="245165" y="1323892"/>
                  <a:pt x="245165" y="1323892"/>
                </a:cubicBezTo>
                <a:cubicBezTo>
                  <a:pt x="243177" y="1323892"/>
                  <a:pt x="244503" y="1324555"/>
                  <a:pt x="237214" y="1323892"/>
                </a:cubicBezTo>
                <a:cubicBezTo>
                  <a:pt x="229925" y="1323230"/>
                  <a:pt x="221974" y="1324555"/>
                  <a:pt x="201433" y="1319917"/>
                </a:cubicBezTo>
                <a:cubicBezTo>
                  <a:pt x="180892" y="1315279"/>
                  <a:pt x="129872" y="1302027"/>
                  <a:pt x="113969" y="1296063"/>
                </a:cubicBezTo>
                <a:cubicBezTo>
                  <a:pt x="98066" y="1290100"/>
                  <a:pt x="108005" y="1290100"/>
                  <a:pt x="106017" y="1284136"/>
                </a:cubicBezTo>
                <a:cubicBezTo>
                  <a:pt x="104029" y="1278173"/>
                  <a:pt x="104692" y="1270884"/>
                  <a:pt x="102042" y="1260282"/>
                </a:cubicBezTo>
                <a:cubicBezTo>
                  <a:pt x="99392" y="1249680"/>
                  <a:pt x="96741" y="1252330"/>
                  <a:pt x="90115" y="1220525"/>
                </a:cubicBezTo>
                <a:cubicBezTo>
                  <a:pt x="83489" y="1188720"/>
                  <a:pt x="69574" y="1113846"/>
                  <a:pt x="62285" y="1069451"/>
                </a:cubicBezTo>
                <a:cubicBezTo>
                  <a:pt x="54996" y="1025056"/>
                  <a:pt x="51020" y="991263"/>
                  <a:pt x="46382" y="954157"/>
                </a:cubicBezTo>
                <a:cubicBezTo>
                  <a:pt x="41744" y="917051"/>
                  <a:pt x="37106" y="881270"/>
                  <a:pt x="34456" y="846814"/>
                </a:cubicBezTo>
                <a:cubicBezTo>
                  <a:pt x="31806" y="812358"/>
                  <a:pt x="31143" y="777240"/>
                  <a:pt x="30480" y="747423"/>
                </a:cubicBezTo>
                <a:cubicBezTo>
                  <a:pt x="29817" y="717606"/>
                  <a:pt x="29155" y="699053"/>
                  <a:pt x="30480" y="667910"/>
                </a:cubicBezTo>
                <a:cubicBezTo>
                  <a:pt x="31805" y="636767"/>
                  <a:pt x="33793" y="600323"/>
                  <a:pt x="38431" y="560567"/>
                </a:cubicBezTo>
                <a:cubicBezTo>
                  <a:pt x="43069" y="520811"/>
                  <a:pt x="54333" y="464489"/>
                  <a:pt x="58309" y="429371"/>
                </a:cubicBezTo>
                <a:cubicBezTo>
                  <a:pt x="62285" y="394253"/>
                  <a:pt x="61622" y="377024"/>
                  <a:pt x="62285" y="349857"/>
                </a:cubicBezTo>
                <a:cubicBezTo>
                  <a:pt x="62948" y="322690"/>
                  <a:pt x="61622" y="282934"/>
                  <a:pt x="62285" y="266369"/>
                </a:cubicBezTo>
                <a:cubicBezTo>
                  <a:pt x="62948" y="249804"/>
                  <a:pt x="68249" y="256430"/>
                  <a:pt x="66261" y="250466"/>
                </a:cubicBezTo>
                <a:cubicBezTo>
                  <a:pt x="64273" y="244503"/>
                  <a:pt x="56321" y="237214"/>
                  <a:pt x="50358" y="230588"/>
                </a:cubicBezTo>
                <a:cubicBezTo>
                  <a:pt x="44395" y="223962"/>
                  <a:pt x="35118" y="216673"/>
                  <a:pt x="30480" y="210710"/>
                </a:cubicBezTo>
                <a:cubicBezTo>
                  <a:pt x="25842" y="204747"/>
                  <a:pt x="24517" y="200771"/>
                  <a:pt x="22529" y="194807"/>
                </a:cubicBezTo>
                <a:cubicBezTo>
                  <a:pt x="20541" y="188844"/>
                  <a:pt x="17891" y="183543"/>
                  <a:pt x="18553" y="174929"/>
                </a:cubicBezTo>
                <a:cubicBezTo>
                  <a:pt x="19215" y="166315"/>
                  <a:pt x="0" y="141798"/>
                  <a:pt x="22529" y="115294"/>
                </a:cubicBezTo>
                <a:close/>
              </a:path>
            </a:pathLst>
          </a:custGeom>
          <a:gradFill flip="none" rotWithShape="1">
            <a:gsLst>
              <a:gs pos="0">
                <a:srgbClr val="6600CC">
                  <a:alpha val="23000"/>
                </a:srgbClr>
              </a:gs>
              <a:gs pos="30000">
                <a:srgbClr val="6600CC">
                  <a:alpha val="1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5" name="Text Box 9"/>
          <p:cNvSpPr txBox="1">
            <a:spLocks noChangeArrowheads="1"/>
          </p:cNvSpPr>
          <p:nvPr/>
        </p:nvSpPr>
        <p:spPr bwMode="auto">
          <a:xfrm>
            <a:off x="3533389" y="3639075"/>
            <a:ext cx="5591561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ct val="30000"/>
              </a:spcAft>
            </a:pPr>
            <a:endParaRPr lang="en-GB" sz="1600" b="1" dirty="0" smtClean="0">
              <a:latin typeface="+mn-lt"/>
            </a:endParaRPr>
          </a:p>
          <a:p>
            <a:pPr marL="180975" indent="-180975">
              <a:lnSpc>
                <a:spcPct val="110000"/>
              </a:lnSpc>
              <a:spcAft>
                <a:spcPct val="30000"/>
              </a:spcAft>
              <a:buFont typeface="Wingdings" pitchFamily="2" charset="2"/>
              <a:buChar char="Ø"/>
            </a:pPr>
            <a:r>
              <a:rPr lang="en-GB" sz="1600" b="1" dirty="0" smtClean="0">
                <a:latin typeface="+mn-lt"/>
              </a:rPr>
              <a:t>High diversity at the levels of strains, species and genera present, particularly within </a:t>
            </a:r>
            <a:r>
              <a:rPr lang="en-GB" sz="1600" b="1" dirty="0" err="1" smtClean="0">
                <a:latin typeface="+mn-lt"/>
              </a:rPr>
              <a:t>Firmicutes</a:t>
            </a:r>
            <a:r>
              <a:rPr lang="en-GB" sz="1600" b="1" dirty="0" smtClean="0">
                <a:latin typeface="+mn-lt"/>
              </a:rPr>
              <a:t> and </a:t>
            </a:r>
            <a:r>
              <a:rPr lang="en-GB" sz="1600" b="1" dirty="0" err="1" smtClean="0">
                <a:latin typeface="+mn-lt"/>
              </a:rPr>
              <a:t>Bacteroidetes</a:t>
            </a:r>
            <a:endParaRPr lang="en-GB" sz="1600" b="1" dirty="0" smtClean="0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207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165100" y="112713"/>
            <a:ext cx="30035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The human gut microbiota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427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7" grpId="0"/>
      <p:bldP spid="26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4"/>
          <p:cNvSpPr txBox="1">
            <a:spLocks noChangeArrowheads="1"/>
          </p:cNvSpPr>
          <p:nvPr/>
        </p:nvSpPr>
        <p:spPr bwMode="auto">
          <a:xfrm>
            <a:off x="2668825" y="3258650"/>
            <a:ext cx="7040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GB" sz="1400" b="1" dirty="0" smtClean="0">
                <a:latin typeface="Calibri" pitchFamily="34" charset="0"/>
              </a:rPr>
              <a:t>lactate</a:t>
            </a:r>
          </a:p>
        </p:txBody>
      </p:sp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4152649" y="2846726"/>
            <a:ext cx="997282" cy="398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160000"/>
              </a:lnSpc>
            </a:pPr>
            <a:r>
              <a:rPr lang="en-GB" sz="1200" b="1" dirty="0" smtClean="0">
                <a:latin typeface="Calibri" pitchFamily="34" charset="0"/>
              </a:rPr>
              <a:t> </a:t>
            </a:r>
            <a:r>
              <a:rPr lang="en-GB" sz="1400" b="1" dirty="0" err="1" smtClean="0">
                <a:latin typeface="Calibri" pitchFamily="34" charset="0"/>
              </a:rPr>
              <a:t>pyruvate</a:t>
            </a:r>
            <a:endParaRPr lang="en-GB" sz="1400" b="1" dirty="0">
              <a:latin typeface="Calibri" pitchFamily="34" charset="0"/>
            </a:endParaRPr>
          </a:p>
        </p:txBody>
      </p:sp>
      <p:sp>
        <p:nvSpPr>
          <p:cNvPr id="6" name="Text Box 89"/>
          <p:cNvSpPr txBox="1">
            <a:spLocks noChangeArrowheads="1"/>
          </p:cNvSpPr>
          <p:nvPr/>
        </p:nvSpPr>
        <p:spPr bwMode="auto">
          <a:xfrm>
            <a:off x="5856307" y="5109717"/>
            <a:ext cx="1334777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b="1" dirty="0" smtClean="0">
                <a:latin typeface="Calibri" pitchFamily="34" charset="0"/>
              </a:rPr>
              <a:t>propionate</a:t>
            </a:r>
            <a:endParaRPr lang="en-GB" sz="1200" b="1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03877" y="4097923"/>
            <a:ext cx="1954062" cy="64633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GB" sz="1200" b="1" i="1" dirty="0" err="1" smtClean="0">
                <a:solidFill>
                  <a:srgbClr val="C00000"/>
                </a:solidFill>
                <a:latin typeface="Calibri" pitchFamily="34" charset="0"/>
              </a:rPr>
              <a:t>Blautia</a:t>
            </a:r>
            <a:r>
              <a:rPr lang="en-GB" sz="1200" b="1" i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GB" sz="1200" b="1" dirty="0" smtClean="0">
                <a:solidFill>
                  <a:srgbClr val="C00000"/>
                </a:solidFill>
                <a:latin typeface="Calibri" pitchFamily="34" charset="0"/>
              </a:rPr>
              <a:t>spp.</a:t>
            </a:r>
          </a:p>
          <a:p>
            <a:r>
              <a:rPr lang="en-GB" sz="1200" b="1" i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GB" sz="1200" b="1" i="1" dirty="0" err="1" smtClean="0">
                <a:solidFill>
                  <a:srgbClr val="C00000"/>
                </a:solidFill>
                <a:latin typeface="Calibri" pitchFamily="34" charset="0"/>
              </a:rPr>
              <a:t>Roseburia</a:t>
            </a:r>
            <a:r>
              <a:rPr lang="en-GB" sz="1200" b="1" i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GB" sz="1200" b="1" i="1" dirty="0" err="1" smtClean="0">
                <a:solidFill>
                  <a:srgbClr val="C00000"/>
                </a:solidFill>
                <a:latin typeface="Calibri" pitchFamily="34" charset="0"/>
              </a:rPr>
              <a:t>inulinivorans</a:t>
            </a:r>
            <a:endParaRPr lang="en-GB" sz="1200" b="1" i="1" dirty="0" smtClean="0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en-GB" sz="1200" b="1" i="1" dirty="0" smtClean="0">
                <a:solidFill>
                  <a:srgbClr val="C00000"/>
                </a:solidFill>
                <a:latin typeface="Calibri" pitchFamily="34" charset="0"/>
              </a:rPr>
              <a:t>  E. </a:t>
            </a:r>
            <a:r>
              <a:rPr lang="en-GB" sz="1200" b="1" i="1" dirty="0" err="1" smtClean="0">
                <a:solidFill>
                  <a:srgbClr val="C00000"/>
                </a:solidFill>
                <a:latin typeface="Calibri" pitchFamily="34" charset="0"/>
              </a:rPr>
              <a:t>hallii</a:t>
            </a:r>
            <a:endParaRPr lang="en-GB" sz="1200" b="1" i="1" dirty="0" smtClean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8" name="Line 56"/>
          <p:cNvSpPr>
            <a:spLocks noChangeShapeType="1"/>
          </p:cNvSpPr>
          <p:nvPr/>
        </p:nvSpPr>
        <p:spPr bwMode="auto">
          <a:xfrm rot="5400000" flipH="1">
            <a:off x="3978583" y="3869338"/>
            <a:ext cx="1" cy="44527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sz="120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1553" y="3248663"/>
            <a:ext cx="1058548" cy="461665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GB" sz="1200" b="1" i="1" dirty="0" smtClean="0">
                <a:solidFill>
                  <a:srgbClr val="0000CC"/>
                </a:solidFill>
                <a:latin typeface="Calibri" pitchFamily="34" charset="0"/>
              </a:rPr>
              <a:t>        E. </a:t>
            </a:r>
            <a:r>
              <a:rPr lang="en-GB" sz="1200" b="1" i="1" dirty="0" err="1" smtClean="0">
                <a:solidFill>
                  <a:srgbClr val="0000CC"/>
                </a:solidFill>
                <a:latin typeface="Calibri" pitchFamily="34" charset="0"/>
              </a:rPr>
              <a:t>hallii</a:t>
            </a:r>
            <a:endParaRPr lang="en-GB" sz="1200" b="1" i="1" dirty="0" smtClean="0">
              <a:solidFill>
                <a:srgbClr val="0000CC"/>
              </a:solidFill>
              <a:latin typeface="Calibri" pitchFamily="34" charset="0"/>
            </a:endParaRPr>
          </a:p>
          <a:p>
            <a:r>
              <a:rPr lang="en-GB" sz="1200" b="1" i="1" dirty="0" smtClean="0">
                <a:solidFill>
                  <a:srgbClr val="0000CC"/>
                </a:solidFill>
                <a:latin typeface="Calibri" pitchFamily="34" charset="0"/>
              </a:rPr>
              <a:t>A. </a:t>
            </a:r>
            <a:r>
              <a:rPr lang="en-GB" sz="1200" b="1" i="1" dirty="0" err="1" smtClean="0">
                <a:solidFill>
                  <a:srgbClr val="0000CC"/>
                </a:solidFill>
                <a:latin typeface="Calibri" pitchFamily="34" charset="0"/>
              </a:rPr>
              <a:t>hadrus</a:t>
            </a:r>
            <a:endParaRPr lang="en-GB" sz="1200" b="1" dirty="0" smtClean="0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3909680" y="3906810"/>
            <a:ext cx="1490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GB" sz="1400" b="1" dirty="0" smtClean="0">
                <a:latin typeface="Calibri" pitchFamily="34" charset="0"/>
              </a:rPr>
              <a:t>acetyl-</a:t>
            </a:r>
            <a:r>
              <a:rPr lang="en-GB" sz="1400" b="1" dirty="0" err="1" smtClean="0">
                <a:latin typeface="Calibri" pitchFamily="34" charset="0"/>
              </a:rPr>
              <a:t>CoA</a:t>
            </a:r>
            <a:endParaRPr lang="en-GB" sz="1400" b="1" dirty="0" smtClean="0">
              <a:latin typeface="Calibri" pitchFamily="34" charset="0"/>
            </a:endParaRPr>
          </a:p>
        </p:txBody>
      </p:sp>
      <p:sp>
        <p:nvSpPr>
          <p:cNvPr id="11" name="Text Box 36"/>
          <p:cNvSpPr txBox="1">
            <a:spLocks noChangeArrowheads="1"/>
          </p:cNvSpPr>
          <p:nvPr/>
        </p:nvSpPr>
        <p:spPr bwMode="auto">
          <a:xfrm>
            <a:off x="3938740" y="6056259"/>
            <a:ext cx="1344591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b="1" dirty="0" smtClean="0">
                <a:latin typeface="Calibri" pitchFamily="34" charset="0"/>
              </a:rPr>
              <a:t>butyrate</a:t>
            </a:r>
            <a:endParaRPr lang="en-GB" b="1" dirty="0">
              <a:latin typeface="Calibri" pitchFamily="34" charset="0"/>
            </a:endParaRP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4692085" y="5462128"/>
            <a:ext cx="86312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400" b="1" dirty="0" err="1" smtClean="0">
                <a:solidFill>
                  <a:srgbClr val="0000CC"/>
                </a:solidFill>
                <a:latin typeface="Calibri" pitchFamily="34" charset="0"/>
              </a:rPr>
              <a:t>butyryl</a:t>
            </a:r>
            <a:r>
              <a:rPr lang="en-GB" sz="1400" b="1" dirty="0" smtClean="0">
                <a:solidFill>
                  <a:srgbClr val="0000CC"/>
                </a:solidFill>
                <a:latin typeface="Calibri" pitchFamily="34" charset="0"/>
              </a:rPr>
              <a:t>-P </a:t>
            </a:r>
            <a:r>
              <a:rPr lang="en-GB" sz="1600" b="1" dirty="0" smtClean="0">
                <a:solidFill>
                  <a:srgbClr val="0000CC"/>
                </a:solidFill>
                <a:latin typeface="Calibri" pitchFamily="34" charset="0"/>
              </a:rPr>
              <a:t>   </a:t>
            </a:r>
            <a:endParaRPr lang="en-GB" sz="1600" b="1" dirty="0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4142410" y="4812627"/>
            <a:ext cx="10735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GB" sz="1400" b="1" dirty="0" err="1" smtClean="0">
                <a:solidFill>
                  <a:srgbClr val="0000CC"/>
                </a:solidFill>
                <a:latin typeface="Calibri" pitchFamily="34" charset="0"/>
              </a:rPr>
              <a:t>butyryl-CoA</a:t>
            </a:r>
            <a:endParaRPr lang="en-GB" sz="1400" b="1" dirty="0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3051761" y="5171963"/>
            <a:ext cx="12572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400" b="1" dirty="0" smtClean="0">
                <a:latin typeface="Calibri" pitchFamily="34" charset="0"/>
              </a:rPr>
              <a:t>acetyl-</a:t>
            </a:r>
            <a:r>
              <a:rPr lang="en-GB" sz="1400" b="1" dirty="0" err="1" smtClean="0">
                <a:latin typeface="Calibri" pitchFamily="34" charset="0"/>
              </a:rPr>
              <a:t>CoA</a:t>
            </a:r>
            <a:endParaRPr lang="en-GB" sz="1400" b="1" dirty="0">
              <a:latin typeface="Calibri" pitchFamily="34" charset="0"/>
            </a:endParaRPr>
          </a:p>
        </p:txBody>
      </p:sp>
      <p:sp>
        <p:nvSpPr>
          <p:cNvPr id="15" name="Rectangle 58"/>
          <p:cNvSpPr>
            <a:spLocks noChangeArrowheads="1"/>
          </p:cNvSpPr>
          <p:nvPr/>
        </p:nvSpPr>
        <p:spPr bwMode="auto">
          <a:xfrm>
            <a:off x="2764475" y="3903092"/>
            <a:ext cx="930706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latin typeface="Calibri" pitchFamily="34" charset="0"/>
              </a:rPr>
              <a:t>acetate</a:t>
            </a:r>
          </a:p>
        </p:txBody>
      </p:sp>
      <p:grpSp>
        <p:nvGrpSpPr>
          <p:cNvPr id="16" name="Group 228"/>
          <p:cNvGrpSpPr/>
          <p:nvPr/>
        </p:nvGrpSpPr>
        <p:grpSpPr>
          <a:xfrm>
            <a:off x="3580753" y="5055033"/>
            <a:ext cx="812604" cy="299375"/>
            <a:chOff x="764905" y="4091130"/>
            <a:chExt cx="914788" cy="299375"/>
          </a:xfrm>
        </p:grpSpPr>
        <p:sp>
          <p:nvSpPr>
            <p:cNvPr id="17" name="Arc 16"/>
            <p:cNvSpPr/>
            <p:nvPr/>
          </p:nvSpPr>
          <p:spPr>
            <a:xfrm>
              <a:off x="764905" y="4091130"/>
              <a:ext cx="914400" cy="298987"/>
            </a:xfrm>
            <a:prstGeom prst="arc">
              <a:avLst/>
            </a:prstGeom>
            <a:ln w="1905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itchFamily="34" charset="0"/>
              </a:endParaRPr>
            </a:p>
          </p:txBody>
        </p:sp>
        <p:sp>
          <p:nvSpPr>
            <p:cNvPr id="18" name="Arc 17"/>
            <p:cNvSpPr/>
            <p:nvPr/>
          </p:nvSpPr>
          <p:spPr>
            <a:xfrm flipV="1">
              <a:off x="765293" y="4091518"/>
              <a:ext cx="914400" cy="298987"/>
            </a:xfrm>
            <a:prstGeom prst="arc">
              <a:avLst/>
            </a:prstGeom>
            <a:ln w="19050">
              <a:solidFill>
                <a:srgbClr val="0000CC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itchFamily="34" charset="0"/>
              </a:endParaRPr>
            </a:p>
          </p:txBody>
        </p:sp>
      </p:grp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3230662" y="4365479"/>
            <a:ext cx="1" cy="693655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GB" sz="1200">
              <a:latin typeface="Calibri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3231008" y="5054894"/>
            <a:ext cx="776046" cy="0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133681" y="5049576"/>
            <a:ext cx="403612" cy="496966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Line 60"/>
          <p:cNvSpPr>
            <a:spLocks noChangeShapeType="1"/>
          </p:cNvSpPr>
          <p:nvPr/>
        </p:nvSpPr>
        <p:spPr bwMode="auto">
          <a:xfrm flipH="1">
            <a:off x="5158449" y="5749689"/>
            <a:ext cx="0" cy="267419"/>
          </a:xfrm>
          <a:prstGeom prst="line">
            <a:avLst/>
          </a:prstGeom>
          <a:noFill/>
          <a:ln w="19050">
            <a:solidFill>
              <a:srgbClr val="0000CC"/>
            </a:solidFill>
            <a:prstDash val="solid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sz="1200">
              <a:latin typeface="Calibri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4749607" y="5050280"/>
            <a:ext cx="403612" cy="496966"/>
          </a:xfrm>
          <a:prstGeom prst="line">
            <a:avLst/>
          </a:prstGeom>
          <a:ln w="19050">
            <a:solidFill>
              <a:srgbClr val="0000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127685" y="5651059"/>
            <a:ext cx="1044973" cy="461665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GB" sz="1200" b="1" i="1" dirty="0" smtClean="0">
                <a:solidFill>
                  <a:srgbClr val="0000CC"/>
                </a:solidFill>
                <a:latin typeface="Calibri" pitchFamily="34" charset="0"/>
              </a:rPr>
              <a:t>C. </a:t>
            </a:r>
            <a:r>
              <a:rPr lang="en-GB" sz="1200" b="1" i="1" dirty="0" err="1" smtClean="0">
                <a:solidFill>
                  <a:srgbClr val="0000CC"/>
                </a:solidFill>
                <a:latin typeface="Calibri" pitchFamily="34" charset="0"/>
              </a:rPr>
              <a:t>eutactus</a:t>
            </a:r>
            <a:endParaRPr lang="en-GB" sz="1200" b="1" i="1" dirty="0" smtClean="0">
              <a:solidFill>
                <a:srgbClr val="0000CC"/>
              </a:solidFill>
              <a:latin typeface="Calibri" pitchFamily="34" charset="0"/>
            </a:endParaRPr>
          </a:p>
          <a:p>
            <a:r>
              <a:rPr lang="en-GB" sz="1200" b="1" i="1" dirty="0" smtClean="0">
                <a:solidFill>
                  <a:srgbClr val="0000CC"/>
                </a:solidFill>
                <a:latin typeface="Calibri" pitchFamily="34" charset="0"/>
              </a:rPr>
              <a:t>C. comes</a:t>
            </a:r>
            <a:endParaRPr lang="en-GB" sz="1200" b="1" dirty="0" smtClean="0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26" name="Text Box 58"/>
          <p:cNvSpPr txBox="1">
            <a:spLocks noChangeArrowheads="1"/>
          </p:cNvSpPr>
          <p:nvPr/>
        </p:nvSpPr>
        <p:spPr bwMode="auto">
          <a:xfrm>
            <a:off x="5297257" y="3799543"/>
            <a:ext cx="1397534" cy="391517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GB" sz="1200" b="1" i="1" dirty="0" err="1" smtClean="0">
                <a:solidFill>
                  <a:srgbClr val="C00000"/>
                </a:solidFill>
                <a:latin typeface="Calibri" pitchFamily="34" charset="0"/>
              </a:rPr>
              <a:t>Bacteroides</a:t>
            </a:r>
            <a:r>
              <a:rPr lang="en-GB" sz="1200" b="1" i="1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GB" sz="1200" b="1" dirty="0" smtClean="0">
                <a:solidFill>
                  <a:srgbClr val="C00000"/>
                </a:solidFill>
                <a:latin typeface="Calibri" pitchFamily="34" charset="0"/>
              </a:rPr>
              <a:t>spp.</a:t>
            </a:r>
          </a:p>
          <a:p>
            <a:pPr eaLnBrk="0" hangingPunct="0">
              <a:lnSpc>
                <a:spcPct val="80000"/>
              </a:lnSpc>
            </a:pPr>
            <a:r>
              <a:rPr lang="en-GB" sz="1200" b="1" i="1" dirty="0" smtClean="0">
                <a:solidFill>
                  <a:srgbClr val="CC00FF"/>
                </a:solidFill>
                <a:latin typeface="Calibri" pitchFamily="34" charset="0"/>
              </a:rPr>
              <a:t>   </a:t>
            </a:r>
            <a:r>
              <a:rPr lang="en-GB" sz="1200" b="1" i="1" dirty="0" err="1" smtClean="0">
                <a:solidFill>
                  <a:srgbClr val="CC00FF"/>
                </a:solidFill>
                <a:latin typeface="Calibri" pitchFamily="34" charset="0"/>
              </a:rPr>
              <a:t>Veillonella</a:t>
            </a:r>
            <a:r>
              <a:rPr lang="en-GB" sz="1200" b="1" dirty="0" smtClean="0">
                <a:solidFill>
                  <a:srgbClr val="CC00FF"/>
                </a:solidFill>
                <a:latin typeface="Calibri" pitchFamily="34" charset="0"/>
              </a:rPr>
              <a:t> spp. </a:t>
            </a:r>
            <a:r>
              <a:rPr lang="en-GB" sz="1200" b="1" i="1" dirty="0" smtClean="0">
                <a:solidFill>
                  <a:srgbClr val="CC00FF"/>
                </a:solidFill>
                <a:latin typeface="Calibri" pitchFamily="34" charset="0"/>
              </a:rPr>
              <a:t>          </a:t>
            </a:r>
          </a:p>
        </p:txBody>
      </p:sp>
      <p:sp>
        <p:nvSpPr>
          <p:cNvPr id="27" name="Line 60"/>
          <p:cNvSpPr>
            <a:spLocks noChangeShapeType="1"/>
          </p:cNvSpPr>
          <p:nvPr/>
        </p:nvSpPr>
        <p:spPr bwMode="auto">
          <a:xfrm>
            <a:off x="4132484" y="5542196"/>
            <a:ext cx="711" cy="469037"/>
          </a:xfrm>
          <a:prstGeom prst="line">
            <a:avLst/>
          </a:prstGeom>
          <a:noFill/>
          <a:ln w="19050">
            <a:solidFill>
              <a:srgbClr val="0000CC"/>
            </a:solidFill>
            <a:prstDash val="solid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sz="1200">
              <a:latin typeface="Calibr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2771" y="3874264"/>
            <a:ext cx="1396517" cy="253916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GB" sz="105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Bifidobacterium </a:t>
            </a:r>
            <a:r>
              <a:rPr lang="en-GB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spp.</a:t>
            </a:r>
          </a:p>
        </p:txBody>
      </p:sp>
      <p:sp>
        <p:nvSpPr>
          <p:cNvPr id="29" name="Line 100"/>
          <p:cNvSpPr>
            <a:spLocks noChangeShapeType="1"/>
          </p:cNvSpPr>
          <p:nvPr/>
        </p:nvSpPr>
        <p:spPr bwMode="auto">
          <a:xfrm>
            <a:off x="2180063" y="3741479"/>
            <a:ext cx="503698" cy="362757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sz="1200">
              <a:latin typeface="Calibri" pitchFamily="34" charset="0"/>
            </a:endParaRPr>
          </a:p>
        </p:txBody>
      </p:sp>
      <p:sp>
        <p:nvSpPr>
          <p:cNvPr id="30" name="Line 60"/>
          <p:cNvSpPr>
            <a:spLocks noChangeShapeType="1"/>
          </p:cNvSpPr>
          <p:nvPr/>
        </p:nvSpPr>
        <p:spPr bwMode="auto">
          <a:xfrm>
            <a:off x="6619392" y="3664369"/>
            <a:ext cx="394488" cy="1359052"/>
          </a:xfrm>
          <a:prstGeom prst="line">
            <a:avLst/>
          </a:prstGeom>
          <a:noFill/>
          <a:ln w="19050">
            <a:solidFill>
              <a:srgbClr val="C00000"/>
            </a:solidFill>
            <a:prstDash val="solid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sz="1200">
              <a:latin typeface="Calibri" pitchFamily="34" charset="0"/>
            </a:endParaRPr>
          </a:p>
        </p:txBody>
      </p:sp>
      <p:sp>
        <p:nvSpPr>
          <p:cNvPr id="31" name="Text Box 58"/>
          <p:cNvSpPr txBox="1">
            <a:spLocks noChangeArrowheads="1"/>
          </p:cNvSpPr>
          <p:nvPr/>
        </p:nvSpPr>
        <p:spPr bwMode="auto">
          <a:xfrm>
            <a:off x="5703260" y="3364261"/>
            <a:ext cx="1440193" cy="307777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GB" sz="1400" b="1" dirty="0" smtClean="0">
                <a:latin typeface="Calibri" pitchFamily="34" charset="0"/>
              </a:rPr>
              <a:t>1,2-propanediol</a:t>
            </a:r>
            <a:endParaRPr lang="en-GB" sz="1400" b="1" i="1" dirty="0" smtClean="0">
              <a:latin typeface="Calibr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78375" y="5469385"/>
            <a:ext cx="1739905" cy="1015663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GB" sz="1200" b="1" i="1" dirty="0" err="1">
                <a:solidFill>
                  <a:srgbClr val="0000CC"/>
                </a:solidFill>
                <a:latin typeface="Calibri" pitchFamily="34" charset="0"/>
              </a:rPr>
              <a:t>Roseburia</a:t>
            </a:r>
            <a:r>
              <a:rPr lang="en-GB" sz="1200" b="1" i="1" dirty="0">
                <a:solidFill>
                  <a:srgbClr val="0000CC"/>
                </a:solidFill>
                <a:latin typeface="Calibri" pitchFamily="34" charset="0"/>
              </a:rPr>
              <a:t> </a:t>
            </a:r>
            <a:r>
              <a:rPr lang="en-GB" sz="1200" b="1" dirty="0">
                <a:solidFill>
                  <a:srgbClr val="0000CC"/>
                </a:solidFill>
                <a:latin typeface="Calibri" pitchFamily="34" charset="0"/>
              </a:rPr>
              <a:t>spp.</a:t>
            </a:r>
          </a:p>
          <a:p>
            <a:r>
              <a:rPr lang="en-GB" sz="1200" b="1" i="1" dirty="0" err="1">
                <a:solidFill>
                  <a:srgbClr val="0000CC"/>
                </a:solidFill>
                <a:latin typeface="Calibri" pitchFamily="34" charset="0"/>
              </a:rPr>
              <a:t>Anaerostipes</a:t>
            </a:r>
            <a:r>
              <a:rPr lang="en-GB" sz="1200" b="1" i="1" dirty="0">
                <a:solidFill>
                  <a:srgbClr val="0000CC"/>
                </a:solidFill>
                <a:latin typeface="Calibri" pitchFamily="34" charset="0"/>
              </a:rPr>
              <a:t> </a:t>
            </a:r>
            <a:r>
              <a:rPr lang="en-GB" sz="1200" b="1" dirty="0">
                <a:solidFill>
                  <a:srgbClr val="0000CC"/>
                </a:solidFill>
                <a:latin typeface="Calibri" pitchFamily="34" charset="0"/>
              </a:rPr>
              <a:t>spp.</a:t>
            </a:r>
          </a:p>
          <a:p>
            <a:r>
              <a:rPr lang="en-GB" sz="1200" b="1" i="1" dirty="0" smtClean="0">
                <a:solidFill>
                  <a:srgbClr val="0000CC"/>
                </a:solidFill>
                <a:latin typeface="Calibri" pitchFamily="34" charset="0"/>
              </a:rPr>
              <a:t>F. </a:t>
            </a:r>
            <a:r>
              <a:rPr lang="en-GB" sz="1200" b="1" i="1" dirty="0" err="1" smtClean="0">
                <a:solidFill>
                  <a:srgbClr val="0000CC"/>
                </a:solidFill>
                <a:latin typeface="Calibri" pitchFamily="34" charset="0"/>
              </a:rPr>
              <a:t>prausnitzii</a:t>
            </a:r>
            <a:endParaRPr lang="en-GB" sz="1200" b="1" i="1" dirty="0" smtClean="0">
              <a:solidFill>
                <a:srgbClr val="0000CC"/>
              </a:solidFill>
              <a:latin typeface="Calibri" pitchFamily="34" charset="0"/>
            </a:endParaRPr>
          </a:p>
          <a:p>
            <a:r>
              <a:rPr lang="en-GB" sz="1200" b="1" i="1" dirty="0" smtClean="0">
                <a:solidFill>
                  <a:srgbClr val="0000CC"/>
                </a:solidFill>
                <a:latin typeface="Calibri" pitchFamily="34" charset="0"/>
              </a:rPr>
              <a:t>E. </a:t>
            </a:r>
            <a:r>
              <a:rPr lang="en-GB" sz="1200" b="1" i="1" dirty="0" err="1" smtClean="0">
                <a:solidFill>
                  <a:srgbClr val="0000CC"/>
                </a:solidFill>
                <a:latin typeface="Calibri" pitchFamily="34" charset="0"/>
              </a:rPr>
              <a:t>hallii</a:t>
            </a:r>
            <a:endParaRPr lang="en-GB" sz="1200" b="1" i="1" dirty="0" smtClean="0">
              <a:solidFill>
                <a:srgbClr val="0000CC"/>
              </a:solidFill>
              <a:latin typeface="Calibri" pitchFamily="34" charset="0"/>
            </a:endParaRPr>
          </a:p>
          <a:p>
            <a:r>
              <a:rPr lang="en-GB" sz="1200" b="1" i="1" dirty="0" smtClean="0">
                <a:solidFill>
                  <a:srgbClr val="0000CC"/>
                </a:solidFill>
                <a:latin typeface="Calibri" pitchFamily="34" charset="0"/>
              </a:rPr>
              <a:t>C. </a:t>
            </a:r>
            <a:r>
              <a:rPr lang="en-GB" sz="1200" b="1" i="1" dirty="0" err="1" smtClean="0">
                <a:solidFill>
                  <a:srgbClr val="0000CC"/>
                </a:solidFill>
                <a:latin typeface="Calibri" pitchFamily="34" charset="0"/>
              </a:rPr>
              <a:t>catus</a:t>
            </a:r>
            <a:endParaRPr lang="en-GB" sz="1200" b="1" i="1" dirty="0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92437" y="2133301"/>
            <a:ext cx="1136672" cy="57708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GB" sz="1050" b="1" i="1" dirty="0" err="1">
                <a:latin typeface="Calibri" pitchFamily="34" charset="0"/>
              </a:rPr>
              <a:t>Roseburia</a:t>
            </a:r>
            <a:r>
              <a:rPr lang="en-GB" sz="1050" b="1" i="1" dirty="0">
                <a:latin typeface="Calibri" pitchFamily="34" charset="0"/>
              </a:rPr>
              <a:t> </a:t>
            </a:r>
            <a:r>
              <a:rPr lang="en-GB" sz="1050" b="1" dirty="0">
                <a:latin typeface="Calibri" pitchFamily="34" charset="0"/>
              </a:rPr>
              <a:t>spp.</a:t>
            </a:r>
          </a:p>
          <a:p>
            <a:r>
              <a:rPr lang="en-GB" sz="1050" b="1" i="1" dirty="0" smtClean="0">
                <a:latin typeface="Calibri" pitchFamily="34" charset="0"/>
              </a:rPr>
              <a:t>A. </a:t>
            </a:r>
            <a:r>
              <a:rPr lang="en-GB" sz="1050" b="1" i="1" dirty="0" err="1" smtClean="0">
                <a:latin typeface="Calibri" pitchFamily="34" charset="0"/>
              </a:rPr>
              <a:t>hadrus</a:t>
            </a:r>
            <a:endParaRPr lang="en-GB" sz="1050" b="1" i="1" dirty="0" smtClean="0">
              <a:latin typeface="Calibri" pitchFamily="34" charset="0"/>
            </a:endParaRPr>
          </a:p>
          <a:p>
            <a:r>
              <a:rPr lang="en-GB" sz="1050" b="1" i="1" dirty="0" smtClean="0">
                <a:latin typeface="Calibri" pitchFamily="34" charset="0"/>
              </a:rPr>
              <a:t>D</a:t>
            </a:r>
            <a:r>
              <a:rPr lang="en-GB" sz="1050" b="1" i="1" dirty="0">
                <a:latin typeface="Calibri" pitchFamily="34" charset="0"/>
              </a:rPr>
              <a:t>. </a:t>
            </a:r>
            <a:r>
              <a:rPr lang="en-GB" sz="1050" b="1" i="1" dirty="0" err="1" smtClean="0">
                <a:latin typeface="Calibri" pitchFamily="34" charset="0"/>
              </a:rPr>
              <a:t>longicatena</a:t>
            </a:r>
            <a:endParaRPr lang="en-GB" sz="1050" b="1" i="1" dirty="0" smtClean="0">
              <a:latin typeface="Calibri" pitchFamily="34" charset="0"/>
            </a:endParaRPr>
          </a:p>
        </p:txBody>
      </p:sp>
      <p:sp>
        <p:nvSpPr>
          <p:cNvPr id="35" name="Text Box 70"/>
          <p:cNvSpPr txBox="1">
            <a:spLocks noChangeArrowheads="1"/>
          </p:cNvSpPr>
          <p:nvPr/>
        </p:nvSpPr>
        <p:spPr bwMode="auto">
          <a:xfrm>
            <a:off x="2278786" y="2053293"/>
            <a:ext cx="1039272" cy="276999"/>
          </a:xfrm>
          <a:prstGeom prst="rect">
            <a:avLst/>
          </a:prstGeom>
          <a:solidFill>
            <a:srgbClr val="CCC1D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200" b="1" dirty="0" smtClean="0">
                <a:latin typeface="Symbol" panose="05050102010706020507" pitchFamily="18" charset="2"/>
                <a:cs typeface="Arial" pitchFamily="34" charset="0"/>
              </a:rPr>
              <a:t>a</a:t>
            </a:r>
            <a:r>
              <a:rPr lang="en-GB" sz="1200" b="1" dirty="0" smtClean="0">
                <a:latin typeface="Calibri" pitchFamily="34" charset="0"/>
                <a:cs typeface="Arial" pitchFamily="34" charset="0"/>
              </a:rPr>
              <a:t>-glucans</a:t>
            </a:r>
          </a:p>
        </p:txBody>
      </p:sp>
      <p:sp>
        <p:nvSpPr>
          <p:cNvPr id="36" name="Text Box 70"/>
          <p:cNvSpPr txBox="1">
            <a:spLocks noChangeArrowheads="1"/>
          </p:cNvSpPr>
          <p:nvPr/>
        </p:nvSpPr>
        <p:spPr bwMode="auto">
          <a:xfrm>
            <a:off x="6011477" y="2053870"/>
            <a:ext cx="1024438" cy="276999"/>
          </a:xfrm>
          <a:prstGeom prst="rect">
            <a:avLst/>
          </a:prstGeom>
          <a:solidFill>
            <a:srgbClr val="C2B5D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latin typeface="Symbol" panose="05050102010706020507" pitchFamily="18" charset="2"/>
                <a:cs typeface="Arial" pitchFamily="34" charset="0"/>
              </a:rPr>
              <a:t>b</a:t>
            </a:r>
            <a:r>
              <a:rPr lang="en-GB" sz="1200" b="1" dirty="0" smtClean="0">
                <a:latin typeface="Calibri" pitchFamily="34" charset="0"/>
                <a:cs typeface="Arial" pitchFamily="34" charset="0"/>
              </a:rPr>
              <a:t>-glucans</a:t>
            </a:r>
          </a:p>
        </p:txBody>
      </p:sp>
      <p:sp>
        <p:nvSpPr>
          <p:cNvPr id="37" name="Text Box 70"/>
          <p:cNvSpPr txBox="1">
            <a:spLocks noChangeArrowheads="1"/>
          </p:cNvSpPr>
          <p:nvPr/>
        </p:nvSpPr>
        <p:spPr bwMode="auto">
          <a:xfrm>
            <a:off x="7752128" y="3368128"/>
            <a:ext cx="1034386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200" b="1" dirty="0" err="1" smtClean="0">
                <a:latin typeface="Calibri" pitchFamily="34" charset="0"/>
              </a:rPr>
              <a:t>rhamnose</a:t>
            </a:r>
            <a:endParaRPr lang="en-GB" sz="1200" b="1" dirty="0">
              <a:latin typeface="Calibri" pitchFamily="34" charset="0"/>
            </a:endParaRPr>
          </a:p>
        </p:txBody>
      </p:sp>
      <p:sp>
        <p:nvSpPr>
          <p:cNvPr id="38" name="Text Box 70"/>
          <p:cNvSpPr txBox="1">
            <a:spLocks noChangeArrowheads="1"/>
          </p:cNvSpPr>
          <p:nvPr/>
        </p:nvSpPr>
        <p:spPr bwMode="auto">
          <a:xfrm>
            <a:off x="4774780" y="1765492"/>
            <a:ext cx="1030715" cy="276999"/>
          </a:xfrm>
          <a:prstGeom prst="rect">
            <a:avLst/>
          </a:prstGeom>
          <a:solidFill>
            <a:srgbClr val="D5CBD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200" b="1" dirty="0" err="1" smtClean="0">
                <a:latin typeface="Calibri" pitchFamily="34" charset="0"/>
                <a:cs typeface="Arial" pitchFamily="34" charset="0"/>
              </a:rPr>
              <a:t>pectins</a:t>
            </a:r>
            <a:endParaRPr lang="en-GB" sz="1200" b="1" dirty="0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39" name="Text Box 70"/>
          <p:cNvSpPr txBox="1">
            <a:spLocks noChangeArrowheads="1"/>
          </p:cNvSpPr>
          <p:nvPr/>
        </p:nvSpPr>
        <p:spPr bwMode="auto">
          <a:xfrm>
            <a:off x="6842538" y="2669295"/>
            <a:ext cx="1220211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200" b="1" dirty="0" smtClean="0">
                <a:latin typeface="Calibri" pitchFamily="34" charset="0"/>
                <a:cs typeface="Arial" pitchFamily="34" charset="0"/>
              </a:rPr>
              <a:t>galactomannans</a:t>
            </a:r>
          </a:p>
        </p:txBody>
      </p:sp>
      <p:sp>
        <p:nvSpPr>
          <p:cNvPr id="40" name="Text Box 70"/>
          <p:cNvSpPr txBox="1">
            <a:spLocks noChangeArrowheads="1"/>
          </p:cNvSpPr>
          <p:nvPr/>
        </p:nvSpPr>
        <p:spPr bwMode="auto">
          <a:xfrm>
            <a:off x="3502349" y="1765425"/>
            <a:ext cx="1034386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200" b="1" dirty="0" err="1" smtClean="0">
                <a:latin typeface="Calibri" pitchFamily="34" charset="0"/>
                <a:cs typeface="Arial" pitchFamily="34" charset="0"/>
              </a:rPr>
              <a:t>arabinoxylan</a:t>
            </a:r>
            <a:endParaRPr lang="en-GB" sz="1200" b="1" dirty="0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41" name="Text Box 70"/>
          <p:cNvSpPr txBox="1">
            <a:spLocks noChangeArrowheads="1"/>
          </p:cNvSpPr>
          <p:nvPr/>
        </p:nvSpPr>
        <p:spPr bwMode="auto">
          <a:xfrm>
            <a:off x="1281047" y="2667588"/>
            <a:ext cx="1046542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200" b="1" dirty="0" err="1" smtClean="0">
                <a:latin typeface="Calibri" pitchFamily="34" charset="0"/>
                <a:cs typeface="Arial" pitchFamily="34" charset="0"/>
              </a:rPr>
              <a:t>fructans</a:t>
            </a:r>
            <a:endParaRPr lang="en-GB" sz="1200" b="1" dirty="0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01270" y="1045663"/>
            <a:ext cx="1187176" cy="1061829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GB" sz="1050" b="1" i="1" dirty="0" smtClean="0">
                <a:latin typeface="Calibri" pitchFamily="34" charset="0"/>
              </a:rPr>
              <a:t>R. </a:t>
            </a:r>
            <a:r>
              <a:rPr lang="en-GB" sz="1050" b="1" i="1" dirty="0" err="1" smtClean="0">
                <a:latin typeface="Calibri" pitchFamily="34" charset="0"/>
              </a:rPr>
              <a:t>bromii</a:t>
            </a:r>
            <a:endParaRPr lang="en-GB" sz="1050" b="1" i="1" dirty="0" smtClean="0">
              <a:latin typeface="Calibri" pitchFamily="34" charset="0"/>
            </a:endParaRPr>
          </a:p>
          <a:p>
            <a:r>
              <a:rPr lang="en-GB" sz="1050" b="1" i="1" dirty="0" err="1" smtClean="0">
                <a:latin typeface="Calibri" pitchFamily="34" charset="0"/>
              </a:rPr>
              <a:t>Roseburia</a:t>
            </a:r>
            <a:r>
              <a:rPr lang="en-GB" sz="1050" b="1" i="1" dirty="0" smtClean="0">
                <a:latin typeface="Calibri" pitchFamily="34" charset="0"/>
              </a:rPr>
              <a:t> </a:t>
            </a:r>
            <a:r>
              <a:rPr lang="en-GB" sz="1050" b="1" dirty="0" smtClean="0">
                <a:latin typeface="Calibri" pitchFamily="34" charset="0"/>
              </a:rPr>
              <a:t>spp.</a:t>
            </a:r>
          </a:p>
          <a:p>
            <a:r>
              <a:rPr lang="en-GB" sz="1050" b="1" i="1" dirty="0" err="1" smtClean="0">
                <a:latin typeface="Calibri" pitchFamily="34" charset="0"/>
              </a:rPr>
              <a:t>Bacteroides</a:t>
            </a:r>
            <a:r>
              <a:rPr lang="en-GB" sz="1050" b="1" dirty="0" smtClean="0">
                <a:latin typeface="Calibri" pitchFamily="34" charset="0"/>
              </a:rPr>
              <a:t> spp.</a:t>
            </a:r>
          </a:p>
          <a:p>
            <a:r>
              <a:rPr lang="en-GB" sz="1050" b="1" i="1" dirty="0" smtClean="0">
                <a:latin typeface="Calibri" pitchFamily="34" charset="0"/>
              </a:rPr>
              <a:t>F. </a:t>
            </a:r>
            <a:r>
              <a:rPr lang="en-GB" sz="1050" b="1" i="1" dirty="0" err="1" smtClean="0">
                <a:latin typeface="Calibri" pitchFamily="34" charset="0"/>
              </a:rPr>
              <a:t>saccharivorans</a:t>
            </a:r>
            <a:endParaRPr lang="en-GB" sz="1050" b="1" i="1" dirty="0" smtClean="0">
              <a:latin typeface="Calibri" pitchFamily="34" charset="0"/>
            </a:endParaRPr>
          </a:p>
          <a:p>
            <a:r>
              <a:rPr lang="en-GB" sz="1050" b="1" i="1" dirty="0" smtClean="0">
                <a:latin typeface="Calibri" pitchFamily="34" charset="0"/>
              </a:rPr>
              <a:t>D. </a:t>
            </a:r>
            <a:r>
              <a:rPr lang="en-GB" sz="1050" b="1" i="1" dirty="0" err="1" smtClean="0">
                <a:latin typeface="Calibri" pitchFamily="34" charset="0"/>
              </a:rPr>
              <a:t>longicatena</a:t>
            </a:r>
            <a:endParaRPr lang="en-GB" sz="1050" b="1" i="1" dirty="0" smtClean="0">
              <a:latin typeface="Calibri" pitchFamily="34" charset="0"/>
            </a:endParaRPr>
          </a:p>
          <a:p>
            <a:r>
              <a:rPr lang="en-GB" sz="1050" b="1" i="1" dirty="0" smtClean="0">
                <a:latin typeface="Calibri" pitchFamily="34" charset="0"/>
              </a:rPr>
              <a:t>E. </a:t>
            </a:r>
            <a:r>
              <a:rPr lang="en-GB" sz="1050" b="1" i="1" dirty="0" err="1" smtClean="0">
                <a:latin typeface="Calibri" pitchFamily="34" charset="0"/>
              </a:rPr>
              <a:t>ventriosum</a:t>
            </a:r>
            <a:endParaRPr lang="en-GB" sz="1050" b="1" i="1" dirty="0" smtClean="0">
              <a:latin typeface="Calibri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880156" y="1036754"/>
            <a:ext cx="1269662" cy="1223412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r"/>
            <a:r>
              <a:rPr lang="en-GB" sz="1050" b="1" i="1" dirty="0" err="1" smtClean="0">
                <a:latin typeface="Calibri" pitchFamily="34" charset="0"/>
              </a:rPr>
              <a:t>Roseburia</a:t>
            </a:r>
            <a:r>
              <a:rPr lang="en-GB" sz="1050" b="1" i="1" dirty="0" smtClean="0">
                <a:latin typeface="Calibri" pitchFamily="34" charset="0"/>
              </a:rPr>
              <a:t> </a:t>
            </a:r>
            <a:r>
              <a:rPr lang="en-GB" sz="1050" b="1" dirty="0" smtClean="0">
                <a:latin typeface="Calibri" pitchFamily="34" charset="0"/>
              </a:rPr>
              <a:t>spp.</a:t>
            </a:r>
          </a:p>
          <a:p>
            <a:pPr algn="r"/>
            <a:r>
              <a:rPr lang="en-GB" sz="1050" b="1" i="1" dirty="0" err="1" smtClean="0">
                <a:latin typeface="Calibri" pitchFamily="34" charset="0"/>
              </a:rPr>
              <a:t>Blautia</a:t>
            </a:r>
            <a:r>
              <a:rPr lang="en-GB" sz="1050" b="1" dirty="0" smtClean="0">
                <a:latin typeface="Calibri" pitchFamily="34" charset="0"/>
              </a:rPr>
              <a:t> spp.</a:t>
            </a:r>
          </a:p>
          <a:p>
            <a:pPr algn="r"/>
            <a:r>
              <a:rPr lang="en-GB" sz="1050" b="1" i="1" dirty="0" err="1" smtClean="0">
                <a:latin typeface="Calibri" pitchFamily="34" charset="0"/>
              </a:rPr>
              <a:t>Bacteroides</a:t>
            </a:r>
            <a:r>
              <a:rPr lang="en-GB" sz="1050" b="1" dirty="0" smtClean="0">
                <a:latin typeface="Calibri" pitchFamily="34" charset="0"/>
              </a:rPr>
              <a:t> spp.</a:t>
            </a:r>
          </a:p>
          <a:p>
            <a:pPr algn="r"/>
            <a:r>
              <a:rPr lang="en-GB" sz="105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C. </a:t>
            </a:r>
            <a:r>
              <a:rPr lang="en-GB" sz="105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eutactus</a:t>
            </a:r>
            <a:endParaRPr lang="en-GB" sz="105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pPr algn="r"/>
            <a:r>
              <a:rPr lang="en-GB" sz="1050" b="1" i="1" dirty="0">
                <a:latin typeface="Calibri" pitchFamily="34" charset="0"/>
              </a:rPr>
              <a:t>F. </a:t>
            </a:r>
            <a:r>
              <a:rPr lang="en-GB" sz="1050" b="1" i="1" dirty="0" err="1">
                <a:latin typeface="Calibri" pitchFamily="34" charset="0"/>
              </a:rPr>
              <a:t>saccharivorans</a:t>
            </a:r>
            <a:endParaRPr lang="en-GB" sz="1050" b="1" i="1" dirty="0">
              <a:latin typeface="Calibri" pitchFamily="34" charset="0"/>
            </a:endParaRPr>
          </a:p>
          <a:p>
            <a:pPr algn="r"/>
            <a:r>
              <a:rPr lang="en-GB" sz="1050" b="1" i="1" dirty="0" smtClean="0">
                <a:latin typeface="Calibri" pitchFamily="34" charset="0"/>
              </a:rPr>
              <a:t>E</a:t>
            </a:r>
            <a:r>
              <a:rPr lang="en-GB" sz="1050" b="1" i="1" dirty="0">
                <a:latin typeface="Calibri" pitchFamily="34" charset="0"/>
              </a:rPr>
              <a:t>. </a:t>
            </a:r>
            <a:r>
              <a:rPr lang="en-GB" sz="1050" b="1" i="1" dirty="0" err="1">
                <a:latin typeface="Calibri" pitchFamily="34" charset="0"/>
              </a:rPr>
              <a:t>ventriosum</a:t>
            </a:r>
            <a:endParaRPr lang="en-GB" sz="1050" b="1" i="1" dirty="0">
              <a:latin typeface="Calibri" pitchFamily="34" charset="0"/>
            </a:endParaRPr>
          </a:p>
          <a:p>
            <a:pPr algn="r"/>
            <a:endParaRPr lang="en-GB" sz="1050" b="1" i="1" dirty="0" smtClean="0">
              <a:latin typeface="Calibri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921586" y="2987903"/>
            <a:ext cx="956657" cy="430887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r"/>
            <a:r>
              <a:rPr lang="en-GB" sz="1050" b="1" i="1" dirty="0" err="1" smtClean="0">
                <a:latin typeface="Calibri" pitchFamily="34" charset="0"/>
              </a:rPr>
              <a:t>Blautia</a:t>
            </a:r>
            <a:r>
              <a:rPr lang="en-GB" sz="1050" b="1" i="1" dirty="0" smtClean="0">
                <a:latin typeface="Calibri" pitchFamily="34" charset="0"/>
              </a:rPr>
              <a:t> </a:t>
            </a:r>
            <a:r>
              <a:rPr lang="en-GB" sz="1050" b="1" dirty="0" smtClean="0">
                <a:latin typeface="Calibri" pitchFamily="34" charset="0"/>
              </a:rPr>
              <a:t>spp.</a:t>
            </a:r>
          </a:p>
          <a:p>
            <a:pPr algn="r"/>
            <a:r>
              <a:rPr lang="en-GB" sz="1050" b="1" i="1" dirty="0" smtClean="0">
                <a:latin typeface="Calibri" pitchFamily="34" charset="0"/>
              </a:rPr>
              <a:t>E. </a:t>
            </a:r>
            <a:r>
              <a:rPr lang="en-GB" sz="1050" b="1" i="1" dirty="0" err="1" smtClean="0">
                <a:latin typeface="Calibri" pitchFamily="34" charset="0"/>
              </a:rPr>
              <a:t>hallii</a:t>
            </a:r>
            <a:endParaRPr lang="en-GB" sz="1050" b="1" i="1" dirty="0" smtClean="0">
              <a:latin typeface="Calibri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593146" y="1067260"/>
            <a:ext cx="1289475" cy="738664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r"/>
            <a:r>
              <a:rPr lang="en-GB" sz="1050" b="1" i="1" dirty="0" err="1" smtClean="0">
                <a:latin typeface="Calibri" pitchFamily="34" charset="0"/>
              </a:rPr>
              <a:t>Bacteroides</a:t>
            </a:r>
            <a:r>
              <a:rPr lang="en-GB" sz="1050" b="1" dirty="0" smtClean="0">
                <a:latin typeface="Calibri" pitchFamily="34" charset="0"/>
              </a:rPr>
              <a:t> spp.</a:t>
            </a:r>
          </a:p>
          <a:p>
            <a:pPr algn="r"/>
            <a:r>
              <a:rPr lang="en-GB" sz="1050" b="1" i="1" dirty="0" smtClean="0">
                <a:latin typeface="Calibri" pitchFamily="34" charset="0"/>
              </a:rPr>
              <a:t>F. </a:t>
            </a:r>
            <a:r>
              <a:rPr lang="en-GB" sz="1050" b="1" i="1" dirty="0" err="1" smtClean="0">
                <a:latin typeface="Calibri" pitchFamily="34" charset="0"/>
              </a:rPr>
              <a:t>prausnitzii</a:t>
            </a:r>
            <a:endParaRPr lang="en-GB" sz="1050" b="1" dirty="0" smtClean="0">
              <a:latin typeface="Calibri" pitchFamily="34" charset="0"/>
            </a:endParaRPr>
          </a:p>
          <a:p>
            <a:pPr algn="r"/>
            <a:r>
              <a:rPr lang="en-GB" sz="1050" b="1" i="1" dirty="0" smtClean="0">
                <a:latin typeface="Calibri" pitchFamily="34" charset="0"/>
              </a:rPr>
              <a:t>E. </a:t>
            </a:r>
            <a:r>
              <a:rPr lang="en-GB" sz="1050" b="1" i="1" dirty="0" err="1" smtClean="0">
                <a:latin typeface="Calibri" pitchFamily="34" charset="0"/>
              </a:rPr>
              <a:t>hallii</a:t>
            </a:r>
            <a:endParaRPr lang="en-GB" sz="1050" b="1" i="1" dirty="0" smtClean="0">
              <a:latin typeface="Calibri" pitchFamily="34" charset="0"/>
            </a:endParaRPr>
          </a:p>
          <a:p>
            <a:pPr algn="r"/>
            <a:r>
              <a:rPr lang="en-GB" sz="1050" b="1" i="1" dirty="0" smtClean="0">
                <a:latin typeface="Calibri" pitchFamily="34" charset="0"/>
              </a:rPr>
              <a:t>C. </a:t>
            </a:r>
            <a:r>
              <a:rPr lang="en-GB" sz="1050" b="1" i="1" dirty="0" err="1" smtClean="0">
                <a:latin typeface="Calibri" pitchFamily="34" charset="0"/>
              </a:rPr>
              <a:t>bolteae</a:t>
            </a:r>
            <a:endParaRPr lang="en-GB" sz="1050" b="1" i="1" dirty="0" smtClean="0">
              <a:latin typeface="Calibri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003529" y="1655692"/>
            <a:ext cx="1159501" cy="1061829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r"/>
            <a:r>
              <a:rPr lang="en-GB" sz="1050" b="1" i="1" dirty="0" err="1">
                <a:latin typeface="Calibri" pitchFamily="34" charset="0"/>
              </a:rPr>
              <a:t>Bacteroides</a:t>
            </a:r>
            <a:r>
              <a:rPr lang="en-GB" sz="1050" b="1" i="1" dirty="0">
                <a:latin typeface="Calibri" pitchFamily="34" charset="0"/>
              </a:rPr>
              <a:t> </a:t>
            </a:r>
            <a:r>
              <a:rPr lang="en-GB" sz="1050" b="1" dirty="0">
                <a:latin typeface="Calibri" pitchFamily="34" charset="0"/>
              </a:rPr>
              <a:t>spp.</a:t>
            </a:r>
          </a:p>
          <a:p>
            <a:pPr algn="r"/>
            <a:r>
              <a:rPr lang="en-GB" sz="105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C. </a:t>
            </a:r>
            <a:r>
              <a:rPr lang="en-GB" sz="105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eutactus</a:t>
            </a:r>
            <a:endParaRPr lang="en-GB" sz="105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pPr algn="r"/>
            <a:r>
              <a:rPr lang="en-GB" sz="1050" b="1" i="1" dirty="0" smtClean="0">
                <a:latin typeface="Calibri" pitchFamily="34" charset="0"/>
              </a:rPr>
              <a:t>F. </a:t>
            </a:r>
            <a:r>
              <a:rPr lang="en-GB" sz="1050" b="1" i="1" dirty="0" err="1" smtClean="0">
                <a:latin typeface="Calibri" pitchFamily="34" charset="0"/>
              </a:rPr>
              <a:t>prausnitzii</a:t>
            </a:r>
            <a:endParaRPr lang="en-GB" sz="1050" b="1" i="1" dirty="0" smtClean="0">
              <a:latin typeface="Calibri" pitchFamily="34" charset="0"/>
            </a:endParaRPr>
          </a:p>
          <a:p>
            <a:pPr algn="r"/>
            <a:r>
              <a:rPr lang="en-GB" sz="1050" b="1" i="1" dirty="0" smtClean="0">
                <a:latin typeface="Calibri" pitchFamily="34" charset="0"/>
              </a:rPr>
              <a:t>F. </a:t>
            </a:r>
            <a:r>
              <a:rPr lang="en-GB" sz="1050" b="1" i="1" dirty="0" err="1" smtClean="0">
                <a:latin typeface="Calibri" pitchFamily="34" charset="0"/>
              </a:rPr>
              <a:t>saccharivorans</a:t>
            </a:r>
            <a:endParaRPr lang="en-GB" sz="1050" b="1" i="1" dirty="0" smtClean="0">
              <a:latin typeface="Calibri" pitchFamily="34" charset="0"/>
            </a:endParaRPr>
          </a:p>
          <a:p>
            <a:pPr algn="r"/>
            <a:r>
              <a:rPr lang="en-GB" sz="1050" b="1" i="1" dirty="0" smtClean="0">
                <a:latin typeface="Calibri" pitchFamily="34" charset="0"/>
              </a:rPr>
              <a:t>D. </a:t>
            </a:r>
            <a:r>
              <a:rPr lang="en-GB" sz="1050" b="1" i="1" dirty="0" err="1" smtClean="0">
                <a:latin typeface="Calibri" pitchFamily="34" charset="0"/>
              </a:rPr>
              <a:t>longicatena</a:t>
            </a:r>
            <a:endParaRPr lang="en-GB" sz="1050" b="1" i="1" dirty="0" smtClean="0">
              <a:latin typeface="Calibri" pitchFamily="34" charset="0"/>
            </a:endParaRPr>
          </a:p>
          <a:p>
            <a:pPr algn="r"/>
            <a:r>
              <a:rPr lang="en-GB" sz="1050" b="1" i="1" dirty="0" smtClean="0">
                <a:latin typeface="Calibri" pitchFamily="34" charset="0"/>
              </a:rPr>
              <a:t>P. </a:t>
            </a:r>
            <a:r>
              <a:rPr lang="en-GB" sz="1050" b="1" i="1" dirty="0" err="1" smtClean="0">
                <a:latin typeface="Calibri" pitchFamily="34" charset="0"/>
              </a:rPr>
              <a:t>merdae</a:t>
            </a:r>
            <a:endParaRPr lang="en-GB" sz="1050" b="1" i="1" dirty="0" smtClean="0">
              <a:latin typeface="Calibri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425316" y="1225786"/>
            <a:ext cx="1571636" cy="57708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GB" sz="1050" b="1" i="1" dirty="0" err="1" smtClean="0">
                <a:latin typeface="Calibri" pitchFamily="34" charset="0"/>
              </a:rPr>
              <a:t>Roseburia</a:t>
            </a:r>
            <a:r>
              <a:rPr lang="en-GB" sz="1050" b="1" i="1" dirty="0" smtClean="0">
                <a:latin typeface="Calibri" pitchFamily="34" charset="0"/>
              </a:rPr>
              <a:t> </a:t>
            </a:r>
            <a:r>
              <a:rPr lang="en-GB" sz="1050" b="1" dirty="0" smtClean="0">
                <a:latin typeface="Calibri" pitchFamily="34" charset="0"/>
              </a:rPr>
              <a:t>spp.</a:t>
            </a:r>
          </a:p>
          <a:p>
            <a:r>
              <a:rPr lang="en-GB" sz="1050" b="1" i="1" dirty="0" smtClean="0">
                <a:latin typeface="Calibri" pitchFamily="34" charset="0"/>
              </a:rPr>
              <a:t>Bifidobacterium </a:t>
            </a:r>
            <a:r>
              <a:rPr lang="en-GB" sz="1050" b="1" dirty="0" smtClean="0">
                <a:latin typeface="Calibri" pitchFamily="34" charset="0"/>
              </a:rPr>
              <a:t>spp.</a:t>
            </a:r>
          </a:p>
          <a:p>
            <a:r>
              <a:rPr lang="en-GB" sz="1050" b="1" i="1" dirty="0" smtClean="0">
                <a:latin typeface="Calibri" pitchFamily="34" charset="0"/>
              </a:rPr>
              <a:t>S. </a:t>
            </a:r>
            <a:r>
              <a:rPr lang="en-GB" sz="1050" b="1" i="1" dirty="0" err="1" smtClean="0">
                <a:latin typeface="Calibri" pitchFamily="34" charset="0"/>
              </a:rPr>
              <a:t>variabile</a:t>
            </a:r>
            <a:endParaRPr lang="en-GB" sz="1050" b="1" i="1" dirty="0" smtClean="0">
              <a:latin typeface="Calibri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893119" y="3493742"/>
            <a:ext cx="1428423" cy="461665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GB" sz="1200" b="1" i="1" dirty="0" err="1" smtClean="0">
                <a:latin typeface="Calibri" pitchFamily="34" charset="0"/>
              </a:rPr>
              <a:t>Blautia</a:t>
            </a:r>
            <a:r>
              <a:rPr lang="en-GB" sz="1200" b="1" i="1" dirty="0" smtClean="0">
                <a:latin typeface="Calibri" pitchFamily="34" charset="0"/>
              </a:rPr>
              <a:t> </a:t>
            </a:r>
            <a:r>
              <a:rPr lang="en-GB" sz="1200" b="1" dirty="0" smtClean="0">
                <a:latin typeface="Calibri" pitchFamily="34" charset="0"/>
              </a:rPr>
              <a:t>spp.</a:t>
            </a:r>
          </a:p>
          <a:p>
            <a:r>
              <a:rPr lang="en-GB" sz="1200" b="1" i="1" dirty="0" err="1" smtClean="0">
                <a:latin typeface="Calibri" pitchFamily="34" charset="0"/>
              </a:rPr>
              <a:t>Bacteroides</a:t>
            </a:r>
            <a:r>
              <a:rPr lang="en-GB" sz="1200" b="1" dirty="0">
                <a:latin typeface="Calibri" pitchFamily="34" charset="0"/>
              </a:rPr>
              <a:t> </a:t>
            </a:r>
            <a:r>
              <a:rPr lang="en-GB" sz="1200" b="1" dirty="0" smtClean="0">
                <a:latin typeface="Calibri" pitchFamily="34" charset="0"/>
              </a:rPr>
              <a:t>spp.</a:t>
            </a:r>
          </a:p>
        </p:txBody>
      </p:sp>
      <p:sp>
        <p:nvSpPr>
          <p:cNvPr id="49" name="Line 60"/>
          <p:cNvSpPr>
            <a:spLocks noChangeShapeType="1"/>
          </p:cNvSpPr>
          <p:nvPr/>
        </p:nvSpPr>
        <p:spPr bwMode="auto">
          <a:xfrm flipH="1">
            <a:off x="4903428" y="2237770"/>
            <a:ext cx="1053995" cy="734738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sz="1200">
              <a:latin typeface="Calibri" pitchFamily="34" charset="0"/>
            </a:endParaRPr>
          </a:p>
        </p:txBody>
      </p:sp>
      <p:sp>
        <p:nvSpPr>
          <p:cNvPr id="50" name="Line 56"/>
          <p:cNvSpPr>
            <a:spLocks noChangeShapeType="1"/>
          </p:cNvSpPr>
          <p:nvPr/>
        </p:nvSpPr>
        <p:spPr bwMode="auto">
          <a:xfrm rot="16200000">
            <a:off x="3696083" y="2886879"/>
            <a:ext cx="247724" cy="930527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sz="1200">
              <a:latin typeface="Calibri" pitchFamily="34" charset="0"/>
            </a:endParaRPr>
          </a:p>
        </p:txBody>
      </p:sp>
      <p:sp>
        <p:nvSpPr>
          <p:cNvPr id="51" name="Text Box 70"/>
          <p:cNvSpPr txBox="1">
            <a:spLocks noChangeArrowheads="1"/>
          </p:cNvSpPr>
          <p:nvPr/>
        </p:nvSpPr>
        <p:spPr bwMode="auto">
          <a:xfrm>
            <a:off x="741632" y="3593289"/>
            <a:ext cx="1034386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200" b="1" dirty="0" err="1" smtClean="0">
                <a:latin typeface="Calibri" pitchFamily="34" charset="0"/>
                <a:cs typeface="Arial" pitchFamily="34" charset="0"/>
              </a:rPr>
              <a:t>arabinoxylan</a:t>
            </a:r>
            <a:endParaRPr lang="en-GB" sz="1200" b="1" dirty="0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52771" y="3036295"/>
            <a:ext cx="1388329" cy="26161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GB" sz="1050" b="1" i="1" dirty="0" smtClean="0">
                <a:latin typeface="Calibri" pitchFamily="34" charset="0"/>
              </a:rPr>
              <a:t>Bifidobacterium </a:t>
            </a:r>
            <a:r>
              <a:rPr lang="en-GB" sz="1050" b="1" dirty="0" smtClean="0">
                <a:latin typeface="Calibri" pitchFamily="34" charset="0"/>
              </a:rPr>
              <a:t>spp.</a:t>
            </a:r>
          </a:p>
        </p:txBody>
      </p:sp>
      <p:sp>
        <p:nvSpPr>
          <p:cNvPr id="53" name="Text Box 58"/>
          <p:cNvSpPr txBox="1">
            <a:spLocks noChangeArrowheads="1"/>
          </p:cNvSpPr>
          <p:nvPr/>
        </p:nvSpPr>
        <p:spPr bwMode="auto">
          <a:xfrm>
            <a:off x="4755756" y="3403651"/>
            <a:ext cx="749176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GB" sz="1400" b="1" dirty="0" err="1" smtClean="0">
                <a:solidFill>
                  <a:srgbClr val="C00000"/>
                </a:solidFill>
                <a:latin typeface="Calibri" pitchFamily="34" charset="0"/>
              </a:rPr>
              <a:t>oxalo</a:t>
            </a:r>
            <a:r>
              <a:rPr lang="en-GB" sz="1400" b="1" dirty="0" smtClean="0">
                <a:solidFill>
                  <a:srgbClr val="C00000"/>
                </a:solidFill>
                <a:latin typeface="Calibri" pitchFamily="34" charset="0"/>
              </a:rPr>
              <a:t>-</a:t>
            </a:r>
          </a:p>
          <a:p>
            <a:pPr algn="ctr" eaLnBrk="0" hangingPunct="0">
              <a:lnSpc>
                <a:spcPct val="80000"/>
              </a:lnSpc>
            </a:pPr>
            <a:r>
              <a:rPr lang="en-GB" sz="1400" b="1" dirty="0" smtClean="0">
                <a:solidFill>
                  <a:srgbClr val="C00000"/>
                </a:solidFill>
                <a:latin typeface="Calibri" pitchFamily="34" charset="0"/>
              </a:rPr>
              <a:t>acetate</a:t>
            </a:r>
          </a:p>
        </p:txBody>
      </p:sp>
      <p:sp>
        <p:nvSpPr>
          <p:cNvPr id="54" name="Text Box 58"/>
          <p:cNvSpPr txBox="1">
            <a:spLocks noChangeArrowheads="1"/>
          </p:cNvSpPr>
          <p:nvPr/>
        </p:nvSpPr>
        <p:spPr bwMode="auto">
          <a:xfrm>
            <a:off x="5153219" y="4225424"/>
            <a:ext cx="8972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GB" sz="1400" b="1" dirty="0" err="1" smtClean="0">
                <a:solidFill>
                  <a:srgbClr val="C00000"/>
                </a:solidFill>
                <a:latin typeface="Calibri" pitchFamily="34" charset="0"/>
              </a:rPr>
              <a:t>succinate</a:t>
            </a:r>
            <a:endParaRPr lang="en-GB" sz="1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55" name="Line 60"/>
          <p:cNvSpPr>
            <a:spLocks noChangeShapeType="1"/>
          </p:cNvSpPr>
          <p:nvPr/>
        </p:nvSpPr>
        <p:spPr bwMode="auto">
          <a:xfrm>
            <a:off x="5651031" y="4481079"/>
            <a:ext cx="349313" cy="542342"/>
          </a:xfrm>
          <a:prstGeom prst="line">
            <a:avLst/>
          </a:prstGeom>
          <a:noFill/>
          <a:ln w="19050">
            <a:solidFill>
              <a:srgbClr val="C00000"/>
            </a:solidFill>
            <a:prstDash val="solid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sz="1200">
              <a:latin typeface="Calibri" pitchFamily="34" charset="0"/>
            </a:endParaRPr>
          </a:p>
        </p:txBody>
      </p:sp>
      <p:sp>
        <p:nvSpPr>
          <p:cNvPr id="56" name="Line 60"/>
          <p:cNvSpPr>
            <a:spLocks noChangeShapeType="1"/>
          </p:cNvSpPr>
          <p:nvPr/>
        </p:nvSpPr>
        <p:spPr bwMode="auto">
          <a:xfrm>
            <a:off x="5207273" y="3795240"/>
            <a:ext cx="323182" cy="498161"/>
          </a:xfrm>
          <a:prstGeom prst="line">
            <a:avLst/>
          </a:prstGeom>
          <a:noFill/>
          <a:ln w="19050">
            <a:solidFill>
              <a:srgbClr val="C00000"/>
            </a:solidFill>
            <a:prstDash val="solid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sz="1200">
              <a:latin typeface="Calibri" pitchFamily="34" charset="0"/>
            </a:endParaRPr>
          </a:p>
        </p:txBody>
      </p:sp>
      <p:sp>
        <p:nvSpPr>
          <p:cNvPr id="57" name="Line 60"/>
          <p:cNvSpPr>
            <a:spLocks noChangeShapeType="1"/>
          </p:cNvSpPr>
          <p:nvPr/>
        </p:nvSpPr>
        <p:spPr bwMode="auto">
          <a:xfrm>
            <a:off x="4859524" y="3254936"/>
            <a:ext cx="128494" cy="201246"/>
          </a:xfrm>
          <a:prstGeom prst="line">
            <a:avLst/>
          </a:prstGeom>
          <a:noFill/>
          <a:ln w="19050">
            <a:solidFill>
              <a:srgbClr val="C00000"/>
            </a:solidFill>
            <a:prstDash val="solid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sz="1200">
              <a:latin typeface="Calibri" pitchFamily="34" charset="0"/>
            </a:endParaRPr>
          </a:p>
        </p:txBody>
      </p:sp>
      <p:sp>
        <p:nvSpPr>
          <p:cNvPr id="58" name="Line 60"/>
          <p:cNvSpPr>
            <a:spLocks noChangeShapeType="1"/>
          </p:cNvSpPr>
          <p:nvPr/>
        </p:nvSpPr>
        <p:spPr bwMode="auto">
          <a:xfrm>
            <a:off x="2404490" y="2826812"/>
            <a:ext cx="1907910" cy="219296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sz="1200">
              <a:latin typeface="Calibri" pitchFamily="34" charset="0"/>
            </a:endParaRPr>
          </a:p>
        </p:txBody>
      </p:sp>
      <p:sp>
        <p:nvSpPr>
          <p:cNvPr id="59" name="Text Box 70"/>
          <p:cNvSpPr txBox="1">
            <a:spLocks noChangeArrowheads="1"/>
          </p:cNvSpPr>
          <p:nvPr/>
        </p:nvSpPr>
        <p:spPr bwMode="auto">
          <a:xfrm>
            <a:off x="739189" y="4109552"/>
            <a:ext cx="1039272" cy="276999"/>
          </a:xfrm>
          <a:prstGeom prst="rect">
            <a:avLst/>
          </a:prstGeom>
          <a:solidFill>
            <a:srgbClr val="CCC1D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200" b="1" dirty="0" smtClean="0">
                <a:latin typeface="Symbol" panose="05050102010706020507" pitchFamily="18" charset="2"/>
                <a:cs typeface="Arial" pitchFamily="34" charset="0"/>
              </a:rPr>
              <a:t>a</a:t>
            </a:r>
            <a:r>
              <a:rPr lang="en-GB" sz="1200" b="1" dirty="0" smtClean="0">
                <a:latin typeface="Calibri" pitchFamily="34" charset="0"/>
                <a:cs typeface="Arial" pitchFamily="34" charset="0"/>
              </a:rPr>
              <a:t>-glucans</a:t>
            </a:r>
          </a:p>
        </p:txBody>
      </p:sp>
      <p:sp>
        <p:nvSpPr>
          <p:cNvPr id="60" name="Text Box 70"/>
          <p:cNvSpPr txBox="1">
            <a:spLocks noChangeArrowheads="1"/>
          </p:cNvSpPr>
          <p:nvPr/>
        </p:nvSpPr>
        <p:spPr bwMode="auto">
          <a:xfrm>
            <a:off x="741375" y="3257914"/>
            <a:ext cx="1046542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200" b="1" dirty="0" err="1" smtClean="0">
                <a:latin typeface="Calibri" pitchFamily="34" charset="0"/>
                <a:cs typeface="Arial" pitchFamily="34" charset="0"/>
              </a:rPr>
              <a:t>fructans</a:t>
            </a:r>
            <a:endParaRPr lang="en-GB" sz="1200" b="1" dirty="0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61" name="Right Brace 60"/>
          <p:cNvSpPr/>
          <p:nvPr/>
        </p:nvSpPr>
        <p:spPr>
          <a:xfrm>
            <a:off x="1851024" y="3058675"/>
            <a:ext cx="296249" cy="136722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Line 56"/>
          <p:cNvSpPr>
            <a:spLocks noChangeShapeType="1"/>
          </p:cNvSpPr>
          <p:nvPr/>
        </p:nvSpPr>
        <p:spPr bwMode="auto">
          <a:xfrm rot="5400000">
            <a:off x="3651544" y="2770615"/>
            <a:ext cx="247724" cy="93052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sz="1200">
              <a:latin typeface="Calibri" pitchFamily="34" charset="0"/>
            </a:endParaRPr>
          </a:p>
        </p:txBody>
      </p:sp>
      <p:sp>
        <p:nvSpPr>
          <p:cNvPr id="63" name="Line 56"/>
          <p:cNvSpPr>
            <a:spLocks noChangeShapeType="1"/>
          </p:cNvSpPr>
          <p:nvPr/>
        </p:nvSpPr>
        <p:spPr bwMode="auto">
          <a:xfrm rot="5400000" flipH="1">
            <a:off x="5255427" y="2957866"/>
            <a:ext cx="272633" cy="70415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sz="1200">
              <a:latin typeface="Calibri" pitchFamily="34" charset="0"/>
            </a:endParaRPr>
          </a:p>
        </p:txBody>
      </p:sp>
      <p:sp>
        <p:nvSpPr>
          <p:cNvPr id="64" name="Line 60"/>
          <p:cNvSpPr>
            <a:spLocks noChangeShapeType="1"/>
          </p:cNvSpPr>
          <p:nvPr/>
        </p:nvSpPr>
        <p:spPr bwMode="auto">
          <a:xfrm>
            <a:off x="3374469" y="2243034"/>
            <a:ext cx="1053995" cy="734738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sz="1200">
              <a:latin typeface="Calibri" pitchFamily="34" charset="0"/>
            </a:endParaRPr>
          </a:p>
        </p:txBody>
      </p:sp>
      <p:sp>
        <p:nvSpPr>
          <p:cNvPr id="65" name="Line 60"/>
          <p:cNvSpPr>
            <a:spLocks noChangeShapeType="1"/>
          </p:cNvSpPr>
          <p:nvPr/>
        </p:nvSpPr>
        <p:spPr bwMode="auto">
          <a:xfrm>
            <a:off x="4132484" y="2108332"/>
            <a:ext cx="451862" cy="854184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sz="1200">
              <a:latin typeface="Calibri" pitchFamily="34" charset="0"/>
            </a:endParaRPr>
          </a:p>
        </p:txBody>
      </p:sp>
      <p:sp>
        <p:nvSpPr>
          <p:cNvPr id="66" name="Line 60"/>
          <p:cNvSpPr>
            <a:spLocks noChangeShapeType="1"/>
          </p:cNvSpPr>
          <p:nvPr/>
        </p:nvSpPr>
        <p:spPr bwMode="auto">
          <a:xfrm flipH="1">
            <a:off x="5038483" y="2814826"/>
            <a:ext cx="1748873" cy="250985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sz="1200">
              <a:latin typeface="Calibri" pitchFamily="34" charset="0"/>
            </a:endParaRPr>
          </a:p>
        </p:txBody>
      </p:sp>
      <p:sp>
        <p:nvSpPr>
          <p:cNvPr id="67" name="Line 60"/>
          <p:cNvSpPr>
            <a:spLocks noChangeShapeType="1"/>
          </p:cNvSpPr>
          <p:nvPr/>
        </p:nvSpPr>
        <p:spPr bwMode="auto">
          <a:xfrm flipH="1">
            <a:off x="4742503" y="2113542"/>
            <a:ext cx="451862" cy="854184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sz="1200">
              <a:latin typeface="Calibri" pitchFamily="34" charset="0"/>
            </a:endParaRPr>
          </a:p>
        </p:txBody>
      </p:sp>
      <p:sp>
        <p:nvSpPr>
          <p:cNvPr id="68" name="Line 56"/>
          <p:cNvSpPr>
            <a:spLocks noChangeShapeType="1"/>
          </p:cNvSpPr>
          <p:nvPr/>
        </p:nvSpPr>
        <p:spPr bwMode="auto">
          <a:xfrm rot="5400000">
            <a:off x="7351122" y="3175891"/>
            <a:ext cx="122" cy="67460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sz="1200">
              <a:latin typeface="Calibri" pitchFamily="34" charset="0"/>
            </a:endParaRPr>
          </a:p>
        </p:txBody>
      </p:sp>
      <p:sp>
        <p:nvSpPr>
          <p:cNvPr id="69" name="Line 56"/>
          <p:cNvSpPr>
            <a:spLocks noChangeShapeType="1"/>
          </p:cNvSpPr>
          <p:nvPr/>
        </p:nvSpPr>
        <p:spPr bwMode="auto">
          <a:xfrm flipH="1">
            <a:off x="4652094" y="4187340"/>
            <a:ext cx="0" cy="682103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sz="1200">
              <a:latin typeface="Calibri" pitchFamily="34" charset="0"/>
            </a:endParaRPr>
          </a:p>
        </p:txBody>
      </p:sp>
      <p:sp>
        <p:nvSpPr>
          <p:cNvPr id="70" name="Line 100"/>
          <p:cNvSpPr>
            <a:spLocks noChangeShapeType="1"/>
          </p:cNvSpPr>
          <p:nvPr/>
        </p:nvSpPr>
        <p:spPr bwMode="auto">
          <a:xfrm flipV="1">
            <a:off x="2182689" y="3383035"/>
            <a:ext cx="503698" cy="362757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sz="1200">
              <a:latin typeface="Calibri" pitchFamily="34" charset="0"/>
            </a:endParaRPr>
          </a:p>
        </p:txBody>
      </p:sp>
      <p:sp>
        <p:nvSpPr>
          <p:cNvPr id="71" name="Line 56"/>
          <p:cNvSpPr>
            <a:spLocks noChangeShapeType="1"/>
          </p:cNvSpPr>
          <p:nvPr/>
        </p:nvSpPr>
        <p:spPr bwMode="auto">
          <a:xfrm flipH="1">
            <a:off x="4651576" y="3264251"/>
            <a:ext cx="0" cy="68210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sz="1200">
              <a:latin typeface="Calibri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0" y="0"/>
            <a:ext cx="9144000" cy="62071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Text Box 9"/>
          <p:cNvSpPr txBox="1">
            <a:spLocks noChangeArrowheads="1"/>
          </p:cNvSpPr>
          <p:nvPr/>
        </p:nvSpPr>
        <p:spPr bwMode="auto">
          <a:xfrm>
            <a:off x="165100" y="110285"/>
            <a:ext cx="70070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F</a:t>
            </a:r>
            <a:r>
              <a:rPr lang="en-US" sz="2000" b="1" dirty="0" err="1" smtClean="0">
                <a:solidFill>
                  <a:schemeClr val="bg1"/>
                </a:solidFill>
                <a:latin typeface="+mn-lt"/>
              </a:rPr>
              <a:t>aecal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 microbiota carbohydrate metabolism and SCFA formation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4" name="Text Box 511"/>
          <p:cNvSpPr txBox="1">
            <a:spLocks noChangeArrowheads="1"/>
          </p:cNvSpPr>
          <p:nvPr/>
        </p:nvSpPr>
        <p:spPr bwMode="auto">
          <a:xfrm>
            <a:off x="6257796" y="6593418"/>
            <a:ext cx="289564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sz="1100" b="1" dirty="0" smtClean="0">
                <a:latin typeface="+mn-lt"/>
              </a:rPr>
              <a:t>modified from Reichardt et al. ISME J (2018)</a:t>
            </a:r>
            <a:endParaRPr lang="en-GB" sz="1100" b="1" dirty="0">
              <a:latin typeface="+mn-lt"/>
            </a:endParaRPr>
          </a:p>
        </p:txBody>
      </p:sp>
      <p:sp>
        <p:nvSpPr>
          <p:cNvPr id="75" name="Line 56"/>
          <p:cNvSpPr>
            <a:spLocks noChangeShapeType="1"/>
          </p:cNvSpPr>
          <p:nvPr/>
        </p:nvSpPr>
        <p:spPr bwMode="auto">
          <a:xfrm rot="16200000">
            <a:off x="3696084" y="2820248"/>
            <a:ext cx="247724" cy="930527"/>
          </a:xfrm>
          <a:prstGeom prst="line">
            <a:avLst/>
          </a:prstGeom>
          <a:noFill/>
          <a:ln w="19050">
            <a:solidFill>
              <a:srgbClr val="CC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sz="1200">
              <a:latin typeface="Calibri" pitchFamily="34" charset="0"/>
            </a:endParaRPr>
          </a:p>
        </p:txBody>
      </p:sp>
      <p:sp>
        <p:nvSpPr>
          <p:cNvPr id="76" name="Line 60"/>
          <p:cNvSpPr>
            <a:spLocks noChangeShapeType="1"/>
          </p:cNvSpPr>
          <p:nvPr/>
        </p:nvSpPr>
        <p:spPr bwMode="auto">
          <a:xfrm>
            <a:off x="5565306" y="4481079"/>
            <a:ext cx="349313" cy="542342"/>
          </a:xfrm>
          <a:prstGeom prst="line">
            <a:avLst/>
          </a:prstGeom>
          <a:noFill/>
          <a:ln w="19050">
            <a:solidFill>
              <a:srgbClr val="CC00FF"/>
            </a:solidFill>
            <a:prstDash val="solid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sz="1200">
              <a:latin typeface="Calibri" pitchFamily="34" charset="0"/>
            </a:endParaRPr>
          </a:p>
        </p:txBody>
      </p:sp>
      <p:sp>
        <p:nvSpPr>
          <p:cNvPr id="77" name="Line 60"/>
          <p:cNvSpPr>
            <a:spLocks noChangeShapeType="1"/>
          </p:cNvSpPr>
          <p:nvPr/>
        </p:nvSpPr>
        <p:spPr bwMode="auto">
          <a:xfrm>
            <a:off x="5121548" y="3795240"/>
            <a:ext cx="323182" cy="498161"/>
          </a:xfrm>
          <a:prstGeom prst="line">
            <a:avLst/>
          </a:prstGeom>
          <a:noFill/>
          <a:ln w="19050">
            <a:solidFill>
              <a:srgbClr val="CC00FF"/>
            </a:solidFill>
            <a:prstDash val="solid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sz="1200">
              <a:latin typeface="Calibri" pitchFamily="34" charset="0"/>
            </a:endParaRPr>
          </a:p>
        </p:txBody>
      </p:sp>
      <p:sp>
        <p:nvSpPr>
          <p:cNvPr id="78" name="Line 60"/>
          <p:cNvSpPr>
            <a:spLocks noChangeShapeType="1"/>
          </p:cNvSpPr>
          <p:nvPr/>
        </p:nvSpPr>
        <p:spPr bwMode="auto">
          <a:xfrm>
            <a:off x="4773799" y="3254936"/>
            <a:ext cx="128494" cy="201246"/>
          </a:xfrm>
          <a:prstGeom prst="line">
            <a:avLst/>
          </a:prstGeom>
          <a:noFill/>
          <a:ln w="19050">
            <a:solidFill>
              <a:srgbClr val="CC00FF"/>
            </a:solidFill>
            <a:prstDash val="solid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sz="1200">
              <a:latin typeface="Calibri" pitchFamily="34" charset="0"/>
            </a:endParaRPr>
          </a:p>
        </p:txBody>
      </p:sp>
      <p:sp>
        <p:nvSpPr>
          <p:cNvPr id="79" name="Line 60"/>
          <p:cNvSpPr>
            <a:spLocks noChangeShapeType="1"/>
          </p:cNvSpPr>
          <p:nvPr/>
        </p:nvSpPr>
        <p:spPr bwMode="auto">
          <a:xfrm>
            <a:off x="5738262" y="4481079"/>
            <a:ext cx="349313" cy="542342"/>
          </a:xfrm>
          <a:prstGeom prst="line">
            <a:avLst/>
          </a:prstGeom>
          <a:noFill/>
          <a:ln w="19050">
            <a:solidFill>
              <a:srgbClr val="7030A0"/>
            </a:solidFill>
            <a:prstDash val="solid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sz="1200">
              <a:latin typeface="Calibri" pitchFamily="34" charset="0"/>
            </a:endParaRPr>
          </a:p>
        </p:txBody>
      </p:sp>
      <p:sp>
        <p:nvSpPr>
          <p:cNvPr id="80" name="Text Box 58"/>
          <p:cNvSpPr txBox="1">
            <a:spLocks noChangeArrowheads="1"/>
          </p:cNvSpPr>
          <p:nvPr/>
        </p:nvSpPr>
        <p:spPr bwMode="auto">
          <a:xfrm>
            <a:off x="5825687" y="4423073"/>
            <a:ext cx="1713670" cy="535531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GB" sz="1200" b="1" i="1" dirty="0" err="1" smtClean="0">
                <a:solidFill>
                  <a:srgbClr val="7030A0"/>
                </a:solidFill>
                <a:latin typeface="Calibri" pitchFamily="34" charset="0"/>
              </a:rPr>
              <a:t>Dialister</a:t>
            </a:r>
            <a:r>
              <a:rPr lang="en-GB" sz="1200" b="1" i="1" dirty="0" smtClean="0">
                <a:solidFill>
                  <a:srgbClr val="7030A0"/>
                </a:solidFill>
                <a:latin typeface="Calibri" pitchFamily="34" charset="0"/>
              </a:rPr>
              <a:t>,</a:t>
            </a:r>
            <a:endParaRPr lang="en-GB" sz="1200" b="1" i="1" dirty="0">
              <a:solidFill>
                <a:srgbClr val="7030A0"/>
              </a:solidFill>
              <a:latin typeface="Calibri" pitchFamily="34" charset="0"/>
            </a:endParaRPr>
          </a:p>
          <a:p>
            <a:pPr eaLnBrk="0" hangingPunct="0">
              <a:lnSpc>
                <a:spcPct val="80000"/>
              </a:lnSpc>
            </a:pPr>
            <a:r>
              <a:rPr lang="en-GB" sz="1200" b="1" i="1" dirty="0" smtClean="0">
                <a:solidFill>
                  <a:srgbClr val="7030A0"/>
                </a:solidFill>
                <a:latin typeface="Calibri" pitchFamily="34" charset="0"/>
              </a:rPr>
              <a:t>  </a:t>
            </a:r>
            <a:r>
              <a:rPr lang="en-GB" sz="1200" b="1" i="1" dirty="0" err="1" smtClean="0">
                <a:solidFill>
                  <a:srgbClr val="7030A0"/>
                </a:solidFill>
                <a:latin typeface="Calibri" pitchFamily="34" charset="0"/>
              </a:rPr>
              <a:t>Phascolarcto</a:t>
            </a:r>
            <a:r>
              <a:rPr lang="en-GB" sz="1200" b="1" i="1" dirty="0" smtClean="0">
                <a:solidFill>
                  <a:srgbClr val="7030A0"/>
                </a:solidFill>
                <a:latin typeface="Calibri" pitchFamily="34" charset="0"/>
              </a:rPr>
              <a:t>-</a:t>
            </a:r>
          </a:p>
          <a:p>
            <a:pPr eaLnBrk="0" hangingPunct="0">
              <a:lnSpc>
                <a:spcPct val="80000"/>
              </a:lnSpc>
            </a:pPr>
            <a:r>
              <a:rPr lang="en-GB" sz="1200" b="1" i="1" dirty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n-GB" sz="1200" b="1" i="1" dirty="0" smtClean="0">
                <a:solidFill>
                  <a:srgbClr val="7030A0"/>
                </a:solidFill>
                <a:latin typeface="Calibri" pitchFamily="34" charset="0"/>
              </a:rPr>
              <a:t>    bacterium </a:t>
            </a:r>
          </a:p>
        </p:txBody>
      </p:sp>
      <p:sp>
        <p:nvSpPr>
          <p:cNvPr id="81" name="Rectangle 80"/>
          <p:cNvSpPr/>
          <p:nvPr/>
        </p:nvSpPr>
        <p:spPr>
          <a:xfrm>
            <a:off x="70472" y="683961"/>
            <a:ext cx="2007966" cy="1308050"/>
          </a:xfrm>
          <a:prstGeom prst="rect">
            <a:avLst/>
          </a:prstGeom>
          <a:solidFill>
            <a:srgbClr val="CCCCFF"/>
          </a:solidFill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GB" sz="1600" b="1" dirty="0" smtClean="0">
                <a:latin typeface="+mn-lt"/>
              </a:rPr>
              <a:t>Evidence from</a:t>
            </a:r>
          </a:p>
          <a:p>
            <a:pPr marL="285750" indent="-285750" eaLnBrk="1" hangingPunct="1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600" b="1" dirty="0" smtClean="0">
                <a:latin typeface="+mn-lt"/>
              </a:rPr>
              <a:t>single strain characterisation</a:t>
            </a:r>
          </a:p>
          <a:p>
            <a:pPr marL="285750" indent="-285750" eaLnBrk="1" hangingPunct="1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600" b="1" dirty="0" smtClean="0">
                <a:latin typeface="+mn-lt"/>
              </a:rPr>
              <a:t>faecal incubations</a:t>
            </a:r>
          </a:p>
          <a:p>
            <a:pPr marL="285750" indent="-285750" eaLnBrk="1" hangingPunct="1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600" b="1" dirty="0" smtClean="0">
                <a:latin typeface="+mn-lt"/>
              </a:rPr>
              <a:t>in vivo studies</a:t>
            </a:r>
          </a:p>
        </p:txBody>
      </p:sp>
    </p:spTree>
    <p:extLst>
      <p:ext uri="{BB962C8B-B14F-4D97-AF65-F5344CB8AC3E}">
        <p14:creationId xmlns:p14="http://schemas.microsoft.com/office/powerpoint/2010/main" val="343762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/>
          <p:cNvSpPr/>
          <p:nvPr/>
        </p:nvSpPr>
        <p:spPr>
          <a:xfrm>
            <a:off x="590172" y="5085455"/>
            <a:ext cx="86896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Aft>
                <a:spcPts val="0"/>
              </a:spcAft>
            </a:pPr>
            <a:r>
              <a:rPr lang="en-GB" sz="1600" b="1" dirty="0" smtClean="0">
                <a:latin typeface="+mn-lt"/>
              </a:rPr>
              <a:t>Model based on:</a:t>
            </a:r>
          </a:p>
          <a:p>
            <a:pPr marL="177800" indent="-177800">
              <a:spcAft>
                <a:spcPts val="0"/>
              </a:spcAft>
              <a:buFont typeface="Wingdings" pitchFamily="2" charset="2"/>
              <a:buChar char="Ø"/>
            </a:pPr>
            <a:r>
              <a:rPr lang="en-GB" sz="1600" b="1" dirty="0" smtClean="0">
                <a:solidFill>
                  <a:srgbClr val="660066"/>
                </a:solidFill>
                <a:latin typeface="+mn-lt"/>
              </a:rPr>
              <a:t>Pathway </a:t>
            </a:r>
            <a:r>
              <a:rPr lang="en-GB" sz="1600" b="1" dirty="0" err="1" smtClean="0">
                <a:solidFill>
                  <a:srgbClr val="660066"/>
                </a:solidFill>
                <a:latin typeface="+mn-lt"/>
              </a:rPr>
              <a:t>stoichiometries</a:t>
            </a:r>
            <a:r>
              <a:rPr lang="en-GB" sz="1600" b="1" dirty="0" smtClean="0">
                <a:solidFill>
                  <a:srgbClr val="660066"/>
                </a:solidFill>
                <a:latin typeface="+mn-lt"/>
              </a:rPr>
              <a:t> of each pathway</a:t>
            </a:r>
          </a:p>
          <a:p>
            <a:pPr marL="177800" indent="-177800">
              <a:spcAft>
                <a:spcPts val="0"/>
              </a:spcAft>
              <a:buFont typeface="Wingdings" pitchFamily="2" charset="2"/>
              <a:buChar char="Ø"/>
            </a:pPr>
            <a:r>
              <a:rPr lang="en-GB" sz="1600" b="1" dirty="0" smtClean="0">
                <a:solidFill>
                  <a:srgbClr val="0033CC"/>
                </a:solidFill>
                <a:latin typeface="+mn-lt"/>
              </a:rPr>
              <a:t>Growth rate and yield on each </a:t>
            </a:r>
            <a:r>
              <a:rPr lang="en-GB" sz="1600" b="1" dirty="0" smtClean="0">
                <a:solidFill>
                  <a:srgbClr val="C00000"/>
                </a:solidFill>
                <a:latin typeface="+mn-lt"/>
              </a:rPr>
              <a:t>substrate</a:t>
            </a:r>
            <a:endParaRPr lang="en-GB" sz="1600" b="1" dirty="0">
              <a:solidFill>
                <a:srgbClr val="0033CC"/>
              </a:solidFill>
              <a:latin typeface="+mn-lt"/>
            </a:endParaRPr>
          </a:p>
          <a:p>
            <a:pPr marL="177800" indent="-177800">
              <a:spcAft>
                <a:spcPts val="0"/>
              </a:spcAft>
              <a:buFont typeface="Wingdings" pitchFamily="2" charset="2"/>
              <a:buChar char="Ø"/>
            </a:pPr>
            <a:r>
              <a:rPr lang="en-GB" sz="1600" b="1" dirty="0" smtClean="0">
                <a:solidFill>
                  <a:srgbClr val="0033CC"/>
                </a:solidFill>
                <a:latin typeface="+mn-lt"/>
              </a:rPr>
              <a:t>pH tolerance for each microbial group</a:t>
            </a:r>
          </a:p>
          <a:p>
            <a:pPr marL="177800" indent="-177800" eaLnBrk="1" hangingPunct="1">
              <a:spcAft>
                <a:spcPts val="0"/>
              </a:spcAft>
              <a:buFont typeface="Wingdings" pitchFamily="2" charset="2"/>
              <a:buChar char="Ø"/>
            </a:pPr>
            <a:r>
              <a:rPr lang="en-GB" sz="1600" b="1" dirty="0" smtClean="0">
                <a:latin typeface="+mn-lt"/>
              </a:rPr>
              <a:t>Adaptation: several strains within each group with different growth characteristic;</a:t>
            </a:r>
            <a:br>
              <a:rPr lang="en-GB" sz="1600" b="1" dirty="0" smtClean="0">
                <a:latin typeface="+mn-lt"/>
              </a:rPr>
            </a:br>
            <a:r>
              <a:rPr lang="en-GB" sz="1600" b="1" dirty="0" smtClean="0">
                <a:latin typeface="+mn-lt"/>
              </a:rPr>
              <a:t>evolves over time; can model inter-individual variation</a:t>
            </a:r>
          </a:p>
        </p:txBody>
      </p:sp>
      <p:sp>
        <p:nvSpPr>
          <p:cNvPr id="77" name="Text Box 26"/>
          <p:cNvSpPr txBox="1">
            <a:spLocks noChangeArrowheads="1"/>
          </p:cNvSpPr>
          <p:nvPr/>
        </p:nvSpPr>
        <p:spPr bwMode="auto">
          <a:xfrm>
            <a:off x="4782724" y="6597650"/>
            <a:ext cx="436690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GB" sz="1100" b="1" dirty="0" smtClean="0">
                <a:latin typeface="+mn-lt"/>
              </a:rPr>
              <a:t>Kettle </a:t>
            </a:r>
            <a:r>
              <a:rPr lang="en-GB" sz="1100" b="1" dirty="0">
                <a:latin typeface="+mn-lt"/>
              </a:rPr>
              <a:t>et al</a:t>
            </a:r>
            <a:r>
              <a:rPr lang="en-GB" sz="1100" b="1" dirty="0" smtClean="0">
                <a:latin typeface="+mn-lt"/>
              </a:rPr>
              <a:t>. Environ </a:t>
            </a:r>
            <a:r>
              <a:rPr lang="en-GB" sz="1100" b="1" dirty="0" err="1" smtClean="0">
                <a:latin typeface="+mn-lt"/>
              </a:rPr>
              <a:t>Microbiol</a:t>
            </a:r>
            <a:r>
              <a:rPr lang="en-GB" sz="1100" b="1" dirty="0" smtClean="0">
                <a:latin typeface="+mn-lt"/>
              </a:rPr>
              <a:t> </a:t>
            </a:r>
            <a:r>
              <a:rPr lang="en-GB" sz="1100" b="1" dirty="0">
                <a:latin typeface="+mn-lt"/>
              </a:rPr>
              <a:t>(</a:t>
            </a:r>
            <a:r>
              <a:rPr lang="en-GB" sz="1100" b="1" dirty="0" smtClean="0">
                <a:latin typeface="+mn-lt"/>
              </a:rPr>
              <a:t>2015); Kettle et al Meth </a:t>
            </a:r>
            <a:r>
              <a:rPr lang="en-GB" sz="1100" b="1" dirty="0" err="1" smtClean="0">
                <a:latin typeface="+mn-lt"/>
              </a:rPr>
              <a:t>Ecol</a:t>
            </a:r>
            <a:r>
              <a:rPr lang="en-GB" sz="1100" b="1" dirty="0" smtClean="0">
                <a:latin typeface="+mn-lt"/>
              </a:rPr>
              <a:t> </a:t>
            </a:r>
            <a:r>
              <a:rPr lang="en-GB" sz="1100" b="1" dirty="0" err="1" smtClean="0">
                <a:latin typeface="+mn-lt"/>
              </a:rPr>
              <a:t>Evol</a:t>
            </a:r>
            <a:r>
              <a:rPr lang="en-GB" sz="1100" b="1" dirty="0" smtClean="0">
                <a:latin typeface="+mn-lt"/>
              </a:rPr>
              <a:t> (2018)</a:t>
            </a:r>
            <a:endParaRPr lang="en-GB" sz="1100" b="1" dirty="0">
              <a:latin typeface="+mn-lt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186642" y="722758"/>
            <a:ext cx="5261493" cy="4391839"/>
            <a:chOff x="1954591" y="875946"/>
            <a:chExt cx="5261493" cy="4391839"/>
          </a:xfrm>
        </p:grpSpPr>
        <p:sp>
          <p:nvSpPr>
            <p:cNvPr id="72" name="Line 20"/>
            <p:cNvSpPr>
              <a:spLocks noChangeShapeType="1"/>
            </p:cNvSpPr>
            <p:nvPr/>
          </p:nvSpPr>
          <p:spPr bwMode="auto">
            <a:xfrm flipH="1">
              <a:off x="4368530" y="3130157"/>
              <a:ext cx="1" cy="6766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6" name="Text Box 2"/>
            <p:cNvSpPr txBox="1">
              <a:spLocks noChangeArrowheads="1"/>
            </p:cNvSpPr>
            <p:nvPr/>
          </p:nvSpPr>
          <p:spPr bwMode="auto">
            <a:xfrm flipH="1">
              <a:off x="3615211" y="1000597"/>
              <a:ext cx="144637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1400" b="1" dirty="0" smtClean="0">
                  <a:solidFill>
                    <a:srgbClr val="C00000"/>
                  </a:solidFill>
                  <a:latin typeface="Calibri" pitchFamily="34" charset="0"/>
                </a:rPr>
                <a:t>oligosaccharides, sugars</a:t>
              </a:r>
              <a:endParaRPr lang="en-US" sz="1400" b="1" dirty="0">
                <a:solidFill>
                  <a:srgbClr val="C00000"/>
                </a:solidFill>
                <a:latin typeface="Calibri" pitchFamily="34" charset="0"/>
                <a:sym typeface="Symbol" pitchFamily="18" charset="2"/>
              </a:endParaRPr>
            </a:p>
          </p:txBody>
        </p:sp>
        <p:sp>
          <p:nvSpPr>
            <p:cNvPr id="79" name="Text Box 3"/>
            <p:cNvSpPr txBox="1">
              <a:spLocks noChangeArrowheads="1"/>
            </p:cNvSpPr>
            <p:nvPr/>
          </p:nvSpPr>
          <p:spPr bwMode="auto">
            <a:xfrm>
              <a:off x="6059734" y="2745211"/>
              <a:ext cx="8706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600" b="1" dirty="0">
                  <a:solidFill>
                    <a:srgbClr val="660066"/>
                  </a:solidFill>
                  <a:latin typeface="Calibri" pitchFamily="34" charset="0"/>
                </a:rPr>
                <a:t> lactate</a:t>
              </a:r>
              <a:endParaRPr lang="en-US" sz="1600" b="1" dirty="0">
                <a:solidFill>
                  <a:srgbClr val="660066"/>
                </a:solidFill>
                <a:latin typeface="Calibri" pitchFamily="34" charset="0"/>
                <a:sym typeface="Symbol" pitchFamily="18" charset="2"/>
              </a:endParaRPr>
            </a:p>
          </p:txBody>
        </p:sp>
        <p:sp>
          <p:nvSpPr>
            <p:cNvPr id="80" name="Text Box 4"/>
            <p:cNvSpPr txBox="1">
              <a:spLocks noChangeArrowheads="1"/>
            </p:cNvSpPr>
            <p:nvPr/>
          </p:nvSpPr>
          <p:spPr bwMode="auto">
            <a:xfrm>
              <a:off x="3830436" y="4929231"/>
              <a:ext cx="1129989" cy="33855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1600" b="1" dirty="0">
                  <a:solidFill>
                    <a:srgbClr val="660066"/>
                  </a:solidFill>
                  <a:latin typeface="Calibri" pitchFamily="34" charset="0"/>
                  <a:sym typeface="Symbol" pitchFamily="18" charset="2"/>
                </a:rPr>
                <a:t> butyrate</a:t>
              </a:r>
            </a:p>
          </p:txBody>
        </p:sp>
        <p:sp>
          <p:nvSpPr>
            <p:cNvPr id="81" name="Text Box 5"/>
            <p:cNvSpPr txBox="1">
              <a:spLocks noChangeArrowheads="1"/>
            </p:cNvSpPr>
            <p:nvPr/>
          </p:nvSpPr>
          <p:spPr bwMode="auto">
            <a:xfrm>
              <a:off x="2449716" y="875946"/>
              <a:ext cx="4766368" cy="50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150000"/>
                </a:lnSpc>
              </a:pPr>
              <a:r>
                <a:rPr lang="en-US" b="1" dirty="0" smtClean="0">
                  <a:solidFill>
                    <a:srgbClr val="C00000"/>
                  </a:solidFill>
                  <a:latin typeface="Calibri" pitchFamily="34" charset="0"/>
                </a:rPr>
                <a:t>NSP			 starch      protein</a:t>
              </a:r>
              <a:endParaRPr lang="en-US" b="1" dirty="0">
                <a:solidFill>
                  <a:srgbClr val="C00000"/>
                </a:solidFill>
                <a:latin typeface="Calibri" pitchFamily="34" charset="0"/>
                <a:sym typeface="Symbol" pitchFamily="18" charset="2"/>
              </a:endParaRPr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auto">
            <a:xfrm>
              <a:off x="5762175" y="4680969"/>
              <a:ext cx="122530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1600" b="1" dirty="0">
                  <a:solidFill>
                    <a:srgbClr val="660066"/>
                  </a:solidFill>
                  <a:latin typeface="Calibri" pitchFamily="34" charset="0"/>
                  <a:sym typeface="Symbol" pitchFamily="18" charset="2"/>
                </a:rPr>
                <a:t>propionate</a:t>
              </a:r>
            </a:p>
          </p:txBody>
        </p:sp>
        <p:sp>
          <p:nvSpPr>
            <p:cNvPr id="83" name="Text Box 7"/>
            <p:cNvSpPr txBox="1">
              <a:spLocks noChangeArrowheads="1"/>
            </p:cNvSpPr>
            <p:nvPr/>
          </p:nvSpPr>
          <p:spPr bwMode="auto">
            <a:xfrm>
              <a:off x="2771058" y="4390256"/>
              <a:ext cx="1016026" cy="33855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600" b="1" dirty="0">
                  <a:solidFill>
                    <a:srgbClr val="660066"/>
                  </a:solidFill>
                  <a:latin typeface="Calibri" pitchFamily="34" charset="0"/>
                  <a:sym typeface="Symbol" pitchFamily="18" charset="2"/>
                </a:rPr>
                <a:t>  acetate</a:t>
              </a:r>
            </a:p>
          </p:txBody>
        </p:sp>
        <p:sp>
          <p:nvSpPr>
            <p:cNvPr id="84" name="Text Box 9"/>
            <p:cNvSpPr txBox="1">
              <a:spLocks noChangeArrowheads="1"/>
            </p:cNvSpPr>
            <p:nvPr/>
          </p:nvSpPr>
          <p:spPr bwMode="auto">
            <a:xfrm>
              <a:off x="5130642" y="3775405"/>
              <a:ext cx="9090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400" b="1" dirty="0" err="1">
                  <a:solidFill>
                    <a:srgbClr val="660066"/>
                  </a:solidFill>
                  <a:latin typeface="Calibri" pitchFamily="34" charset="0"/>
                </a:rPr>
                <a:t>succinate</a:t>
              </a:r>
              <a:endParaRPr lang="en-US" sz="1400" b="1" dirty="0">
                <a:solidFill>
                  <a:srgbClr val="660066"/>
                </a:solidFill>
                <a:latin typeface="Calibri" pitchFamily="34" charset="0"/>
                <a:sym typeface="Symbol" pitchFamily="18" charset="2"/>
              </a:endParaRPr>
            </a:p>
          </p:txBody>
        </p:sp>
        <p:sp>
          <p:nvSpPr>
            <p:cNvPr id="85" name="Text Box 10"/>
            <p:cNvSpPr txBox="1">
              <a:spLocks noChangeArrowheads="1"/>
            </p:cNvSpPr>
            <p:nvPr/>
          </p:nvSpPr>
          <p:spPr bwMode="auto">
            <a:xfrm>
              <a:off x="2730935" y="3173431"/>
              <a:ext cx="85250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400" b="1" dirty="0" err="1">
                  <a:solidFill>
                    <a:srgbClr val="660066"/>
                  </a:solidFill>
                  <a:latin typeface="Calibri" pitchFamily="34" charset="0"/>
                </a:rPr>
                <a:t>formate</a:t>
              </a:r>
              <a:endParaRPr lang="en-US" sz="1400" b="1" dirty="0">
                <a:solidFill>
                  <a:srgbClr val="660066"/>
                </a:solidFill>
                <a:latin typeface="Calibri" pitchFamily="34" charset="0"/>
              </a:endParaRPr>
            </a:p>
            <a:p>
              <a:pPr eaLnBrk="0" hangingPunct="0"/>
              <a:r>
                <a:rPr lang="en-US" sz="1400" b="1" dirty="0">
                  <a:solidFill>
                    <a:srgbClr val="660066"/>
                  </a:solidFill>
                  <a:latin typeface="Calibri" pitchFamily="34" charset="0"/>
                </a:rPr>
                <a:t>H</a:t>
              </a:r>
              <a:r>
                <a:rPr lang="en-US" sz="1400" b="1" baseline="-25000" dirty="0">
                  <a:solidFill>
                    <a:srgbClr val="660066"/>
                  </a:solidFill>
                  <a:latin typeface="Calibri" pitchFamily="34" charset="0"/>
                </a:rPr>
                <a:t>2</a:t>
              </a:r>
              <a:r>
                <a:rPr lang="en-US" sz="1400" b="1" dirty="0">
                  <a:solidFill>
                    <a:srgbClr val="660066"/>
                  </a:solidFill>
                  <a:latin typeface="Calibri" pitchFamily="34" charset="0"/>
                </a:rPr>
                <a:t> + CO</a:t>
              </a:r>
              <a:r>
                <a:rPr lang="en-US" sz="1400" b="1" baseline="-25000" dirty="0">
                  <a:solidFill>
                    <a:srgbClr val="660066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86" name="Line 15"/>
            <p:cNvSpPr>
              <a:spLocks noChangeShapeType="1"/>
            </p:cNvSpPr>
            <p:nvPr/>
          </p:nvSpPr>
          <p:spPr bwMode="auto">
            <a:xfrm>
              <a:off x="6462763" y="3071498"/>
              <a:ext cx="0" cy="16351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7" name="Line 16"/>
            <p:cNvSpPr>
              <a:spLocks noChangeShapeType="1"/>
            </p:cNvSpPr>
            <p:nvPr/>
          </p:nvSpPr>
          <p:spPr bwMode="auto">
            <a:xfrm>
              <a:off x="4794162" y="3067831"/>
              <a:ext cx="651619" cy="74301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8" name="Line 17"/>
            <p:cNvSpPr>
              <a:spLocks noChangeShapeType="1"/>
            </p:cNvSpPr>
            <p:nvPr/>
          </p:nvSpPr>
          <p:spPr bwMode="auto">
            <a:xfrm>
              <a:off x="5656710" y="4061371"/>
              <a:ext cx="557456" cy="6513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9" name="Line 19"/>
            <p:cNvSpPr>
              <a:spLocks noChangeShapeType="1"/>
            </p:cNvSpPr>
            <p:nvPr/>
          </p:nvSpPr>
          <p:spPr bwMode="auto">
            <a:xfrm flipH="1">
              <a:off x="3569600" y="4038152"/>
              <a:ext cx="577772" cy="37527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0" name="Line 21"/>
            <p:cNvSpPr>
              <a:spLocks noChangeShapeType="1"/>
            </p:cNvSpPr>
            <p:nvPr/>
          </p:nvSpPr>
          <p:spPr bwMode="auto">
            <a:xfrm flipH="1">
              <a:off x="3436248" y="3459342"/>
              <a:ext cx="68580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1" name="Text Box 24"/>
            <p:cNvSpPr txBox="1">
              <a:spLocks noChangeArrowheads="1"/>
            </p:cNvSpPr>
            <p:nvPr/>
          </p:nvSpPr>
          <p:spPr bwMode="auto">
            <a:xfrm>
              <a:off x="2346205" y="4430678"/>
              <a:ext cx="58132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600" b="1" dirty="0">
                  <a:solidFill>
                    <a:srgbClr val="660066"/>
                  </a:solidFill>
                  <a:latin typeface="Calibri" pitchFamily="34" charset="0"/>
                </a:rPr>
                <a:t>CH</a:t>
              </a:r>
              <a:r>
                <a:rPr lang="en-US" sz="1600" b="1" baseline="-25000" dirty="0">
                  <a:solidFill>
                    <a:srgbClr val="660066"/>
                  </a:solidFill>
                  <a:latin typeface="Calibri" pitchFamily="34" charset="0"/>
                </a:rPr>
                <a:t>4</a:t>
              </a:r>
              <a:endParaRPr lang="en-US" sz="1600" b="1" dirty="0">
                <a:solidFill>
                  <a:srgbClr val="660066"/>
                </a:solidFill>
                <a:latin typeface="Calibri" pitchFamily="34" charset="0"/>
                <a:sym typeface="Symbol" pitchFamily="18" charset="2"/>
              </a:endParaRPr>
            </a:p>
          </p:txBody>
        </p:sp>
        <p:sp>
          <p:nvSpPr>
            <p:cNvPr id="92" name="Line 32"/>
            <p:cNvSpPr>
              <a:spLocks noChangeShapeType="1"/>
            </p:cNvSpPr>
            <p:nvPr/>
          </p:nvSpPr>
          <p:spPr bwMode="auto">
            <a:xfrm flipH="1" flipV="1">
              <a:off x="2403154" y="3322524"/>
              <a:ext cx="3691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" name="Rectangle 35"/>
            <p:cNvSpPr>
              <a:spLocks noChangeArrowheads="1"/>
            </p:cNvSpPr>
            <p:nvPr/>
          </p:nvSpPr>
          <p:spPr bwMode="auto">
            <a:xfrm>
              <a:off x="3400206" y="4049016"/>
              <a:ext cx="18473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" name="Line 13"/>
            <p:cNvSpPr>
              <a:spLocks noChangeShapeType="1"/>
            </p:cNvSpPr>
            <p:nvPr/>
          </p:nvSpPr>
          <p:spPr bwMode="auto">
            <a:xfrm>
              <a:off x="4360997" y="2081623"/>
              <a:ext cx="1" cy="5413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5" name="Line 13"/>
            <p:cNvSpPr>
              <a:spLocks noChangeShapeType="1"/>
            </p:cNvSpPr>
            <p:nvPr/>
          </p:nvSpPr>
          <p:spPr bwMode="auto">
            <a:xfrm>
              <a:off x="3020088" y="2088956"/>
              <a:ext cx="1235445" cy="5413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6274983" y="3687427"/>
              <a:ext cx="388651" cy="3077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33CC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rgbClr val="0033CC"/>
                  </a:solidFill>
                  <a:latin typeface="Calibri" pitchFamily="34" charset="0"/>
                </a:rPr>
                <a:t>B7</a:t>
              </a:r>
              <a:endParaRPr lang="en-GB" sz="1400" b="1" dirty="0">
                <a:solidFill>
                  <a:srgbClr val="0033CC"/>
                </a:solidFill>
                <a:latin typeface="Calibri" pitchFamily="34" charset="0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960585" y="1663936"/>
              <a:ext cx="1462223" cy="369332"/>
            </a:xfrm>
            <a:prstGeom prst="rect">
              <a:avLst/>
            </a:prstGeom>
            <a:noFill/>
            <a:ln w="28575">
              <a:solidFill>
                <a:srgbClr val="0033CC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 smtClean="0">
                  <a:solidFill>
                    <a:srgbClr val="0033CC"/>
                  </a:solidFill>
                  <a:latin typeface="Calibri" pitchFamily="34" charset="0"/>
                </a:rPr>
                <a:t>B1,</a:t>
              </a:r>
              <a:r>
                <a:rPr lang="en-GB" b="1" dirty="0" smtClean="0">
                  <a:solidFill>
                    <a:srgbClr val="0033CC"/>
                  </a:solidFill>
                  <a:latin typeface="Calibri" pitchFamily="34" charset="0"/>
                </a:rPr>
                <a:t> B3, </a:t>
              </a:r>
              <a:r>
                <a:rPr lang="en-GB" sz="1600" b="1" dirty="0" smtClean="0">
                  <a:solidFill>
                    <a:srgbClr val="0033CC"/>
                  </a:solidFill>
                  <a:latin typeface="Calibri" pitchFamily="34" charset="0"/>
                </a:rPr>
                <a:t>B5, </a:t>
              </a:r>
              <a:r>
                <a:rPr lang="en-GB" b="1" dirty="0" smtClean="0">
                  <a:solidFill>
                    <a:srgbClr val="0033CC"/>
                  </a:solidFill>
                  <a:latin typeface="Calibri" pitchFamily="34" charset="0"/>
                </a:rPr>
                <a:t>B6</a:t>
              </a:r>
              <a:endParaRPr lang="en-GB" b="1" dirty="0">
                <a:solidFill>
                  <a:srgbClr val="0033CC"/>
                </a:solidFill>
                <a:latin typeface="Calibri" pitchFamily="34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5241220" y="1665234"/>
              <a:ext cx="848563" cy="369332"/>
            </a:xfrm>
            <a:prstGeom prst="rect">
              <a:avLst/>
            </a:prstGeom>
            <a:noFill/>
            <a:ln w="28575">
              <a:solidFill>
                <a:srgbClr val="0033CC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0033CC"/>
                  </a:solidFill>
                  <a:latin typeface="Calibri" pitchFamily="34" charset="0"/>
                </a:rPr>
                <a:t>B2,  </a:t>
              </a:r>
              <a:r>
                <a:rPr lang="en-GB" sz="1600" b="1" dirty="0" smtClean="0">
                  <a:solidFill>
                    <a:srgbClr val="0033CC"/>
                  </a:solidFill>
                  <a:latin typeface="Calibri" pitchFamily="34" charset="0"/>
                </a:rPr>
                <a:t>B5</a:t>
              </a:r>
              <a:endParaRPr lang="en-GB" sz="1600" b="1" dirty="0">
                <a:solidFill>
                  <a:srgbClr val="0033CC"/>
                </a:solidFill>
                <a:latin typeface="Calibri" pitchFamily="34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090365" y="1666569"/>
              <a:ext cx="464167" cy="369332"/>
            </a:xfrm>
            <a:prstGeom prst="rect">
              <a:avLst/>
            </a:prstGeom>
            <a:noFill/>
            <a:ln w="28575">
              <a:solidFill>
                <a:srgbClr val="0033CC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0033CC"/>
                  </a:solidFill>
                  <a:latin typeface="Calibri" pitchFamily="34" charset="0"/>
                </a:rPr>
                <a:t>B1</a:t>
              </a:r>
              <a:endParaRPr lang="en-GB" b="1" dirty="0">
                <a:solidFill>
                  <a:srgbClr val="0033CC"/>
                </a:solidFill>
                <a:latin typeface="Calibri" pitchFamily="34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3801918" y="2649878"/>
              <a:ext cx="11299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>
                  <a:latin typeface="Calibri" pitchFamily="34" charset="0"/>
                </a:rPr>
                <a:t>PEP</a:t>
              </a:r>
            </a:p>
            <a:p>
              <a:pPr algn="ctr"/>
              <a:r>
                <a:rPr lang="en-GB" sz="1400" b="1" dirty="0" err="1" smtClean="0">
                  <a:latin typeface="Calibri" pitchFamily="34" charset="0"/>
                </a:rPr>
                <a:t>pyruvate</a:t>
              </a:r>
              <a:endParaRPr lang="en-GB" sz="1400" b="1" dirty="0" smtClean="0">
                <a:latin typeface="Calibri" pitchFamily="34" charset="0"/>
              </a:endParaRPr>
            </a:p>
          </p:txBody>
        </p:sp>
        <p:sp>
          <p:nvSpPr>
            <p:cNvPr id="101" name="Line 18"/>
            <p:cNvSpPr>
              <a:spLocks noChangeShapeType="1"/>
            </p:cNvSpPr>
            <p:nvPr/>
          </p:nvSpPr>
          <p:spPr bwMode="auto">
            <a:xfrm flipV="1">
              <a:off x="3604979" y="4574654"/>
              <a:ext cx="2824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2" name="Line 14"/>
            <p:cNvSpPr>
              <a:spLocks noChangeShapeType="1"/>
            </p:cNvSpPr>
            <p:nvPr/>
          </p:nvSpPr>
          <p:spPr bwMode="auto">
            <a:xfrm>
              <a:off x="4824294" y="2835639"/>
              <a:ext cx="124674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998450" y="1699474"/>
              <a:ext cx="621494" cy="307777"/>
            </a:xfrm>
            <a:prstGeom prst="rect">
              <a:avLst/>
            </a:prstGeom>
            <a:noFill/>
            <a:ln w="28575">
              <a:solidFill>
                <a:srgbClr val="0033CC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rgbClr val="0033CC"/>
                  </a:solidFill>
                  <a:latin typeface="Calibri" pitchFamily="34" charset="0"/>
                </a:rPr>
                <a:t>B1-B9</a:t>
              </a:r>
              <a:endParaRPr lang="en-GB" sz="1400" b="1" dirty="0">
                <a:solidFill>
                  <a:srgbClr val="0033CC"/>
                </a:solidFill>
                <a:latin typeface="Calibri" pitchFamily="34" charset="0"/>
              </a:endParaRPr>
            </a:p>
          </p:txBody>
        </p:sp>
        <p:sp>
          <p:nvSpPr>
            <p:cNvPr id="104" name="Line 13"/>
            <p:cNvSpPr>
              <a:spLocks noChangeShapeType="1"/>
            </p:cNvSpPr>
            <p:nvPr/>
          </p:nvSpPr>
          <p:spPr bwMode="auto">
            <a:xfrm>
              <a:off x="4360999" y="1466206"/>
              <a:ext cx="0" cy="1649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562558" y="4211685"/>
              <a:ext cx="651609" cy="3077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33CC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rgbClr val="0033CC"/>
                  </a:solidFill>
                  <a:latin typeface="Calibri" pitchFamily="34" charset="0"/>
                </a:rPr>
                <a:t>B1, B7</a:t>
              </a:r>
              <a:endParaRPr lang="en-GB" sz="1400" b="1" dirty="0">
                <a:solidFill>
                  <a:srgbClr val="0033CC"/>
                </a:solidFill>
                <a:latin typeface="Calibri" pitchFamily="34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032757" y="3321842"/>
              <a:ext cx="662922" cy="3077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33CC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rgbClr val="0033CC"/>
                  </a:solidFill>
                  <a:latin typeface="Calibri" pitchFamily="34" charset="0"/>
                </a:rPr>
                <a:t>B1-B9</a:t>
              </a:r>
              <a:endParaRPr lang="en-GB" sz="1400" b="1" dirty="0">
                <a:solidFill>
                  <a:srgbClr val="0033CC"/>
                </a:solidFill>
                <a:latin typeface="Calibri" pitchFamily="34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871371" y="3321843"/>
              <a:ext cx="677838" cy="3077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33CC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rgbClr val="0033CC"/>
                  </a:solidFill>
                  <a:latin typeface="Calibri" pitchFamily="34" charset="0"/>
                </a:rPr>
                <a:t>B1, B3</a:t>
              </a:r>
              <a:endParaRPr lang="en-GB" sz="1400" b="1" dirty="0">
                <a:solidFill>
                  <a:srgbClr val="0033CC"/>
                </a:solidFill>
                <a:latin typeface="Calibri" pitchFamily="34" charset="0"/>
              </a:endParaRPr>
            </a:p>
          </p:txBody>
        </p:sp>
        <p:sp>
          <p:nvSpPr>
            <p:cNvPr id="108" name="Line 20"/>
            <p:cNvSpPr>
              <a:spLocks noChangeShapeType="1"/>
            </p:cNvSpPr>
            <p:nvPr/>
          </p:nvSpPr>
          <p:spPr bwMode="auto">
            <a:xfrm flipH="1">
              <a:off x="4368531" y="4076035"/>
              <a:ext cx="1" cy="90799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3801915" y="3781189"/>
              <a:ext cx="11299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>
                  <a:latin typeface="Calibri" pitchFamily="34" charset="0"/>
                </a:rPr>
                <a:t>acetyl </a:t>
              </a:r>
              <a:r>
                <a:rPr lang="en-GB" sz="1400" b="1" dirty="0" err="1" smtClean="0">
                  <a:latin typeface="Calibri" pitchFamily="34" charset="0"/>
                </a:rPr>
                <a:t>CoA</a:t>
              </a:r>
              <a:endParaRPr lang="en-GB" sz="1400" b="1" dirty="0">
                <a:latin typeface="Calibri" pitchFamily="34" charset="0"/>
              </a:endParaRPr>
            </a:p>
          </p:txBody>
        </p:sp>
        <p:sp>
          <p:nvSpPr>
            <p:cNvPr id="110" name="Line 13"/>
            <p:cNvSpPr>
              <a:spLocks noChangeShapeType="1"/>
            </p:cNvSpPr>
            <p:nvPr/>
          </p:nvSpPr>
          <p:spPr bwMode="auto">
            <a:xfrm flipH="1">
              <a:off x="4458930" y="2088956"/>
              <a:ext cx="919050" cy="5413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1" name="Line 13"/>
            <p:cNvSpPr>
              <a:spLocks noChangeShapeType="1"/>
            </p:cNvSpPr>
            <p:nvPr/>
          </p:nvSpPr>
          <p:spPr bwMode="auto">
            <a:xfrm flipH="1">
              <a:off x="4579462" y="2088956"/>
              <a:ext cx="1467091" cy="5340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2" name="Line 13"/>
            <p:cNvSpPr>
              <a:spLocks noChangeShapeType="1"/>
            </p:cNvSpPr>
            <p:nvPr/>
          </p:nvSpPr>
          <p:spPr bwMode="auto">
            <a:xfrm flipH="1">
              <a:off x="2703693" y="1297058"/>
              <a:ext cx="1" cy="3006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113" name="Line 13"/>
            <p:cNvSpPr>
              <a:spLocks noChangeShapeType="1"/>
            </p:cNvSpPr>
            <p:nvPr/>
          </p:nvSpPr>
          <p:spPr bwMode="auto">
            <a:xfrm flipH="1">
              <a:off x="5671775" y="1304390"/>
              <a:ext cx="1" cy="3006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114" name="Line 13"/>
            <p:cNvSpPr>
              <a:spLocks noChangeShapeType="1"/>
            </p:cNvSpPr>
            <p:nvPr/>
          </p:nvSpPr>
          <p:spPr bwMode="auto">
            <a:xfrm>
              <a:off x="5792306" y="1304390"/>
              <a:ext cx="391728" cy="3006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115" name="Line 13"/>
            <p:cNvSpPr>
              <a:spLocks noChangeShapeType="1"/>
            </p:cNvSpPr>
            <p:nvPr/>
          </p:nvSpPr>
          <p:spPr bwMode="auto">
            <a:xfrm flipH="1">
              <a:off x="6289498" y="1304390"/>
              <a:ext cx="391728" cy="3006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116" name="Line 13"/>
            <p:cNvSpPr>
              <a:spLocks noChangeShapeType="1"/>
            </p:cNvSpPr>
            <p:nvPr/>
          </p:nvSpPr>
          <p:spPr bwMode="auto">
            <a:xfrm flipV="1">
              <a:off x="3487145" y="1348385"/>
              <a:ext cx="391728" cy="3006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117" name="Line 13"/>
            <p:cNvSpPr>
              <a:spLocks noChangeShapeType="1"/>
            </p:cNvSpPr>
            <p:nvPr/>
          </p:nvSpPr>
          <p:spPr bwMode="auto">
            <a:xfrm flipH="1" flipV="1">
              <a:off x="4767790" y="1348385"/>
              <a:ext cx="391728" cy="3006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118" name="Rectangle 33"/>
            <p:cNvSpPr>
              <a:spLocks noChangeArrowheads="1"/>
            </p:cNvSpPr>
            <p:nvPr/>
          </p:nvSpPr>
          <p:spPr bwMode="auto">
            <a:xfrm>
              <a:off x="1954591" y="3001859"/>
              <a:ext cx="53182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1600" b="1" dirty="0">
                  <a:solidFill>
                    <a:srgbClr val="660066"/>
                  </a:solidFill>
                  <a:latin typeface="Calibri" pitchFamily="34" charset="0"/>
                </a:rPr>
                <a:t>H</a:t>
              </a:r>
              <a:r>
                <a:rPr lang="en-US" sz="1600" b="1" baseline="-25000" dirty="0">
                  <a:solidFill>
                    <a:srgbClr val="660066"/>
                  </a:solidFill>
                  <a:latin typeface="Calibri" pitchFamily="34" charset="0"/>
                </a:rPr>
                <a:t>2</a:t>
              </a:r>
              <a:r>
                <a:rPr lang="en-US" sz="1600" b="1" dirty="0">
                  <a:solidFill>
                    <a:srgbClr val="660066"/>
                  </a:solidFill>
                  <a:latin typeface="Calibri" pitchFamily="34" charset="0"/>
                </a:rPr>
                <a:t> + </a:t>
              </a:r>
              <a:endParaRPr lang="en-US" sz="1600" b="1" dirty="0" smtClean="0">
                <a:solidFill>
                  <a:srgbClr val="660066"/>
                </a:solidFill>
                <a:latin typeface="Calibri" pitchFamily="34" charset="0"/>
              </a:endParaRPr>
            </a:p>
            <a:p>
              <a:pPr algn="ctr" eaLnBrk="0" hangingPunct="0"/>
              <a:r>
                <a:rPr lang="en-US" sz="1600" b="1" dirty="0" smtClean="0">
                  <a:solidFill>
                    <a:srgbClr val="660066"/>
                  </a:solidFill>
                  <a:latin typeface="Calibri" pitchFamily="34" charset="0"/>
                </a:rPr>
                <a:t>CO</a:t>
              </a:r>
              <a:r>
                <a:rPr lang="en-US" sz="1600" b="1" baseline="-25000" dirty="0" smtClean="0">
                  <a:solidFill>
                    <a:srgbClr val="660066"/>
                  </a:solidFill>
                  <a:latin typeface="Calibri" pitchFamily="34" charset="0"/>
                </a:rPr>
                <a:t>2</a:t>
              </a:r>
              <a:endParaRPr lang="en-GB" sz="1600" b="1" baseline="-25000" dirty="0">
                <a:solidFill>
                  <a:srgbClr val="660066"/>
                </a:solidFill>
                <a:latin typeface="Calibri" pitchFamily="34" charset="0"/>
              </a:endParaRPr>
            </a:p>
          </p:txBody>
        </p:sp>
        <p:sp>
          <p:nvSpPr>
            <p:cNvPr id="119" name="Line 14"/>
            <p:cNvSpPr>
              <a:spLocks noChangeShapeType="1"/>
            </p:cNvSpPr>
            <p:nvPr/>
          </p:nvSpPr>
          <p:spPr bwMode="auto">
            <a:xfrm>
              <a:off x="4816761" y="2952957"/>
              <a:ext cx="124674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none" w="med" len="med"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4993354" y="2576813"/>
              <a:ext cx="908280" cy="3077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33CC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rgbClr val="0033CC"/>
                  </a:solidFill>
                  <a:latin typeface="Calibri" pitchFamily="34" charset="0"/>
                </a:rPr>
                <a:t>B4, </a:t>
              </a:r>
              <a:r>
                <a:rPr lang="en-GB" sz="1200" b="1" dirty="0" smtClean="0">
                  <a:solidFill>
                    <a:srgbClr val="0033CC"/>
                  </a:solidFill>
                  <a:latin typeface="Calibri" pitchFamily="34" charset="0"/>
                </a:rPr>
                <a:t>B5, B6</a:t>
              </a:r>
              <a:endParaRPr lang="en-GB" sz="1200" b="1" dirty="0">
                <a:solidFill>
                  <a:srgbClr val="0033CC"/>
                </a:solidFill>
                <a:latin typeface="Calibri" pitchFamily="34" charset="0"/>
              </a:endParaRPr>
            </a:p>
          </p:txBody>
        </p:sp>
        <p:sp>
          <p:nvSpPr>
            <p:cNvPr id="121" name="Line 22"/>
            <p:cNvSpPr>
              <a:spLocks noChangeShapeType="1"/>
            </p:cNvSpPr>
            <p:nvPr/>
          </p:nvSpPr>
          <p:spPr bwMode="auto">
            <a:xfrm>
              <a:off x="3112400" y="3699055"/>
              <a:ext cx="313100" cy="7729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3090924" y="3945890"/>
              <a:ext cx="410409" cy="3077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33CC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rgbClr val="0033CC"/>
                  </a:solidFill>
                  <a:latin typeface="Calibri" pitchFamily="34" charset="0"/>
                </a:rPr>
                <a:t>B9</a:t>
              </a:r>
              <a:endParaRPr lang="en-GB" sz="1400" b="1" dirty="0">
                <a:solidFill>
                  <a:srgbClr val="0033CC"/>
                </a:solidFill>
                <a:latin typeface="Calibri" pitchFamily="34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3920575" y="4429054"/>
              <a:ext cx="990459" cy="3077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33CC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rgbClr val="0033CC"/>
                  </a:solidFill>
                  <a:latin typeface="Calibri" pitchFamily="34" charset="0"/>
                </a:rPr>
                <a:t>B5, B6, B8</a:t>
              </a:r>
              <a:endParaRPr lang="en-GB" sz="1400" b="1" dirty="0">
                <a:solidFill>
                  <a:srgbClr val="0033CC"/>
                </a:solidFill>
                <a:latin typeface="Calibri" pitchFamily="34" charset="0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5257450" y="2925913"/>
              <a:ext cx="434634" cy="3077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33CC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rgbClr val="0033CC"/>
                  </a:solidFill>
                  <a:latin typeface="Calibri" pitchFamily="34" charset="0"/>
                </a:rPr>
                <a:t>B8</a:t>
              </a:r>
              <a:endParaRPr lang="en-GB" sz="1400" b="1" dirty="0">
                <a:solidFill>
                  <a:srgbClr val="0033CC"/>
                </a:solidFill>
                <a:latin typeface="Calibri" pitchFamily="34" charset="0"/>
              </a:endParaRPr>
            </a:p>
          </p:txBody>
        </p:sp>
        <p:sp>
          <p:nvSpPr>
            <p:cNvPr id="125" name="Line 16"/>
            <p:cNvSpPr>
              <a:spLocks noChangeShapeType="1"/>
            </p:cNvSpPr>
            <p:nvPr/>
          </p:nvSpPr>
          <p:spPr bwMode="auto">
            <a:xfrm flipH="1">
              <a:off x="5668014" y="3067831"/>
              <a:ext cx="651619" cy="74301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5770258" y="3320807"/>
              <a:ext cx="388551" cy="3077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33CC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rgbClr val="0033CC"/>
                  </a:solidFill>
                  <a:latin typeface="Calibri" pitchFamily="34" charset="0"/>
                </a:rPr>
                <a:t>B7</a:t>
              </a:r>
              <a:endParaRPr lang="en-GB" sz="1400" b="1" dirty="0">
                <a:solidFill>
                  <a:srgbClr val="0033CC"/>
                </a:solidFill>
                <a:latin typeface="Calibri" pitchFamily="34" charset="0"/>
              </a:endParaRPr>
            </a:p>
          </p:txBody>
        </p:sp>
        <p:sp>
          <p:nvSpPr>
            <p:cNvPr id="127" name="Line 22"/>
            <p:cNvSpPr>
              <a:spLocks noChangeShapeType="1"/>
            </p:cNvSpPr>
            <p:nvPr/>
          </p:nvSpPr>
          <p:spPr bwMode="auto">
            <a:xfrm flipH="1">
              <a:off x="2626625" y="3699055"/>
              <a:ext cx="313100" cy="7729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464111" y="3945890"/>
              <a:ext cx="494298" cy="3077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33CC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rgbClr val="0033CC"/>
                  </a:solidFill>
                  <a:latin typeface="Calibri" pitchFamily="34" charset="0"/>
                </a:rPr>
                <a:t>B10</a:t>
              </a:r>
              <a:endParaRPr lang="en-GB" sz="1400" b="1" dirty="0">
                <a:solidFill>
                  <a:srgbClr val="0033CC"/>
                </a:solidFill>
                <a:latin typeface="Calibri" pitchFamily="34" charset="0"/>
              </a:endParaRPr>
            </a:p>
          </p:txBody>
        </p:sp>
        <p:sp>
          <p:nvSpPr>
            <p:cNvPr id="129" name="Text Box 7"/>
            <p:cNvSpPr txBox="1">
              <a:spLocks noChangeArrowheads="1"/>
            </p:cNvSpPr>
            <p:nvPr/>
          </p:nvSpPr>
          <p:spPr bwMode="auto">
            <a:xfrm>
              <a:off x="4946389" y="4480760"/>
              <a:ext cx="833014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300" b="1" dirty="0">
                  <a:solidFill>
                    <a:srgbClr val="660066"/>
                  </a:solidFill>
                  <a:latin typeface="Calibri" pitchFamily="34" charset="0"/>
                  <a:sym typeface="Symbol" pitchFamily="18" charset="2"/>
                </a:rPr>
                <a:t>  </a:t>
              </a:r>
              <a:r>
                <a:rPr lang="en-US" sz="1300" b="1" dirty="0" err="1" smtClean="0">
                  <a:solidFill>
                    <a:srgbClr val="660066"/>
                  </a:solidFill>
                  <a:latin typeface="Calibri" pitchFamily="34" charset="0"/>
                  <a:sym typeface="Symbol" pitchFamily="18" charset="2"/>
                </a:rPr>
                <a:t>EtOH</a:t>
              </a:r>
              <a:endParaRPr lang="en-US" sz="1300" b="1" dirty="0">
                <a:solidFill>
                  <a:srgbClr val="660066"/>
                </a:solidFill>
                <a:latin typeface="Calibri" pitchFamily="34" charset="0"/>
                <a:sym typeface="Symbol" pitchFamily="18" charset="2"/>
              </a:endParaRPr>
            </a:p>
          </p:txBody>
        </p:sp>
        <p:sp>
          <p:nvSpPr>
            <p:cNvPr id="130" name="Line 19"/>
            <p:cNvSpPr>
              <a:spLocks noChangeShapeType="1"/>
            </p:cNvSpPr>
            <p:nvPr/>
          </p:nvSpPr>
          <p:spPr bwMode="auto">
            <a:xfrm>
              <a:off x="4620596" y="4037516"/>
              <a:ext cx="650230" cy="48194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4636532" y="4081674"/>
              <a:ext cx="677838" cy="3077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33CC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rgbClr val="0033CC"/>
                  </a:solidFill>
                  <a:latin typeface="Calibri" pitchFamily="34" charset="0"/>
                </a:rPr>
                <a:t>B2, B4</a:t>
              </a:r>
              <a:endParaRPr lang="en-GB" sz="1400" b="1" dirty="0">
                <a:solidFill>
                  <a:srgbClr val="0033CC"/>
                </a:solidFill>
                <a:latin typeface="Calibri" pitchFamily="34" charset="0"/>
              </a:endParaRPr>
            </a:p>
          </p:txBody>
        </p:sp>
      </p:grpSp>
      <p:sp>
        <p:nvSpPr>
          <p:cNvPr id="132" name="Text Box 5"/>
          <p:cNvSpPr txBox="1">
            <a:spLocks noChangeArrowheads="1"/>
          </p:cNvSpPr>
          <p:nvPr/>
        </p:nvSpPr>
        <p:spPr bwMode="auto">
          <a:xfrm>
            <a:off x="5554056" y="1960296"/>
            <a:ext cx="352574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61950" eaLnBrk="0" hangingPunct="0"/>
            <a:r>
              <a:rPr lang="en-US" sz="1400" b="1" dirty="0" smtClean="0">
                <a:solidFill>
                  <a:srgbClr val="0033CC"/>
                </a:solidFill>
                <a:latin typeface="Calibri" pitchFamily="34" charset="0"/>
              </a:rPr>
              <a:t>B1:	</a:t>
            </a:r>
            <a:r>
              <a:rPr lang="en-US" sz="1400" b="1" dirty="0" err="1" smtClean="0">
                <a:solidFill>
                  <a:srgbClr val="0033CC"/>
                </a:solidFill>
                <a:latin typeface="Calibri" pitchFamily="34" charset="0"/>
              </a:rPr>
              <a:t>Bacteroidetes</a:t>
            </a:r>
            <a:r>
              <a:rPr lang="en-US" sz="1400" b="1" dirty="0" smtClean="0">
                <a:solidFill>
                  <a:srgbClr val="0033CC"/>
                </a:solidFill>
                <a:latin typeface="Calibri" pitchFamily="34" charset="0"/>
              </a:rPr>
              <a:t> (</a:t>
            </a:r>
            <a:r>
              <a:rPr lang="en-US" sz="1400" b="1" dirty="0">
                <a:solidFill>
                  <a:srgbClr val="0033CC"/>
                </a:solidFill>
                <a:latin typeface="Calibri" pitchFamily="34" charset="0"/>
              </a:rPr>
              <a:t>a</a:t>
            </a:r>
            <a:r>
              <a:rPr lang="en-US" sz="1400" b="1" dirty="0" smtClean="0">
                <a:solidFill>
                  <a:srgbClr val="0033CC"/>
                </a:solidFill>
                <a:latin typeface="Calibri" pitchFamily="34" charset="0"/>
              </a:rPr>
              <a:t>c.-prop.-</a:t>
            </a:r>
            <a:r>
              <a:rPr lang="en-US" sz="1400" b="1" dirty="0" err="1" smtClean="0">
                <a:solidFill>
                  <a:srgbClr val="0033CC"/>
                </a:solidFill>
                <a:latin typeface="Calibri" pitchFamily="34" charset="0"/>
              </a:rPr>
              <a:t>succ</a:t>
            </a:r>
            <a:r>
              <a:rPr lang="en-US" sz="1400" b="1" dirty="0" smtClean="0">
                <a:solidFill>
                  <a:srgbClr val="0033CC"/>
                </a:solidFill>
                <a:latin typeface="Calibri" pitchFamily="34" charset="0"/>
              </a:rPr>
              <a:t>.) </a:t>
            </a:r>
          </a:p>
          <a:p>
            <a:pPr defTabSz="361950" eaLnBrk="0" hangingPunct="0"/>
            <a:r>
              <a:rPr lang="en-US" sz="1400" b="1" dirty="0" smtClean="0">
                <a:solidFill>
                  <a:srgbClr val="0033CC"/>
                </a:solidFill>
                <a:latin typeface="Calibri" pitchFamily="34" charset="0"/>
                <a:sym typeface="Symbol" pitchFamily="18" charset="2"/>
              </a:rPr>
              <a:t>B2:	Non-butyrate-forming starch degraders</a:t>
            </a:r>
          </a:p>
          <a:p>
            <a:pPr defTabSz="361950" eaLnBrk="0" hangingPunct="0"/>
            <a:r>
              <a:rPr lang="en-US" sz="1400" b="1" dirty="0" smtClean="0">
                <a:solidFill>
                  <a:srgbClr val="0033CC"/>
                </a:solidFill>
                <a:latin typeface="Calibri" pitchFamily="34" charset="0"/>
                <a:sym typeface="Symbol" pitchFamily="18" charset="2"/>
              </a:rPr>
              <a:t>B3:	Non-butyrate-forming </a:t>
            </a:r>
            <a:r>
              <a:rPr lang="en-US" sz="1400" b="1" dirty="0" err="1" smtClean="0">
                <a:solidFill>
                  <a:srgbClr val="0033CC"/>
                </a:solidFill>
                <a:latin typeface="Calibri" pitchFamily="34" charset="0"/>
                <a:sym typeface="Symbol" pitchFamily="18" charset="2"/>
              </a:rPr>
              <a:t>fibre</a:t>
            </a:r>
            <a:r>
              <a:rPr lang="en-US" sz="1400" b="1" dirty="0" smtClean="0">
                <a:solidFill>
                  <a:srgbClr val="0033CC"/>
                </a:solidFill>
                <a:latin typeface="Calibri" pitchFamily="34" charset="0"/>
                <a:sym typeface="Symbol" pitchFamily="18" charset="2"/>
              </a:rPr>
              <a:t> degraders</a:t>
            </a:r>
          </a:p>
          <a:p>
            <a:pPr defTabSz="361950" eaLnBrk="0" hangingPunct="0"/>
            <a:r>
              <a:rPr lang="en-US" sz="1400" b="1" dirty="0" smtClean="0">
                <a:solidFill>
                  <a:srgbClr val="0033CC"/>
                </a:solidFill>
                <a:latin typeface="Calibri" pitchFamily="34" charset="0"/>
                <a:sym typeface="Symbol" pitchFamily="18" charset="2"/>
              </a:rPr>
              <a:t>B4:	Lactate producers (</a:t>
            </a:r>
            <a:r>
              <a:rPr lang="en-US" sz="1400" b="1" dirty="0" err="1" smtClean="0">
                <a:solidFill>
                  <a:srgbClr val="0033CC"/>
                </a:solidFill>
                <a:latin typeface="Calibri" pitchFamily="34" charset="0"/>
                <a:sym typeface="Symbol" pitchFamily="18" charset="2"/>
              </a:rPr>
              <a:t>Actinobacteria</a:t>
            </a:r>
            <a:r>
              <a:rPr lang="en-US" sz="1400" b="1" dirty="0" smtClean="0">
                <a:solidFill>
                  <a:srgbClr val="0033CC"/>
                </a:solidFill>
                <a:latin typeface="Calibri" pitchFamily="34" charset="0"/>
                <a:sym typeface="Symbol" pitchFamily="18" charset="2"/>
              </a:rPr>
              <a:t>)</a:t>
            </a:r>
          </a:p>
          <a:p>
            <a:pPr defTabSz="361950" eaLnBrk="0" hangingPunct="0"/>
            <a:r>
              <a:rPr lang="en-US" sz="1400" b="1" dirty="0" smtClean="0">
                <a:solidFill>
                  <a:srgbClr val="0033CC"/>
                </a:solidFill>
                <a:latin typeface="Calibri" pitchFamily="34" charset="0"/>
                <a:sym typeface="Symbol" pitchFamily="18" charset="2"/>
              </a:rPr>
              <a:t>B5:	Butyrate producers 1 (</a:t>
            </a:r>
            <a:r>
              <a:rPr lang="en-US" sz="1400" b="1" i="1" dirty="0" err="1" smtClean="0">
                <a:solidFill>
                  <a:srgbClr val="0033CC"/>
                </a:solidFill>
                <a:latin typeface="Calibri" pitchFamily="34" charset="0"/>
                <a:sym typeface="Symbol" pitchFamily="18" charset="2"/>
              </a:rPr>
              <a:t>Roseburia</a:t>
            </a:r>
            <a:r>
              <a:rPr lang="en-US" sz="1400" b="1" dirty="0" smtClean="0">
                <a:solidFill>
                  <a:srgbClr val="0033CC"/>
                </a:solidFill>
                <a:latin typeface="Calibri" pitchFamily="34" charset="0"/>
                <a:sym typeface="Symbol" pitchFamily="18" charset="2"/>
              </a:rPr>
              <a:t> spp.)</a:t>
            </a:r>
          </a:p>
          <a:p>
            <a:pPr defTabSz="361950" eaLnBrk="0" hangingPunct="0"/>
            <a:r>
              <a:rPr lang="en-US" sz="1400" b="1" dirty="0" smtClean="0">
                <a:solidFill>
                  <a:srgbClr val="0033CC"/>
                </a:solidFill>
                <a:latin typeface="Calibri" pitchFamily="34" charset="0"/>
                <a:sym typeface="Symbol" pitchFamily="18" charset="2"/>
              </a:rPr>
              <a:t>B6:	Butyrate producers 2 (</a:t>
            </a:r>
            <a:r>
              <a:rPr lang="en-US" sz="1400" b="1" i="1" dirty="0" smtClean="0">
                <a:solidFill>
                  <a:srgbClr val="0033CC"/>
                </a:solidFill>
                <a:latin typeface="Calibri" pitchFamily="34" charset="0"/>
                <a:sym typeface="Symbol" pitchFamily="18" charset="2"/>
              </a:rPr>
              <a:t>F. </a:t>
            </a:r>
            <a:r>
              <a:rPr lang="en-US" sz="1400" b="1" i="1" dirty="0" err="1" smtClean="0">
                <a:solidFill>
                  <a:srgbClr val="0033CC"/>
                </a:solidFill>
                <a:latin typeface="Calibri" pitchFamily="34" charset="0"/>
                <a:sym typeface="Symbol" pitchFamily="18" charset="2"/>
              </a:rPr>
              <a:t>prausnitzii</a:t>
            </a:r>
            <a:r>
              <a:rPr lang="en-US" sz="1400" b="1" dirty="0" smtClean="0">
                <a:solidFill>
                  <a:srgbClr val="0033CC"/>
                </a:solidFill>
                <a:latin typeface="Calibri" pitchFamily="34" charset="0"/>
                <a:sym typeface="Symbol" pitchFamily="18" charset="2"/>
              </a:rPr>
              <a:t>)</a:t>
            </a:r>
          </a:p>
          <a:p>
            <a:pPr defTabSz="361950" eaLnBrk="0" hangingPunct="0"/>
            <a:r>
              <a:rPr lang="en-US" sz="1400" b="1" dirty="0">
                <a:solidFill>
                  <a:srgbClr val="0033CC"/>
                </a:solidFill>
                <a:latin typeface="Calibri" pitchFamily="34" charset="0"/>
              </a:rPr>
              <a:t>B7:	Propionate producers (</a:t>
            </a:r>
            <a:r>
              <a:rPr lang="en-US" sz="1400" b="1" dirty="0" err="1">
                <a:solidFill>
                  <a:srgbClr val="0033CC"/>
                </a:solidFill>
                <a:latin typeface="Calibri" pitchFamily="34" charset="0"/>
              </a:rPr>
              <a:t>Negativicutes</a:t>
            </a:r>
            <a:r>
              <a:rPr lang="en-US" sz="1400" b="1" dirty="0">
                <a:solidFill>
                  <a:srgbClr val="0033CC"/>
                </a:solidFill>
                <a:latin typeface="Calibri" pitchFamily="34" charset="0"/>
              </a:rPr>
              <a:t>)</a:t>
            </a:r>
          </a:p>
          <a:p>
            <a:pPr defTabSz="361950" eaLnBrk="0" hangingPunct="0"/>
            <a:r>
              <a:rPr lang="en-US" sz="1400" b="1" dirty="0">
                <a:solidFill>
                  <a:srgbClr val="0033CC"/>
                </a:solidFill>
                <a:latin typeface="Calibri" pitchFamily="34" charset="0"/>
                <a:sym typeface="Symbol" pitchFamily="18" charset="2"/>
              </a:rPr>
              <a:t>B8:	Butyrate producers 3, lactate </a:t>
            </a:r>
            <a:r>
              <a:rPr lang="en-US" sz="1400" b="1" dirty="0" err="1">
                <a:solidFill>
                  <a:srgbClr val="0033CC"/>
                </a:solidFill>
                <a:latin typeface="Calibri" pitchFamily="34" charset="0"/>
                <a:sym typeface="Symbol" pitchFamily="18" charset="2"/>
              </a:rPr>
              <a:t>utilisers</a:t>
            </a:r>
            <a:endParaRPr lang="en-US" sz="1400" b="1" dirty="0">
              <a:solidFill>
                <a:srgbClr val="0033CC"/>
              </a:solidFill>
              <a:latin typeface="Calibri" pitchFamily="34" charset="0"/>
              <a:sym typeface="Symbol" pitchFamily="18" charset="2"/>
            </a:endParaRPr>
          </a:p>
          <a:p>
            <a:pPr defTabSz="361950" eaLnBrk="0" hangingPunct="0"/>
            <a:r>
              <a:rPr lang="en-US" sz="1400" b="1" dirty="0">
                <a:solidFill>
                  <a:srgbClr val="0033CC"/>
                </a:solidFill>
                <a:latin typeface="Calibri" pitchFamily="34" charset="0"/>
                <a:sym typeface="Symbol" pitchFamily="18" charset="2"/>
              </a:rPr>
              <a:t>B9:	</a:t>
            </a:r>
            <a:r>
              <a:rPr lang="en-US" sz="1400" b="1" dirty="0" err="1">
                <a:solidFill>
                  <a:srgbClr val="0033CC"/>
                </a:solidFill>
                <a:latin typeface="Calibri" pitchFamily="34" charset="0"/>
                <a:sym typeface="Symbol" pitchFamily="18" charset="2"/>
              </a:rPr>
              <a:t>Acetogens</a:t>
            </a:r>
            <a:endParaRPr lang="en-US" sz="1400" b="1" dirty="0">
              <a:solidFill>
                <a:srgbClr val="0033CC"/>
              </a:solidFill>
              <a:latin typeface="Calibri" pitchFamily="34" charset="0"/>
              <a:sym typeface="Symbol" pitchFamily="18" charset="2"/>
            </a:endParaRPr>
          </a:p>
          <a:p>
            <a:pPr defTabSz="361950" eaLnBrk="0" hangingPunct="0"/>
            <a:r>
              <a:rPr lang="en-US" sz="1400" b="1" dirty="0">
                <a:solidFill>
                  <a:srgbClr val="0033CC"/>
                </a:solidFill>
                <a:latin typeface="Calibri" pitchFamily="34" charset="0"/>
                <a:sym typeface="Symbol" pitchFamily="18" charset="2"/>
              </a:rPr>
              <a:t>B10:	</a:t>
            </a:r>
            <a:r>
              <a:rPr lang="en-US" sz="1400" b="1" dirty="0" smtClean="0">
                <a:solidFill>
                  <a:srgbClr val="0033CC"/>
                </a:solidFill>
                <a:latin typeface="Calibri" pitchFamily="34" charset="0"/>
                <a:sym typeface="Symbol" pitchFamily="18" charset="2"/>
              </a:rPr>
              <a:t>Methanogens</a:t>
            </a:r>
            <a:endParaRPr lang="en-US" sz="1400" b="1" dirty="0">
              <a:solidFill>
                <a:srgbClr val="0033CC"/>
              </a:solidFill>
              <a:latin typeface="Calibri" pitchFamily="34" charset="0"/>
              <a:sym typeface="Symbol" pitchFamily="18" charset="2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5554056" y="999691"/>
            <a:ext cx="2219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355600">
              <a:spcBef>
                <a:spcPts val="0"/>
              </a:spcBef>
              <a:spcAft>
                <a:spcPts val="300"/>
              </a:spcAft>
              <a:defRPr/>
            </a:pPr>
            <a:r>
              <a:rPr lang="en-GB" b="1" kern="0" dirty="0">
                <a:solidFill>
                  <a:srgbClr val="C00000"/>
                </a:solidFill>
                <a:latin typeface="+mn-lt"/>
              </a:rPr>
              <a:t>D</a:t>
            </a:r>
            <a:r>
              <a:rPr lang="en-GB" b="1" kern="0" dirty="0" smtClean="0">
                <a:solidFill>
                  <a:srgbClr val="C00000"/>
                </a:solidFill>
                <a:latin typeface="+mn-lt"/>
              </a:rPr>
              <a:t>ietary substrate</a:t>
            </a:r>
            <a:r>
              <a:rPr lang="en-GB" b="1" kern="0" dirty="0">
                <a:solidFill>
                  <a:srgbClr val="C00000"/>
                </a:solidFill>
                <a:latin typeface="+mn-lt"/>
              </a:rPr>
              <a:t>s</a:t>
            </a:r>
            <a:endParaRPr lang="en-GB" b="1" kern="0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5554056" y="1634821"/>
            <a:ext cx="3160173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b="1" kern="0" dirty="0" smtClean="0">
                <a:solidFill>
                  <a:srgbClr val="0033CC"/>
                </a:solidFill>
                <a:latin typeface="+mn-lt"/>
              </a:rPr>
              <a:t>Functional microbial </a:t>
            </a:r>
            <a:r>
              <a:rPr lang="en-GB" b="1" kern="0" dirty="0">
                <a:solidFill>
                  <a:srgbClr val="0033CC"/>
                </a:solidFill>
                <a:latin typeface="+mn-lt"/>
              </a:rPr>
              <a:t>g</a:t>
            </a:r>
            <a:r>
              <a:rPr lang="en-GB" b="1" kern="0" dirty="0" smtClean="0">
                <a:solidFill>
                  <a:srgbClr val="0033CC"/>
                </a:solidFill>
                <a:latin typeface="+mn-lt"/>
              </a:rPr>
              <a:t>roups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5554056" y="4436153"/>
            <a:ext cx="18406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355600">
              <a:spcBef>
                <a:spcPts val="0"/>
              </a:spcBef>
              <a:spcAft>
                <a:spcPts val="300"/>
              </a:spcAft>
              <a:defRPr/>
            </a:pPr>
            <a:r>
              <a:rPr lang="en-GB" b="1" kern="0" dirty="0" smtClean="0">
                <a:solidFill>
                  <a:srgbClr val="660066"/>
                </a:solidFill>
                <a:latin typeface="+mn-lt"/>
              </a:rPr>
              <a:t>Metabolites</a:t>
            </a:r>
          </a:p>
        </p:txBody>
      </p:sp>
      <p:sp>
        <p:nvSpPr>
          <p:cNvPr id="67" name="Rectangle 66"/>
          <p:cNvSpPr/>
          <p:nvPr/>
        </p:nvSpPr>
        <p:spPr>
          <a:xfrm>
            <a:off x="0" y="0"/>
            <a:ext cx="9144000" cy="62071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Text Box 9"/>
          <p:cNvSpPr txBox="1">
            <a:spLocks noChangeArrowheads="1"/>
          </p:cNvSpPr>
          <p:nvPr/>
        </p:nvSpPr>
        <p:spPr bwMode="auto">
          <a:xfrm>
            <a:off x="165100" y="112713"/>
            <a:ext cx="37927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Modelling microbiota metabolism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918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Picture 2" descr="H:\My Documents\Publications\Papers in Preparation\Modelling\draft 230412\Colour_Fig3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2428" y="2119061"/>
            <a:ext cx="4302568" cy="3228975"/>
          </a:xfrm>
          <a:prstGeom prst="rect">
            <a:avLst/>
          </a:prstGeom>
          <a:noFill/>
        </p:spPr>
      </p:pic>
      <p:sp>
        <p:nvSpPr>
          <p:cNvPr id="173" name="Line 20"/>
          <p:cNvSpPr>
            <a:spLocks noChangeShapeType="1"/>
          </p:cNvSpPr>
          <p:nvPr/>
        </p:nvSpPr>
        <p:spPr bwMode="auto">
          <a:xfrm flipH="1">
            <a:off x="2599155" y="2975782"/>
            <a:ext cx="1" cy="67667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" name="Text Box 2"/>
          <p:cNvSpPr txBox="1">
            <a:spLocks noChangeArrowheads="1"/>
          </p:cNvSpPr>
          <p:nvPr/>
        </p:nvSpPr>
        <p:spPr bwMode="auto">
          <a:xfrm flipH="1">
            <a:off x="1845836" y="846222"/>
            <a:ext cx="14463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400" b="1" dirty="0" smtClean="0">
                <a:latin typeface="Calibri" pitchFamily="34" charset="0"/>
              </a:rPr>
              <a:t>oligosaccharides, sugars</a:t>
            </a:r>
            <a:endParaRPr lang="en-US" sz="1400" b="1" dirty="0">
              <a:latin typeface="Calibri" pitchFamily="34" charset="0"/>
              <a:sym typeface="Symbol" pitchFamily="18" charset="2"/>
            </a:endParaRPr>
          </a:p>
        </p:txBody>
      </p:sp>
      <p:sp>
        <p:nvSpPr>
          <p:cNvPr id="175" name="Text Box 3"/>
          <p:cNvSpPr txBox="1">
            <a:spLocks noChangeArrowheads="1"/>
          </p:cNvSpPr>
          <p:nvPr/>
        </p:nvSpPr>
        <p:spPr bwMode="auto">
          <a:xfrm>
            <a:off x="4290359" y="2590836"/>
            <a:ext cx="870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600" b="1" dirty="0">
                <a:solidFill>
                  <a:srgbClr val="0099CC"/>
                </a:solidFill>
                <a:latin typeface="Calibri" pitchFamily="34" charset="0"/>
              </a:rPr>
              <a:t> lactate</a:t>
            </a:r>
            <a:endParaRPr lang="en-US" sz="1600" b="1" dirty="0">
              <a:solidFill>
                <a:srgbClr val="0099CC"/>
              </a:solidFill>
              <a:latin typeface="Calibri" pitchFamily="34" charset="0"/>
              <a:sym typeface="Symbol" pitchFamily="18" charset="2"/>
            </a:endParaRPr>
          </a:p>
        </p:txBody>
      </p:sp>
      <p:sp>
        <p:nvSpPr>
          <p:cNvPr id="176" name="Text Box 4"/>
          <p:cNvSpPr txBox="1">
            <a:spLocks noChangeArrowheads="1"/>
          </p:cNvSpPr>
          <p:nvPr/>
        </p:nvSpPr>
        <p:spPr bwMode="auto">
          <a:xfrm>
            <a:off x="2061061" y="4774856"/>
            <a:ext cx="1129989" cy="33855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600" b="1" dirty="0">
                <a:solidFill>
                  <a:srgbClr val="C00000"/>
                </a:solidFill>
                <a:latin typeface="Calibri" pitchFamily="34" charset="0"/>
                <a:sym typeface="Symbol" pitchFamily="18" charset="2"/>
              </a:rPr>
              <a:t> butyrate</a:t>
            </a:r>
          </a:p>
        </p:txBody>
      </p:sp>
      <p:sp>
        <p:nvSpPr>
          <p:cNvPr id="177" name="Text Box 5"/>
          <p:cNvSpPr txBox="1">
            <a:spLocks noChangeArrowheads="1"/>
          </p:cNvSpPr>
          <p:nvPr/>
        </p:nvSpPr>
        <p:spPr bwMode="auto">
          <a:xfrm>
            <a:off x="680341" y="721571"/>
            <a:ext cx="4766368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b="1" dirty="0" smtClean="0">
                <a:latin typeface="Calibri" pitchFamily="34" charset="0"/>
              </a:rPr>
              <a:t>NSP			 starch      protein</a:t>
            </a:r>
            <a:endParaRPr lang="en-US" b="1" dirty="0">
              <a:latin typeface="Calibri" pitchFamily="34" charset="0"/>
              <a:sym typeface="Symbol" pitchFamily="18" charset="2"/>
            </a:endParaRPr>
          </a:p>
        </p:txBody>
      </p:sp>
      <p:sp>
        <p:nvSpPr>
          <p:cNvPr id="178" name="Text Box 6"/>
          <p:cNvSpPr txBox="1">
            <a:spLocks noChangeArrowheads="1"/>
          </p:cNvSpPr>
          <p:nvPr/>
        </p:nvSpPr>
        <p:spPr bwMode="auto">
          <a:xfrm>
            <a:off x="3992800" y="4526594"/>
            <a:ext cx="122530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600" b="1" dirty="0">
                <a:solidFill>
                  <a:srgbClr val="008000"/>
                </a:solidFill>
                <a:latin typeface="Calibri" pitchFamily="34" charset="0"/>
                <a:sym typeface="Symbol" pitchFamily="18" charset="2"/>
              </a:rPr>
              <a:t>propionate</a:t>
            </a:r>
          </a:p>
        </p:txBody>
      </p:sp>
      <p:sp>
        <p:nvSpPr>
          <p:cNvPr id="179" name="Text Box 7"/>
          <p:cNvSpPr txBox="1">
            <a:spLocks noChangeArrowheads="1"/>
          </p:cNvSpPr>
          <p:nvPr/>
        </p:nvSpPr>
        <p:spPr bwMode="auto">
          <a:xfrm>
            <a:off x="1001683" y="4235881"/>
            <a:ext cx="1016026" cy="33855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600" b="1" dirty="0">
                <a:solidFill>
                  <a:srgbClr val="0000CC"/>
                </a:solidFill>
                <a:latin typeface="Calibri" pitchFamily="34" charset="0"/>
                <a:sym typeface="Symbol" pitchFamily="18" charset="2"/>
              </a:rPr>
              <a:t>  acetate</a:t>
            </a:r>
          </a:p>
        </p:txBody>
      </p:sp>
      <p:sp>
        <p:nvSpPr>
          <p:cNvPr id="180" name="Text Box 9"/>
          <p:cNvSpPr txBox="1">
            <a:spLocks noChangeArrowheads="1"/>
          </p:cNvSpPr>
          <p:nvPr/>
        </p:nvSpPr>
        <p:spPr bwMode="auto">
          <a:xfrm>
            <a:off x="3361267" y="3621030"/>
            <a:ext cx="90900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400" b="1" dirty="0" err="1">
                <a:solidFill>
                  <a:srgbClr val="990099"/>
                </a:solidFill>
                <a:latin typeface="Calibri" pitchFamily="34" charset="0"/>
              </a:rPr>
              <a:t>succinate</a:t>
            </a:r>
            <a:endParaRPr lang="en-US" sz="1400" b="1" dirty="0">
              <a:solidFill>
                <a:srgbClr val="990099"/>
              </a:solidFill>
              <a:latin typeface="Calibri" pitchFamily="34" charset="0"/>
              <a:sym typeface="Symbol" pitchFamily="18" charset="2"/>
            </a:endParaRPr>
          </a:p>
        </p:txBody>
      </p:sp>
      <p:sp>
        <p:nvSpPr>
          <p:cNvPr id="181" name="Text Box 10"/>
          <p:cNvSpPr txBox="1">
            <a:spLocks noChangeArrowheads="1"/>
          </p:cNvSpPr>
          <p:nvPr/>
        </p:nvSpPr>
        <p:spPr bwMode="auto">
          <a:xfrm>
            <a:off x="961560" y="3019056"/>
            <a:ext cx="8525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400" b="1" dirty="0" err="1">
                <a:solidFill>
                  <a:srgbClr val="CCCC00"/>
                </a:solidFill>
                <a:latin typeface="Calibri" pitchFamily="34" charset="0"/>
              </a:rPr>
              <a:t>formate</a:t>
            </a:r>
            <a:endParaRPr lang="en-US" sz="1400" b="1" dirty="0">
              <a:solidFill>
                <a:srgbClr val="CCCC00"/>
              </a:solidFill>
              <a:latin typeface="Calibri" pitchFamily="34" charset="0"/>
            </a:endParaRPr>
          </a:p>
          <a:p>
            <a:pPr eaLnBrk="0" hangingPunct="0"/>
            <a:r>
              <a:rPr lang="en-US" sz="1400" dirty="0">
                <a:latin typeface="Calibri" pitchFamily="34" charset="0"/>
              </a:rPr>
              <a:t>H</a:t>
            </a:r>
            <a:r>
              <a:rPr lang="en-US" sz="1400" baseline="-25000" dirty="0">
                <a:latin typeface="Calibri" pitchFamily="34" charset="0"/>
              </a:rPr>
              <a:t>2</a:t>
            </a:r>
            <a:r>
              <a:rPr lang="en-US" sz="1400" dirty="0">
                <a:latin typeface="Calibri" pitchFamily="34" charset="0"/>
              </a:rPr>
              <a:t> + CO</a:t>
            </a:r>
            <a:r>
              <a:rPr lang="en-US" sz="1400" baseline="-25000" dirty="0">
                <a:latin typeface="Calibri" pitchFamily="34" charset="0"/>
              </a:rPr>
              <a:t>2</a:t>
            </a:r>
          </a:p>
        </p:txBody>
      </p:sp>
      <p:sp>
        <p:nvSpPr>
          <p:cNvPr id="182" name="Line 15"/>
          <p:cNvSpPr>
            <a:spLocks noChangeShapeType="1"/>
          </p:cNvSpPr>
          <p:nvPr/>
        </p:nvSpPr>
        <p:spPr bwMode="auto">
          <a:xfrm>
            <a:off x="4693388" y="2917123"/>
            <a:ext cx="0" cy="163512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3" name="Line 16"/>
          <p:cNvSpPr>
            <a:spLocks noChangeShapeType="1"/>
          </p:cNvSpPr>
          <p:nvPr/>
        </p:nvSpPr>
        <p:spPr bwMode="auto">
          <a:xfrm>
            <a:off x="3024787" y="2913456"/>
            <a:ext cx="651619" cy="74301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" name="Line 17"/>
          <p:cNvSpPr>
            <a:spLocks noChangeShapeType="1"/>
          </p:cNvSpPr>
          <p:nvPr/>
        </p:nvSpPr>
        <p:spPr bwMode="auto">
          <a:xfrm>
            <a:off x="3887335" y="3906996"/>
            <a:ext cx="557456" cy="65136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5" name="Line 19"/>
          <p:cNvSpPr>
            <a:spLocks noChangeShapeType="1"/>
          </p:cNvSpPr>
          <p:nvPr/>
        </p:nvSpPr>
        <p:spPr bwMode="auto">
          <a:xfrm flipH="1">
            <a:off x="1800225" y="3883777"/>
            <a:ext cx="577772" cy="37527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6" name="Line 21"/>
          <p:cNvSpPr>
            <a:spLocks noChangeShapeType="1"/>
          </p:cNvSpPr>
          <p:nvPr/>
        </p:nvSpPr>
        <p:spPr bwMode="auto">
          <a:xfrm flipH="1">
            <a:off x="1666873" y="3304967"/>
            <a:ext cx="68580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7" name="Text Box 24"/>
          <p:cNvSpPr txBox="1">
            <a:spLocks noChangeArrowheads="1"/>
          </p:cNvSpPr>
          <p:nvPr/>
        </p:nvSpPr>
        <p:spPr bwMode="auto">
          <a:xfrm>
            <a:off x="576830" y="4276303"/>
            <a:ext cx="58132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600" b="1" dirty="0">
                <a:latin typeface="Calibri" pitchFamily="34" charset="0"/>
              </a:rPr>
              <a:t>CH</a:t>
            </a:r>
            <a:r>
              <a:rPr lang="en-US" sz="1600" b="1" baseline="-25000" dirty="0">
                <a:latin typeface="Calibri" pitchFamily="34" charset="0"/>
              </a:rPr>
              <a:t>4</a:t>
            </a:r>
            <a:endParaRPr lang="en-US" sz="1600" b="1" dirty="0">
              <a:latin typeface="Calibri" pitchFamily="34" charset="0"/>
              <a:sym typeface="Symbol" pitchFamily="18" charset="2"/>
            </a:endParaRPr>
          </a:p>
        </p:txBody>
      </p:sp>
      <p:sp>
        <p:nvSpPr>
          <p:cNvPr id="188" name="Line 32"/>
          <p:cNvSpPr>
            <a:spLocks noChangeShapeType="1"/>
          </p:cNvSpPr>
          <p:nvPr/>
        </p:nvSpPr>
        <p:spPr bwMode="auto">
          <a:xfrm flipH="1" flipV="1">
            <a:off x="633779" y="3168149"/>
            <a:ext cx="36912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9" name="Rectangle 35"/>
          <p:cNvSpPr>
            <a:spLocks noChangeArrowheads="1"/>
          </p:cNvSpPr>
          <p:nvPr/>
        </p:nvSpPr>
        <p:spPr bwMode="auto">
          <a:xfrm>
            <a:off x="1630831" y="389464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0" name="Line 13"/>
          <p:cNvSpPr>
            <a:spLocks noChangeShapeType="1"/>
          </p:cNvSpPr>
          <p:nvPr/>
        </p:nvSpPr>
        <p:spPr bwMode="auto">
          <a:xfrm>
            <a:off x="2591622" y="1927248"/>
            <a:ext cx="1" cy="54137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1" name="Line 13"/>
          <p:cNvSpPr>
            <a:spLocks noChangeShapeType="1"/>
          </p:cNvSpPr>
          <p:nvPr/>
        </p:nvSpPr>
        <p:spPr bwMode="auto">
          <a:xfrm>
            <a:off x="1250713" y="1934581"/>
            <a:ext cx="1235445" cy="54137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4505608" y="3533052"/>
            <a:ext cx="388651" cy="30777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latin typeface="Calibri" pitchFamily="34" charset="0"/>
              </a:rPr>
              <a:t>B7</a:t>
            </a:r>
            <a:endParaRPr lang="en-GB" sz="1400" b="1" dirty="0">
              <a:latin typeface="Calibri" pitchFamily="34" charset="0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191210" y="1509561"/>
            <a:ext cx="1462223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Calibri" pitchFamily="34" charset="0"/>
              </a:rPr>
              <a:t>B1,</a:t>
            </a:r>
            <a:r>
              <a:rPr lang="en-GB" b="1" dirty="0" smtClean="0">
                <a:latin typeface="Calibri" pitchFamily="34" charset="0"/>
              </a:rPr>
              <a:t> B3, </a:t>
            </a:r>
            <a:r>
              <a:rPr lang="en-GB" sz="1600" b="1" dirty="0" smtClean="0">
                <a:latin typeface="Calibri" pitchFamily="34" charset="0"/>
              </a:rPr>
              <a:t>B5, </a:t>
            </a:r>
            <a:r>
              <a:rPr lang="en-GB" b="1" dirty="0" smtClean="0">
                <a:latin typeface="Calibri" pitchFamily="34" charset="0"/>
              </a:rPr>
              <a:t>B6</a:t>
            </a:r>
            <a:endParaRPr lang="en-GB" b="1" dirty="0">
              <a:latin typeface="Calibri" pitchFamily="34" charset="0"/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3471845" y="1510859"/>
            <a:ext cx="848563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Calibri" pitchFamily="34" charset="0"/>
              </a:rPr>
              <a:t>B2,  </a:t>
            </a:r>
            <a:r>
              <a:rPr lang="en-GB" sz="1600" b="1" dirty="0" smtClean="0">
                <a:latin typeface="Calibri" pitchFamily="34" charset="0"/>
              </a:rPr>
              <a:t>B5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4320990" y="1512194"/>
            <a:ext cx="464167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Calibri" pitchFamily="34" charset="0"/>
              </a:rPr>
              <a:t>B1</a:t>
            </a:r>
            <a:endParaRPr lang="en-GB" b="1" dirty="0">
              <a:latin typeface="Calibri" pitchFamily="34" charset="0"/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2032543" y="2495503"/>
            <a:ext cx="1129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alibri" pitchFamily="34" charset="0"/>
              </a:rPr>
              <a:t>PEP</a:t>
            </a:r>
          </a:p>
          <a:p>
            <a:pPr algn="ctr"/>
            <a:r>
              <a:rPr lang="en-GB" sz="1400" dirty="0" err="1" smtClean="0">
                <a:latin typeface="Calibri" pitchFamily="34" charset="0"/>
              </a:rPr>
              <a:t>pyruvate</a:t>
            </a:r>
            <a:endParaRPr lang="en-GB" sz="1400" dirty="0" smtClean="0">
              <a:latin typeface="Calibri" pitchFamily="34" charset="0"/>
            </a:endParaRPr>
          </a:p>
        </p:txBody>
      </p:sp>
      <p:sp>
        <p:nvSpPr>
          <p:cNvPr id="198" name="Line 18"/>
          <p:cNvSpPr>
            <a:spLocks noChangeShapeType="1"/>
          </p:cNvSpPr>
          <p:nvPr/>
        </p:nvSpPr>
        <p:spPr bwMode="auto">
          <a:xfrm flipV="1">
            <a:off x="1835604" y="4420279"/>
            <a:ext cx="28249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9" name="Line 14"/>
          <p:cNvSpPr>
            <a:spLocks noChangeShapeType="1"/>
          </p:cNvSpPr>
          <p:nvPr/>
        </p:nvSpPr>
        <p:spPr bwMode="auto">
          <a:xfrm>
            <a:off x="3054919" y="2681264"/>
            <a:ext cx="124674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0" name="TextBox 199"/>
          <p:cNvSpPr txBox="1"/>
          <p:nvPr/>
        </p:nvSpPr>
        <p:spPr>
          <a:xfrm>
            <a:off x="2229075" y="1545099"/>
            <a:ext cx="621494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latin typeface="Calibri" pitchFamily="34" charset="0"/>
              </a:rPr>
              <a:t>B1-B9</a:t>
            </a:r>
            <a:endParaRPr lang="en-GB" sz="1400" b="1" dirty="0">
              <a:latin typeface="Calibri" pitchFamily="34" charset="0"/>
            </a:endParaRPr>
          </a:p>
        </p:txBody>
      </p:sp>
      <p:sp>
        <p:nvSpPr>
          <p:cNvPr id="201" name="Line 13"/>
          <p:cNvSpPr>
            <a:spLocks noChangeShapeType="1"/>
          </p:cNvSpPr>
          <p:nvPr/>
        </p:nvSpPr>
        <p:spPr bwMode="auto">
          <a:xfrm>
            <a:off x="2591624" y="1311831"/>
            <a:ext cx="0" cy="16498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2" name="TextBox 201"/>
          <p:cNvSpPr txBox="1"/>
          <p:nvPr/>
        </p:nvSpPr>
        <p:spPr>
          <a:xfrm>
            <a:off x="3793183" y="4057310"/>
            <a:ext cx="651609" cy="30777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latin typeface="Calibri" pitchFamily="34" charset="0"/>
              </a:rPr>
              <a:t>B1, B7</a:t>
            </a:r>
            <a:endParaRPr lang="en-GB" sz="1400" b="1" dirty="0">
              <a:latin typeface="Calibri" pitchFamily="34" charset="0"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2263382" y="3167467"/>
            <a:ext cx="662922" cy="30777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latin typeface="Calibri" pitchFamily="34" charset="0"/>
              </a:rPr>
              <a:t>B1-B9</a:t>
            </a:r>
            <a:endParaRPr lang="en-GB" sz="1400" b="1" dirty="0">
              <a:latin typeface="Calibri" pitchFamily="34" charset="0"/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3101996" y="3167468"/>
            <a:ext cx="677838" cy="30777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latin typeface="Calibri" pitchFamily="34" charset="0"/>
              </a:rPr>
              <a:t>B1, B3</a:t>
            </a:r>
            <a:endParaRPr lang="en-GB" sz="1400" b="1" dirty="0">
              <a:latin typeface="Calibri" pitchFamily="34" charset="0"/>
            </a:endParaRPr>
          </a:p>
        </p:txBody>
      </p:sp>
      <p:sp>
        <p:nvSpPr>
          <p:cNvPr id="205" name="Line 20"/>
          <p:cNvSpPr>
            <a:spLocks noChangeShapeType="1"/>
          </p:cNvSpPr>
          <p:nvPr/>
        </p:nvSpPr>
        <p:spPr bwMode="auto">
          <a:xfrm flipH="1">
            <a:off x="2599156" y="3921660"/>
            <a:ext cx="1" cy="90799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2032540" y="3626814"/>
            <a:ext cx="1129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alibri" pitchFamily="34" charset="0"/>
              </a:rPr>
              <a:t>acetyl </a:t>
            </a:r>
            <a:r>
              <a:rPr lang="en-GB" sz="1400" dirty="0" err="1" smtClean="0">
                <a:latin typeface="Calibri" pitchFamily="34" charset="0"/>
              </a:rPr>
              <a:t>CoA</a:t>
            </a:r>
            <a:endParaRPr lang="en-GB" sz="1400" dirty="0">
              <a:latin typeface="Calibri" pitchFamily="34" charset="0"/>
            </a:endParaRPr>
          </a:p>
        </p:txBody>
      </p:sp>
      <p:sp>
        <p:nvSpPr>
          <p:cNvPr id="207" name="Line 13"/>
          <p:cNvSpPr>
            <a:spLocks noChangeShapeType="1"/>
          </p:cNvSpPr>
          <p:nvPr/>
        </p:nvSpPr>
        <p:spPr bwMode="auto">
          <a:xfrm flipH="1">
            <a:off x="2689555" y="1934581"/>
            <a:ext cx="919050" cy="54137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8" name="Line 13"/>
          <p:cNvSpPr>
            <a:spLocks noChangeShapeType="1"/>
          </p:cNvSpPr>
          <p:nvPr/>
        </p:nvSpPr>
        <p:spPr bwMode="auto">
          <a:xfrm flipH="1">
            <a:off x="2810087" y="1934581"/>
            <a:ext cx="1467091" cy="53404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9" name="Line 13"/>
          <p:cNvSpPr>
            <a:spLocks noChangeShapeType="1"/>
          </p:cNvSpPr>
          <p:nvPr/>
        </p:nvSpPr>
        <p:spPr bwMode="auto">
          <a:xfrm flipH="1">
            <a:off x="934318" y="1142683"/>
            <a:ext cx="1" cy="30062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10" name="Line 13"/>
          <p:cNvSpPr>
            <a:spLocks noChangeShapeType="1"/>
          </p:cNvSpPr>
          <p:nvPr/>
        </p:nvSpPr>
        <p:spPr bwMode="auto">
          <a:xfrm flipH="1">
            <a:off x="3902400" y="1150015"/>
            <a:ext cx="1" cy="30062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11" name="Line 13"/>
          <p:cNvSpPr>
            <a:spLocks noChangeShapeType="1"/>
          </p:cNvSpPr>
          <p:nvPr/>
        </p:nvSpPr>
        <p:spPr bwMode="auto">
          <a:xfrm>
            <a:off x="4022931" y="1150015"/>
            <a:ext cx="391728" cy="30062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12" name="Line 13"/>
          <p:cNvSpPr>
            <a:spLocks noChangeShapeType="1"/>
          </p:cNvSpPr>
          <p:nvPr/>
        </p:nvSpPr>
        <p:spPr bwMode="auto">
          <a:xfrm flipH="1">
            <a:off x="4520123" y="1150015"/>
            <a:ext cx="391728" cy="30062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13" name="Line 13"/>
          <p:cNvSpPr>
            <a:spLocks noChangeShapeType="1"/>
          </p:cNvSpPr>
          <p:nvPr/>
        </p:nvSpPr>
        <p:spPr bwMode="auto">
          <a:xfrm flipV="1">
            <a:off x="1717770" y="1194010"/>
            <a:ext cx="391728" cy="30062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14" name="Line 13"/>
          <p:cNvSpPr>
            <a:spLocks noChangeShapeType="1"/>
          </p:cNvSpPr>
          <p:nvPr/>
        </p:nvSpPr>
        <p:spPr bwMode="auto">
          <a:xfrm flipH="1" flipV="1">
            <a:off x="2998415" y="1194010"/>
            <a:ext cx="391728" cy="30062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15" name="Rectangle 33"/>
          <p:cNvSpPr>
            <a:spLocks noChangeArrowheads="1"/>
          </p:cNvSpPr>
          <p:nvPr/>
        </p:nvSpPr>
        <p:spPr bwMode="auto">
          <a:xfrm>
            <a:off x="152401" y="2848754"/>
            <a:ext cx="5905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600" b="1" dirty="0">
                <a:latin typeface="Calibri" pitchFamily="34" charset="0"/>
              </a:rPr>
              <a:t>H</a:t>
            </a:r>
            <a:r>
              <a:rPr lang="en-US" sz="1600" b="1" baseline="-25000" dirty="0">
                <a:latin typeface="Calibri" pitchFamily="34" charset="0"/>
              </a:rPr>
              <a:t>2</a:t>
            </a:r>
            <a:r>
              <a:rPr lang="en-US" sz="1600" b="1" dirty="0">
                <a:latin typeface="Calibri" pitchFamily="34" charset="0"/>
              </a:rPr>
              <a:t> + </a:t>
            </a:r>
            <a:endParaRPr lang="en-US" sz="1600" b="1" dirty="0" smtClean="0">
              <a:latin typeface="Calibri" pitchFamily="34" charset="0"/>
            </a:endParaRPr>
          </a:p>
          <a:p>
            <a:pPr algn="ctr" eaLnBrk="0" hangingPunct="0"/>
            <a:r>
              <a:rPr lang="en-US" sz="1600" b="1" dirty="0" smtClean="0">
                <a:latin typeface="Calibri" pitchFamily="34" charset="0"/>
              </a:rPr>
              <a:t>CO</a:t>
            </a:r>
            <a:r>
              <a:rPr lang="en-US" sz="1600" b="1" baseline="-25000" dirty="0" smtClean="0">
                <a:latin typeface="Calibri" pitchFamily="34" charset="0"/>
              </a:rPr>
              <a:t>2</a:t>
            </a:r>
            <a:endParaRPr lang="en-GB" sz="1600" b="1" baseline="-25000" dirty="0">
              <a:latin typeface="Calibri" pitchFamily="34" charset="0"/>
            </a:endParaRPr>
          </a:p>
        </p:txBody>
      </p:sp>
      <p:sp>
        <p:nvSpPr>
          <p:cNvPr id="218" name="Line 14"/>
          <p:cNvSpPr>
            <a:spLocks noChangeShapeType="1"/>
          </p:cNvSpPr>
          <p:nvPr/>
        </p:nvSpPr>
        <p:spPr bwMode="auto">
          <a:xfrm>
            <a:off x="3047386" y="2798582"/>
            <a:ext cx="124674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none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3223979" y="2422438"/>
            <a:ext cx="908280" cy="30777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latin typeface="Calibri" pitchFamily="34" charset="0"/>
              </a:rPr>
              <a:t>B4, </a:t>
            </a:r>
            <a:r>
              <a:rPr lang="en-GB" sz="1200" b="1" dirty="0" smtClean="0">
                <a:latin typeface="Calibri" pitchFamily="34" charset="0"/>
              </a:rPr>
              <a:t>B5, B6</a:t>
            </a:r>
            <a:endParaRPr lang="en-GB" sz="1200" b="1" dirty="0">
              <a:latin typeface="Calibri" pitchFamily="34" charset="0"/>
            </a:endParaRPr>
          </a:p>
        </p:txBody>
      </p:sp>
      <p:sp>
        <p:nvSpPr>
          <p:cNvPr id="220" name="Line 22"/>
          <p:cNvSpPr>
            <a:spLocks noChangeShapeType="1"/>
          </p:cNvSpPr>
          <p:nvPr/>
        </p:nvSpPr>
        <p:spPr bwMode="auto">
          <a:xfrm>
            <a:off x="1343025" y="3544680"/>
            <a:ext cx="313100" cy="77293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1321549" y="3791515"/>
            <a:ext cx="410409" cy="30777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latin typeface="Calibri" pitchFamily="34" charset="0"/>
              </a:rPr>
              <a:t>B9</a:t>
            </a:r>
            <a:endParaRPr lang="en-GB" sz="1400" b="1" dirty="0">
              <a:latin typeface="Calibri" pitchFamily="34" charset="0"/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2151200" y="4274679"/>
            <a:ext cx="990459" cy="30777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latin typeface="Calibri" pitchFamily="34" charset="0"/>
              </a:rPr>
              <a:t>B5, B6, B8</a:t>
            </a:r>
            <a:endParaRPr lang="en-GB" sz="1400" b="1" dirty="0">
              <a:latin typeface="Calibri" pitchFamily="34" charset="0"/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3488075" y="2771538"/>
            <a:ext cx="434634" cy="30777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latin typeface="Calibri" pitchFamily="34" charset="0"/>
              </a:rPr>
              <a:t>B8</a:t>
            </a:r>
            <a:endParaRPr lang="en-GB" sz="1400" b="1" dirty="0">
              <a:latin typeface="Calibri" pitchFamily="34" charset="0"/>
            </a:endParaRPr>
          </a:p>
        </p:txBody>
      </p:sp>
      <p:sp>
        <p:nvSpPr>
          <p:cNvPr id="224" name="Line 16"/>
          <p:cNvSpPr>
            <a:spLocks noChangeShapeType="1"/>
          </p:cNvSpPr>
          <p:nvPr/>
        </p:nvSpPr>
        <p:spPr bwMode="auto">
          <a:xfrm flipH="1">
            <a:off x="3898639" y="2913456"/>
            <a:ext cx="651619" cy="74301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4000883" y="3166432"/>
            <a:ext cx="388551" cy="30777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latin typeface="Calibri" pitchFamily="34" charset="0"/>
              </a:rPr>
              <a:t>B7</a:t>
            </a:r>
            <a:endParaRPr lang="en-GB" sz="1400" b="1" dirty="0">
              <a:latin typeface="Calibri" pitchFamily="34" charset="0"/>
            </a:endParaRPr>
          </a:p>
        </p:txBody>
      </p:sp>
      <p:sp>
        <p:nvSpPr>
          <p:cNvPr id="227" name="Line 22"/>
          <p:cNvSpPr>
            <a:spLocks noChangeShapeType="1"/>
          </p:cNvSpPr>
          <p:nvPr/>
        </p:nvSpPr>
        <p:spPr bwMode="auto">
          <a:xfrm flipH="1">
            <a:off x="857250" y="3544680"/>
            <a:ext cx="313100" cy="77293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17" name="TextBox 216"/>
          <p:cNvSpPr txBox="1"/>
          <p:nvPr/>
        </p:nvSpPr>
        <p:spPr>
          <a:xfrm>
            <a:off x="694736" y="3791515"/>
            <a:ext cx="494298" cy="30777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latin typeface="Calibri" pitchFamily="34" charset="0"/>
              </a:rPr>
              <a:t>B10</a:t>
            </a:r>
            <a:endParaRPr lang="en-GB" sz="1400" b="1" dirty="0">
              <a:latin typeface="Calibri" pitchFamily="34" charset="0"/>
            </a:endParaRPr>
          </a:p>
        </p:txBody>
      </p:sp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3183245" y="4324150"/>
            <a:ext cx="833014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300" b="1" dirty="0">
                <a:solidFill>
                  <a:srgbClr val="008080"/>
                </a:solidFill>
                <a:latin typeface="Calibri" pitchFamily="34" charset="0"/>
                <a:sym typeface="Symbol" pitchFamily="18" charset="2"/>
              </a:rPr>
              <a:t>  </a:t>
            </a:r>
            <a:r>
              <a:rPr lang="en-US" sz="1300" b="1" dirty="0" err="1" smtClean="0">
                <a:solidFill>
                  <a:srgbClr val="008080"/>
                </a:solidFill>
                <a:latin typeface="Calibri" pitchFamily="34" charset="0"/>
                <a:sym typeface="Symbol" pitchFamily="18" charset="2"/>
              </a:rPr>
              <a:t>EtOH</a:t>
            </a:r>
            <a:endParaRPr lang="en-US" sz="1300" b="1" dirty="0">
              <a:solidFill>
                <a:srgbClr val="008080"/>
              </a:solidFill>
              <a:latin typeface="Calibri" pitchFamily="34" charset="0"/>
              <a:sym typeface="Symbol" pitchFamily="18" charset="2"/>
            </a:endParaRPr>
          </a:p>
        </p:txBody>
      </p:sp>
      <p:sp>
        <p:nvSpPr>
          <p:cNvPr id="68" name="Line 19"/>
          <p:cNvSpPr>
            <a:spLocks noChangeShapeType="1"/>
          </p:cNvSpPr>
          <p:nvPr/>
        </p:nvSpPr>
        <p:spPr bwMode="auto">
          <a:xfrm>
            <a:off x="2851221" y="3883141"/>
            <a:ext cx="650230" cy="48194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867157" y="3927299"/>
            <a:ext cx="677838" cy="30777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latin typeface="Calibri" pitchFamily="34" charset="0"/>
              </a:rPr>
              <a:t>B2, B4</a:t>
            </a:r>
            <a:endParaRPr lang="en-GB" sz="1400" b="1" dirty="0">
              <a:latin typeface="Calibri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5448223" y="835419"/>
            <a:ext cx="339921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Aft>
                <a:spcPts val="0"/>
              </a:spcAft>
            </a:pPr>
            <a:r>
              <a:rPr lang="en-GB" sz="1600" b="1" dirty="0" smtClean="0">
                <a:latin typeface="+mn-lt"/>
              </a:rPr>
              <a:t>Modelling of in vitro continuous flow </a:t>
            </a:r>
            <a:r>
              <a:rPr lang="en-GB" sz="1600" b="1" dirty="0" err="1" smtClean="0">
                <a:latin typeface="+mn-lt"/>
              </a:rPr>
              <a:t>fermentor</a:t>
            </a:r>
            <a:r>
              <a:rPr lang="en-GB" sz="1600" b="1" dirty="0" smtClean="0">
                <a:latin typeface="+mn-lt"/>
              </a:rPr>
              <a:t> study investigating pH response (Walker et al. AEM 2005)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</a:pPr>
            <a:r>
              <a:rPr lang="en-GB" sz="1600" b="1" dirty="0" smtClean="0">
                <a:latin typeface="+mn-lt"/>
              </a:rPr>
              <a:t>	</a:t>
            </a:r>
            <a:r>
              <a:rPr lang="en-GB" sz="1600" b="1" dirty="0" err="1" smtClean="0">
                <a:latin typeface="+mn-lt"/>
              </a:rPr>
              <a:t>fermentor</a:t>
            </a:r>
            <a:r>
              <a:rPr lang="en-GB" sz="1600" b="1" dirty="0" smtClean="0">
                <a:latin typeface="+mn-lt"/>
              </a:rPr>
              <a:t> data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</a:pPr>
            <a:r>
              <a:rPr lang="en-GB" sz="1600" b="1" dirty="0" smtClean="0">
                <a:latin typeface="+mn-lt"/>
              </a:rPr>
              <a:t> 	model data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629275" y="1837821"/>
            <a:ext cx="66040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5629275" y="2161671"/>
            <a:ext cx="660400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5930900" y="1793634"/>
            <a:ext cx="82550" cy="8170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/>
          <p:cNvSpPr/>
          <p:nvPr/>
        </p:nvSpPr>
        <p:spPr>
          <a:xfrm>
            <a:off x="590172" y="5085455"/>
            <a:ext cx="86896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Aft>
                <a:spcPts val="0"/>
              </a:spcAft>
            </a:pPr>
            <a:r>
              <a:rPr lang="en-GB" sz="1600" b="1" dirty="0" smtClean="0">
                <a:latin typeface="+mn-lt"/>
              </a:rPr>
              <a:t>Model based on:</a:t>
            </a:r>
          </a:p>
          <a:p>
            <a:pPr marL="177800" indent="-177800">
              <a:spcAft>
                <a:spcPts val="0"/>
              </a:spcAft>
              <a:buFont typeface="Wingdings" pitchFamily="2" charset="2"/>
              <a:buChar char="Ø"/>
            </a:pPr>
            <a:r>
              <a:rPr lang="en-GB" sz="1600" b="1" dirty="0" smtClean="0">
                <a:latin typeface="+mn-lt"/>
              </a:rPr>
              <a:t>Pathway </a:t>
            </a:r>
            <a:r>
              <a:rPr lang="en-GB" sz="1600" b="1" dirty="0" err="1" smtClean="0">
                <a:latin typeface="+mn-lt"/>
              </a:rPr>
              <a:t>stoichiometries</a:t>
            </a:r>
            <a:r>
              <a:rPr lang="en-GB" sz="1600" b="1" dirty="0" smtClean="0">
                <a:latin typeface="+mn-lt"/>
              </a:rPr>
              <a:t> of each pathway</a:t>
            </a:r>
          </a:p>
          <a:p>
            <a:pPr marL="177800" indent="-177800">
              <a:spcAft>
                <a:spcPts val="0"/>
              </a:spcAft>
              <a:buFont typeface="Wingdings" pitchFamily="2" charset="2"/>
              <a:buChar char="Ø"/>
            </a:pPr>
            <a:r>
              <a:rPr lang="en-GB" sz="1600" b="1" dirty="0" smtClean="0">
                <a:latin typeface="+mn-lt"/>
              </a:rPr>
              <a:t>Growth rate and yield on each substrate</a:t>
            </a:r>
            <a:endParaRPr lang="en-GB" sz="1600" b="1" dirty="0">
              <a:latin typeface="+mn-lt"/>
            </a:endParaRPr>
          </a:p>
          <a:p>
            <a:pPr marL="177800" indent="-177800">
              <a:spcAft>
                <a:spcPts val="0"/>
              </a:spcAft>
              <a:buFont typeface="Wingdings" pitchFamily="2" charset="2"/>
              <a:buChar char="Ø"/>
            </a:pPr>
            <a:r>
              <a:rPr lang="en-GB" sz="1600" b="1" dirty="0" smtClean="0">
                <a:latin typeface="+mn-lt"/>
              </a:rPr>
              <a:t>pH tolerance for each microbial group</a:t>
            </a:r>
          </a:p>
          <a:p>
            <a:pPr marL="177800" indent="-177800" eaLnBrk="1" hangingPunct="1">
              <a:spcAft>
                <a:spcPts val="0"/>
              </a:spcAft>
              <a:buFont typeface="Wingdings" pitchFamily="2" charset="2"/>
              <a:buChar char="Ø"/>
            </a:pPr>
            <a:r>
              <a:rPr lang="en-GB" sz="1600" b="1" dirty="0" smtClean="0">
                <a:latin typeface="+mn-lt"/>
              </a:rPr>
              <a:t>Adaptation: several strains within each group with different growth characteristic;</a:t>
            </a:r>
            <a:br>
              <a:rPr lang="en-GB" sz="1600" b="1" dirty="0" smtClean="0">
                <a:latin typeface="+mn-lt"/>
              </a:rPr>
            </a:br>
            <a:r>
              <a:rPr lang="en-GB" sz="1600" b="1" dirty="0" smtClean="0">
                <a:latin typeface="+mn-lt"/>
              </a:rPr>
              <a:t>evolves over time; can model inter-individual variation</a:t>
            </a:r>
          </a:p>
        </p:txBody>
      </p:sp>
      <p:sp>
        <p:nvSpPr>
          <p:cNvPr id="72" name="Text Box 26"/>
          <p:cNvSpPr txBox="1">
            <a:spLocks noChangeArrowheads="1"/>
          </p:cNvSpPr>
          <p:nvPr/>
        </p:nvSpPr>
        <p:spPr bwMode="auto">
          <a:xfrm>
            <a:off x="4782724" y="6597650"/>
            <a:ext cx="436690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GB" sz="1100" b="1" dirty="0" smtClean="0">
                <a:latin typeface="+mn-lt"/>
              </a:rPr>
              <a:t>Kettle </a:t>
            </a:r>
            <a:r>
              <a:rPr lang="en-GB" sz="1100" b="1" dirty="0">
                <a:latin typeface="+mn-lt"/>
              </a:rPr>
              <a:t>et al</a:t>
            </a:r>
            <a:r>
              <a:rPr lang="en-GB" sz="1100" b="1" dirty="0" smtClean="0">
                <a:latin typeface="+mn-lt"/>
              </a:rPr>
              <a:t>. Environ </a:t>
            </a:r>
            <a:r>
              <a:rPr lang="en-GB" sz="1100" b="1" dirty="0" err="1" smtClean="0">
                <a:latin typeface="+mn-lt"/>
              </a:rPr>
              <a:t>Microbiol</a:t>
            </a:r>
            <a:r>
              <a:rPr lang="en-GB" sz="1100" b="1" dirty="0" smtClean="0">
                <a:latin typeface="+mn-lt"/>
              </a:rPr>
              <a:t> </a:t>
            </a:r>
            <a:r>
              <a:rPr lang="en-GB" sz="1100" b="1" dirty="0">
                <a:latin typeface="+mn-lt"/>
              </a:rPr>
              <a:t>(</a:t>
            </a:r>
            <a:r>
              <a:rPr lang="en-GB" sz="1100" b="1" dirty="0" smtClean="0">
                <a:latin typeface="+mn-lt"/>
              </a:rPr>
              <a:t>2015); Kettle et al Meth </a:t>
            </a:r>
            <a:r>
              <a:rPr lang="en-GB" sz="1100" b="1" dirty="0" err="1" smtClean="0">
                <a:latin typeface="+mn-lt"/>
              </a:rPr>
              <a:t>Ecol</a:t>
            </a:r>
            <a:r>
              <a:rPr lang="en-GB" sz="1100" b="1" dirty="0" smtClean="0">
                <a:latin typeface="+mn-lt"/>
              </a:rPr>
              <a:t> </a:t>
            </a:r>
            <a:r>
              <a:rPr lang="en-GB" sz="1100" b="1" dirty="0" err="1" smtClean="0">
                <a:latin typeface="+mn-lt"/>
              </a:rPr>
              <a:t>Evol</a:t>
            </a:r>
            <a:r>
              <a:rPr lang="en-GB" sz="1100" b="1" dirty="0" smtClean="0">
                <a:latin typeface="+mn-lt"/>
              </a:rPr>
              <a:t> (2018)</a:t>
            </a:r>
            <a:endParaRPr lang="en-GB" sz="1100" b="1" dirty="0">
              <a:latin typeface="+mn-lt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0" y="0"/>
            <a:ext cx="9144000" cy="6207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Text Box 9"/>
          <p:cNvSpPr txBox="1">
            <a:spLocks noChangeArrowheads="1"/>
          </p:cNvSpPr>
          <p:nvPr/>
        </p:nvSpPr>
        <p:spPr bwMode="auto">
          <a:xfrm>
            <a:off x="165100" y="112713"/>
            <a:ext cx="37927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Modelling microbiota metabolism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94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2071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277" name="Group 9276"/>
          <p:cNvGrpSpPr/>
          <p:nvPr/>
        </p:nvGrpSpPr>
        <p:grpSpPr>
          <a:xfrm>
            <a:off x="7314118" y="2067850"/>
            <a:ext cx="1511761" cy="3065621"/>
            <a:chOff x="7192778" y="1086159"/>
            <a:chExt cx="1511761" cy="3065621"/>
          </a:xfrm>
        </p:grpSpPr>
        <p:sp>
          <p:nvSpPr>
            <p:cNvPr id="9253" name="Rectangle 76"/>
            <p:cNvSpPr>
              <a:spLocks noChangeArrowheads="1"/>
            </p:cNvSpPr>
            <p:nvPr/>
          </p:nvSpPr>
          <p:spPr bwMode="auto">
            <a:xfrm>
              <a:off x="7192778" y="1086159"/>
              <a:ext cx="97263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all vit</a:t>
              </a:r>
              <a:r>
                <a:rPr lang="en-US" altLang="en-US" sz="1600" b="1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amins</a:t>
              </a:r>
              <a:endPara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9255" name="Rectangle 78"/>
            <p:cNvSpPr>
              <a:spLocks noChangeArrowheads="1"/>
            </p:cNvSpPr>
            <p:nvPr/>
          </p:nvSpPr>
          <p:spPr bwMode="auto">
            <a:xfrm>
              <a:off x="7192778" y="1341747"/>
              <a:ext cx="76944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Calibri" panose="020F0502020204030204" pitchFamily="34" charset="0"/>
                </a:rPr>
                <a:t>no biotin</a:t>
              </a:r>
              <a:endPara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</a:endParaRPr>
            </a:p>
          </p:txBody>
        </p:sp>
        <p:sp>
          <p:nvSpPr>
            <p:cNvPr id="9257" name="Rectangle 80"/>
            <p:cNvSpPr>
              <a:spLocks noChangeArrowheads="1"/>
            </p:cNvSpPr>
            <p:nvPr/>
          </p:nvSpPr>
          <p:spPr bwMode="auto">
            <a:xfrm>
              <a:off x="7192778" y="1598922"/>
              <a:ext cx="115313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dirty="0" smtClean="0">
                  <a:ln>
                    <a:noFill/>
                  </a:ln>
                  <a:solidFill>
                    <a:srgbClr val="CC0000"/>
                  </a:solidFill>
                  <a:effectLst/>
                  <a:latin typeface="Calibri" panose="020F0502020204030204" pitchFamily="34" charset="0"/>
                </a:rPr>
                <a:t>no cobalamin</a:t>
              </a:r>
              <a:endPara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</a:endParaRPr>
            </a:p>
          </p:txBody>
        </p:sp>
        <p:sp>
          <p:nvSpPr>
            <p:cNvPr id="9259" name="Rectangle 82"/>
            <p:cNvSpPr>
              <a:spLocks noChangeArrowheads="1"/>
            </p:cNvSpPr>
            <p:nvPr/>
          </p:nvSpPr>
          <p:spPr bwMode="auto">
            <a:xfrm>
              <a:off x="7192778" y="1854509"/>
              <a:ext cx="151176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anose="020F0502020204030204" pitchFamily="34" charset="0"/>
                </a:rPr>
                <a:t>no folate </a:t>
              </a:r>
              <a:r>
                <a:rPr lang="en-US" altLang="en-US" sz="1600" b="1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or</a:t>
              </a:r>
              <a:r>
                <a:rPr kumimoji="0" lang="en-US" altLang="en-US" sz="1600" b="1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kumimoji="0" lang="en-US" altLang="en-US" sz="1600" b="1" i="0" u="none" strike="noStrike" cap="none" normalizeH="0" baseline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anose="020F0502020204030204" pitchFamily="34" charset="0"/>
                </a:rPr>
                <a:t>pABA</a:t>
              </a:r>
              <a:endPara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</a:endParaRPr>
            </a:p>
          </p:txBody>
        </p:sp>
        <p:sp>
          <p:nvSpPr>
            <p:cNvPr id="9261" name="Rectangle 84"/>
            <p:cNvSpPr>
              <a:spLocks noChangeArrowheads="1"/>
            </p:cNvSpPr>
            <p:nvPr/>
          </p:nvSpPr>
          <p:spPr bwMode="auto">
            <a:xfrm>
              <a:off x="7192778" y="2111684"/>
              <a:ext cx="76033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anose="020F0502020204030204" pitchFamily="34" charset="0"/>
                </a:rPr>
                <a:t>no folate</a:t>
              </a:r>
              <a:endPara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</a:endParaRPr>
            </a:p>
          </p:txBody>
        </p:sp>
        <p:sp>
          <p:nvSpPr>
            <p:cNvPr id="9263" name="Rectangle 86"/>
            <p:cNvSpPr>
              <a:spLocks noChangeArrowheads="1"/>
            </p:cNvSpPr>
            <p:nvPr/>
          </p:nvSpPr>
          <p:spPr bwMode="auto">
            <a:xfrm>
              <a:off x="7192778" y="2367272"/>
              <a:ext cx="77585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dirty="0" smtClean="0">
                  <a:ln>
                    <a:noFill/>
                  </a:ln>
                  <a:solidFill>
                    <a:srgbClr val="996633"/>
                  </a:solidFill>
                  <a:effectLst/>
                  <a:latin typeface="Calibri" panose="020F0502020204030204" pitchFamily="34" charset="0"/>
                </a:rPr>
                <a:t>no niacin</a:t>
              </a:r>
              <a:endPara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996633"/>
                </a:solidFill>
                <a:effectLst/>
              </a:endParaRPr>
            </a:p>
          </p:txBody>
        </p:sp>
        <p:sp>
          <p:nvSpPr>
            <p:cNvPr id="9265" name="Rectangle 88"/>
            <p:cNvSpPr>
              <a:spLocks noChangeArrowheads="1"/>
            </p:cNvSpPr>
            <p:nvPr/>
          </p:nvSpPr>
          <p:spPr bwMode="auto">
            <a:xfrm>
              <a:off x="7192778" y="2624447"/>
              <a:ext cx="143116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dirty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alibri" panose="020F0502020204030204" pitchFamily="34" charset="0"/>
                </a:rPr>
                <a:t>no </a:t>
              </a:r>
              <a:r>
                <a:rPr kumimoji="0" lang="en-US" altLang="en-US" sz="1600" b="1" i="0" u="none" strike="noStrike" cap="none" normalizeH="0" baseline="0" dirty="0" err="1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alibri" panose="020F0502020204030204" pitchFamily="34" charset="0"/>
                </a:rPr>
                <a:t>pantothenate</a:t>
              </a:r>
              <a:endPara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</a:endParaRPr>
            </a:p>
          </p:txBody>
        </p:sp>
        <p:sp>
          <p:nvSpPr>
            <p:cNvPr id="9267" name="Rectangle 90"/>
            <p:cNvSpPr>
              <a:spLocks noChangeArrowheads="1"/>
            </p:cNvSpPr>
            <p:nvPr/>
          </p:nvSpPr>
          <p:spPr bwMode="auto">
            <a:xfrm>
              <a:off x="7192778" y="2880034"/>
              <a:ext cx="117301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dirty="0" smtClean="0">
                  <a:ln>
                    <a:noFill/>
                  </a:ln>
                  <a:solidFill>
                    <a:srgbClr val="92D050"/>
                  </a:solidFill>
                  <a:effectLst/>
                  <a:latin typeface="Calibri" panose="020F0502020204030204" pitchFamily="34" charset="0"/>
                </a:rPr>
                <a:t>no pyridoxine</a:t>
              </a:r>
              <a:endPara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</a:endParaRPr>
            </a:p>
          </p:txBody>
        </p:sp>
        <p:sp>
          <p:nvSpPr>
            <p:cNvPr id="9269" name="Rectangle 92"/>
            <p:cNvSpPr>
              <a:spLocks noChangeArrowheads="1"/>
            </p:cNvSpPr>
            <p:nvPr/>
          </p:nvSpPr>
          <p:spPr bwMode="auto">
            <a:xfrm>
              <a:off x="7192778" y="3137209"/>
              <a:ext cx="108395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dirty="0" smtClean="0">
                  <a:ln>
                    <a:noFill/>
                  </a:ln>
                  <a:solidFill>
                    <a:srgbClr val="FFC000"/>
                  </a:solidFill>
                  <a:effectLst/>
                  <a:latin typeface="Calibri" panose="020F0502020204030204" pitchFamily="34" charset="0"/>
                </a:rPr>
                <a:t>no riboflavin</a:t>
              </a:r>
              <a:endPara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</a:endParaRPr>
            </a:p>
          </p:txBody>
        </p:sp>
        <p:sp>
          <p:nvSpPr>
            <p:cNvPr id="9271" name="Rectangle 94"/>
            <p:cNvSpPr>
              <a:spLocks noChangeArrowheads="1"/>
            </p:cNvSpPr>
            <p:nvPr/>
          </p:nvSpPr>
          <p:spPr bwMode="auto">
            <a:xfrm>
              <a:off x="7192778" y="3392797"/>
              <a:ext cx="102912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dirty="0" smtClean="0">
                  <a:ln>
                    <a:noFill/>
                  </a:ln>
                  <a:solidFill>
                    <a:srgbClr val="CC00FF"/>
                  </a:solidFill>
                  <a:effectLst/>
                  <a:latin typeface="Calibri" panose="020F0502020204030204" pitchFamily="34" charset="0"/>
                </a:rPr>
                <a:t>no thiamine</a:t>
              </a:r>
              <a:endPara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CC00FF"/>
                </a:solidFill>
                <a:effectLst/>
              </a:endParaRPr>
            </a:p>
          </p:txBody>
        </p:sp>
        <p:sp>
          <p:nvSpPr>
            <p:cNvPr id="9273" name="Rectangle 96"/>
            <p:cNvSpPr>
              <a:spLocks noChangeArrowheads="1"/>
            </p:cNvSpPr>
            <p:nvPr/>
          </p:nvSpPr>
          <p:spPr bwMode="auto">
            <a:xfrm>
              <a:off x="7192778" y="3651559"/>
              <a:ext cx="145392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dirty="0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Calibri" panose="020F0502020204030204" pitchFamily="34" charset="0"/>
                </a:rPr>
                <a:t>no </a:t>
              </a:r>
              <a:r>
                <a:rPr kumimoji="0" lang="en-US" altLang="en-US" sz="1600" b="1" i="0" u="none" strike="noStrike" cap="none" normalizeH="0" baseline="0" dirty="0" err="1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Calibri" panose="020F0502020204030204" pitchFamily="34" charset="0"/>
                </a:rPr>
                <a:t>menaquinone</a:t>
              </a:r>
              <a:endPara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</a:endParaRPr>
            </a:p>
          </p:txBody>
        </p:sp>
        <p:sp>
          <p:nvSpPr>
            <p:cNvPr id="9275" name="Rectangle 98"/>
            <p:cNvSpPr>
              <a:spLocks noChangeArrowheads="1"/>
            </p:cNvSpPr>
            <p:nvPr/>
          </p:nvSpPr>
          <p:spPr bwMode="auto">
            <a:xfrm>
              <a:off x="7192778" y="3905559"/>
              <a:ext cx="99347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Calibri" panose="020F0502020204030204" pitchFamily="34" charset="0"/>
                </a:rPr>
                <a:t>no vit</a:t>
              </a:r>
              <a:r>
                <a:rPr lang="en-US" altLang="en-US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</a:rPr>
                <a:t>amins</a:t>
              </a:r>
              <a:endPara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</a:endParaRPr>
            </a:p>
          </p:txBody>
        </p:sp>
      </p:grpSp>
      <p:graphicFrame>
        <p:nvGraphicFramePr>
          <p:cNvPr id="131" name="Chart 130"/>
          <p:cNvGraphicFramePr>
            <a:graphicFrameLocks/>
          </p:cNvGraphicFramePr>
          <p:nvPr>
            <p:extLst/>
          </p:nvPr>
        </p:nvGraphicFramePr>
        <p:xfrm>
          <a:off x="2281034" y="1244041"/>
          <a:ext cx="2037821" cy="2493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2" name="Chart 131"/>
          <p:cNvGraphicFramePr>
            <a:graphicFrameLocks/>
          </p:cNvGraphicFramePr>
          <p:nvPr>
            <p:extLst/>
          </p:nvPr>
        </p:nvGraphicFramePr>
        <p:xfrm>
          <a:off x="4498567" y="1244041"/>
          <a:ext cx="2037821" cy="2493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3" name="Chart 132"/>
          <p:cNvGraphicFramePr>
            <a:graphicFrameLocks/>
          </p:cNvGraphicFramePr>
          <p:nvPr>
            <p:extLst/>
          </p:nvPr>
        </p:nvGraphicFramePr>
        <p:xfrm>
          <a:off x="63500" y="4196547"/>
          <a:ext cx="2037822" cy="2493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4" name="Chart 133"/>
          <p:cNvGraphicFramePr>
            <a:graphicFrameLocks/>
          </p:cNvGraphicFramePr>
          <p:nvPr>
            <p:extLst/>
          </p:nvPr>
        </p:nvGraphicFramePr>
        <p:xfrm>
          <a:off x="2278984" y="4196547"/>
          <a:ext cx="2037821" cy="2493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5" name="Chart 134"/>
          <p:cNvGraphicFramePr>
            <a:graphicFrameLocks/>
          </p:cNvGraphicFramePr>
          <p:nvPr>
            <p:extLst/>
          </p:nvPr>
        </p:nvGraphicFramePr>
        <p:xfrm>
          <a:off x="4494467" y="4196547"/>
          <a:ext cx="2046021" cy="2493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6" name="Chart 135"/>
          <p:cNvGraphicFramePr>
            <a:graphicFrameLocks/>
          </p:cNvGraphicFramePr>
          <p:nvPr>
            <p:extLst/>
          </p:nvPr>
        </p:nvGraphicFramePr>
        <p:xfrm>
          <a:off x="63500" y="1244041"/>
          <a:ext cx="2037822" cy="2493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951203" y="4192033"/>
            <a:ext cx="5456778" cy="443804"/>
            <a:chOff x="951203" y="4192033"/>
            <a:chExt cx="5456778" cy="443804"/>
          </a:xfrm>
        </p:grpSpPr>
        <p:sp>
          <p:nvSpPr>
            <p:cNvPr id="148" name="Text Box 70"/>
            <p:cNvSpPr txBox="1">
              <a:spLocks noChangeArrowheads="1"/>
            </p:cNvSpPr>
            <p:nvPr/>
          </p:nvSpPr>
          <p:spPr bwMode="auto">
            <a:xfrm>
              <a:off x="951203" y="4328060"/>
              <a:ext cx="1421844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 b="1" dirty="0" smtClean="0">
                  <a:latin typeface="+mn-lt"/>
                  <a:cs typeface="Arial" panose="020B0604020202020204" pitchFamily="34" charset="0"/>
                </a:rPr>
                <a:t>1</a:t>
              </a:r>
              <a:r>
                <a:rPr lang="en-GB" sz="1400" b="1" baseline="30000" dirty="0" smtClean="0">
                  <a:latin typeface="+mn-lt"/>
                  <a:cs typeface="Arial" panose="020B0604020202020204" pitchFamily="34" charset="0"/>
                </a:rPr>
                <a:t>st</a:t>
              </a:r>
              <a:r>
                <a:rPr lang="en-GB" sz="1400" b="1" dirty="0" smtClean="0">
                  <a:latin typeface="+mn-lt"/>
                  <a:cs typeface="Arial" panose="020B0604020202020204" pitchFamily="34" charset="0"/>
                </a:rPr>
                <a:t> passage</a:t>
              </a:r>
            </a:p>
          </p:txBody>
        </p:sp>
        <p:sp>
          <p:nvSpPr>
            <p:cNvPr id="149" name="Text Box 70"/>
            <p:cNvSpPr txBox="1">
              <a:spLocks noChangeArrowheads="1"/>
            </p:cNvSpPr>
            <p:nvPr/>
          </p:nvSpPr>
          <p:spPr bwMode="auto">
            <a:xfrm>
              <a:off x="3037360" y="4328060"/>
              <a:ext cx="1421844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 b="1" dirty="0" smtClean="0">
                  <a:latin typeface="+mn-lt"/>
                  <a:cs typeface="Arial" panose="020B0604020202020204" pitchFamily="34" charset="0"/>
                </a:rPr>
                <a:t>2</a:t>
              </a:r>
              <a:r>
                <a:rPr lang="en-GB" sz="1400" b="1" baseline="30000" dirty="0" smtClean="0">
                  <a:latin typeface="+mn-lt"/>
                  <a:cs typeface="Arial" panose="020B0604020202020204" pitchFamily="34" charset="0"/>
                </a:rPr>
                <a:t>nd</a:t>
              </a:r>
              <a:r>
                <a:rPr lang="en-GB" sz="1400" b="1" dirty="0" smtClean="0">
                  <a:latin typeface="+mn-lt"/>
                  <a:cs typeface="Arial" panose="020B0604020202020204" pitchFamily="34" charset="0"/>
                </a:rPr>
                <a:t> passage</a:t>
              </a:r>
            </a:p>
          </p:txBody>
        </p:sp>
        <p:sp>
          <p:nvSpPr>
            <p:cNvPr id="150" name="Text Box 70"/>
            <p:cNvSpPr txBox="1">
              <a:spLocks noChangeArrowheads="1"/>
            </p:cNvSpPr>
            <p:nvPr/>
          </p:nvSpPr>
          <p:spPr bwMode="auto">
            <a:xfrm>
              <a:off x="5259711" y="4328060"/>
              <a:ext cx="1148270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 b="1" dirty="0">
                  <a:latin typeface="+mn-lt"/>
                  <a:cs typeface="Arial" panose="020B0604020202020204" pitchFamily="34" charset="0"/>
                </a:rPr>
                <a:t>3</a:t>
              </a:r>
              <a:r>
                <a:rPr lang="en-GB" sz="1400" b="1" baseline="30000" dirty="0" smtClean="0">
                  <a:latin typeface="+mn-lt"/>
                  <a:cs typeface="Arial" panose="020B0604020202020204" pitchFamily="34" charset="0"/>
                </a:rPr>
                <a:t>rd</a:t>
              </a:r>
              <a:r>
                <a:rPr lang="en-GB" sz="1400" b="1" dirty="0" smtClean="0">
                  <a:latin typeface="+mn-lt"/>
                  <a:cs typeface="Arial" panose="020B0604020202020204" pitchFamily="34" charset="0"/>
                </a:rPr>
                <a:t> passage</a:t>
              </a:r>
            </a:p>
          </p:txBody>
        </p:sp>
        <p:sp>
          <p:nvSpPr>
            <p:cNvPr id="151" name="Curved Down Arrow 150"/>
            <p:cNvSpPr/>
            <p:nvPr/>
          </p:nvSpPr>
          <p:spPr>
            <a:xfrm>
              <a:off x="1761441" y="4192033"/>
              <a:ext cx="1352347" cy="207230"/>
            </a:xfrm>
            <a:prstGeom prst="curvedDownArrow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2" name="Curved Down Arrow 151"/>
            <p:cNvSpPr/>
            <p:nvPr/>
          </p:nvSpPr>
          <p:spPr>
            <a:xfrm>
              <a:off x="3996389" y="4192033"/>
              <a:ext cx="1352347" cy="207230"/>
            </a:xfrm>
            <a:prstGeom prst="curvedDownArrow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97" name="Down Arrow 96"/>
          <p:cNvSpPr/>
          <p:nvPr/>
        </p:nvSpPr>
        <p:spPr>
          <a:xfrm rot="5400000">
            <a:off x="6650785" y="2760472"/>
            <a:ext cx="95794" cy="498168"/>
          </a:xfrm>
          <a:prstGeom prst="downArrow">
            <a:avLst/>
          </a:prstGeom>
          <a:solidFill>
            <a:srgbClr val="CC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4" name="Down Arrow 153"/>
          <p:cNvSpPr/>
          <p:nvPr/>
        </p:nvSpPr>
        <p:spPr>
          <a:xfrm rot="5400000">
            <a:off x="6650785" y="4752513"/>
            <a:ext cx="95794" cy="498168"/>
          </a:xfrm>
          <a:prstGeom prst="downArrow">
            <a:avLst/>
          </a:prstGeom>
          <a:solidFill>
            <a:srgbClr val="CC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5" name="Down Arrow 154"/>
          <p:cNvSpPr/>
          <p:nvPr/>
        </p:nvSpPr>
        <p:spPr>
          <a:xfrm rot="5400000">
            <a:off x="6650785" y="2922668"/>
            <a:ext cx="95794" cy="498168"/>
          </a:xfrm>
          <a:prstGeom prst="downArrow">
            <a:avLst/>
          </a:prstGeom>
          <a:gradFill>
            <a:gsLst>
              <a:gs pos="44000">
                <a:srgbClr val="0070C0"/>
              </a:gs>
              <a:gs pos="100000">
                <a:srgbClr val="0000C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6" name="Down Arrow 155"/>
          <p:cNvSpPr/>
          <p:nvPr/>
        </p:nvSpPr>
        <p:spPr>
          <a:xfrm rot="5400000">
            <a:off x="6650785" y="5886630"/>
            <a:ext cx="95794" cy="498168"/>
          </a:xfrm>
          <a:prstGeom prst="downArrow">
            <a:avLst/>
          </a:prstGeom>
          <a:gradFill>
            <a:gsLst>
              <a:gs pos="44000">
                <a:srgbClr val="0070C0"/>
              </a:gs>
              <a:gs pos="100000">
                <a:srgbClr val="0000C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7" name="Down Arrow 156"/>
          <p:cNvSpPr/>
          <p:nvPr/>
        </p:nvSpPr>
        <p:spPr>
          <a:xfrm rot="5400000">
            <a:off x="6650785" y="5292745"/>
            <a:ext cx="95794" cy="498168"/>
          </a:xfrm>
          <a:prstGeom prst="down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8" name="Down Arrow 157"/>
          <p:cNvSpPr/>
          <p:nvPr/>
        </p:nvSpPr>
        <p:spPr>
          <a:xfrm rot="5400000">
            <a:off x="6650785" y="2832237"/>
            <a:ext cx="95794" cy="498168"/>
          </a:xfrm>
          <a:prstGeom prst="down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190" y="6144750"/>
            <a:ext cx="1633810" cy="710670"/>
          </a:xfrm>
          <a:prstGeom prst="rect">
            <a:avLst/>
          </a:prstGeom>
        </p:spPr>
      </p:pic>
      <p:sp>
        <p:nvSpPr>
          <p:cNvPr id="44" name="Text Box 8"/>
          <p:cNvSpPr txBox="1">
            <a:spLocks noChangeArrowheads="1"/>
          </p:cNvSpPr>
          <p:nvPr/>
        </p:nvSpPr>
        <p:spPr bwMode="auto">
          <a:xfrm>
            <a:off x="165100" y="112713"/>
            <a:ext cx="71661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Microbial growth requirements and competitive fitness-  vitamins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951702" y="1092385"/>
            <a:ext cx="5456778" cy="443804"/>
            <a:chOff x="951203" y="4192033"/>
            <a:chExt cx="5456778" cy="443804"/>
          </a:xfrm>
        </p:grpSpPr>
        <p:sp>
          <p:nvSpPr>
            <p:cNvPr id="46" name="Text Box 70"/>
            <p:cNvSpPr txBox="1">
              <a:spLocks noChangeArrowheads="1"/>
            </p:cNvSpPr>
            <p:nvPr/>
          </p:nvSpPr>
          <p:spPr bwMode="auto">
            <a:xfrm>
              <a:off x="951203" y="4328060"/>
              <a:ext cx="1421844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 b="1" dirty="0" smtClean="0">
                  <a:latin typeface="+mn-lt"/>
                  <a:cs typeface="Arial" panose="020B0604020202020204" pitchFamily="34" charset="0"/>
                </a:rPr>
                <a:t>1</a:t>
              </a:r>
              <a:r>
                <a:rPr lang="en-GB" sz="1400" b="1" baseline="30000" dirty="0" smtClean="0">
                  <a:latin typeface="+mn-lt"/>
                  <a:cs typeface="Arial" panose="020B0604020202020204" pitchFamily="34" charset="0"/>
                </a:rPr>
                <a:t>st</a:t>
              </a:r>
              <a:r>
                <a:rPr lang="en-GB" sz="1400" b="1" dirty="0" smtClean="0">
                  <a:latin typeface="+mn-lt"/>
                  <a:cs typeface="Arial" panose="020B0604020202020204" pitchFamily="34" charset="0"/>
                </a:rPr>
                <a:t> passage</a:t>
              </a:r>
            </a:p>
          </p:txBody>
        </p:sp>
        <p:sp>
          <p:nvSpPr>
            <p:cNvPr id="47" name="Text Box 70"/>
            <p:cNvSpPr txBox="1">
              <a:spLocks noChangeArrowheads="1"/>
            </p:cNvSpPr>
            <p:nvPr/>
          </p:nvSpPr>
          <p:spPr bwMode="auto">
            <a:xfrm>
              <a:off x="3037360" y="4328060"/>
              <a:ext cx="1421844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 b="1" dirty="0" smtClean="0">
                  <a:latin typeface="+mn-lt"/>
                  <a:cs typeface="Arial" panose="020B0604020202020204" pitchFamily="34" charset="0"/>
                </a:rPr>
                <a:t>2</a:t>
              </a:r>
              <a:r>
                <a:rPr lang="en-GB" sz="1400" b="1" baseline="30000" dirty="0" smtClean="0">
                  <a:latin typeface="+mn-lt"/>
                  <a:cs typeface="Arial" panose="020B0604020202020204" pitchFamily="34" charset="0"/>
                </a:rPr>
                <a:t>nd</a:t>
              </a:r>
              <a:r>
                <a:rPr lang="en-GB" sz="1400" b="1" dirty="0" smtClean="0">
                  <a:latin typeface="+mn-lt"/>
                  <a:cs typeface="Arial" panose="020B0604020202020204" pitchFamily="34" charset="0"/>
                </a:rPr>
                <a:t> passage</a:t>
              </a:r>
            </a:p>
          </p:txBody>
        </p:sp>
        <p:sp>
          <p:nvSpPr>
            <p:cNvPr id="48" name="Text Box 70"/>
            <p:cNvSpPr txBox="1">
              <a:spLocks noChangeArrowheads="1"/>
            </p:cNvSpPr>
            <p:nvPr/>
          </p:nvSpPr>
          <p:spPr bwMode="auto">
            <a:xfrm>
              <a:off x="5259711" y="4328060"/>
              <a:ext cx="1148270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 b="1" dirty="0">
                  <a:latin typeface="+mn-lt"/>
                  <a:cs typeface="Arial" panose="020B0604020202020204" pitchFamily="34" charset="0"/>
                </a:rPr>
                <a:t>3</a:t>
              </a:r>
              <a:r>
                <a:rPr lang="en-GB" sz="1400" b="1" baseline="30000" dirty="0" smtClean="0">
                  <a:latin typeface="+mn-lt"/>
                  <a:cs typeface="Arial" panose="020B0604020202020204" pitchFamily="34" charset="0"/>
                </a:rPr>
                <a:t>rd</a:t>
              </a:r>
              <a:r>
                <a:rPr lang="en-GB" sz="1400" b="1" dirty="0" smtClean="0">
                  <a:latin typeface="+mn-lt"/>
                  <a:cs typeface="Arial" panose="020B0604020202020204" pitchFamily="34" charset="0"/>
                </a:rPr>
                <a:t> passage</a:t>
              </a:r>
            </a:p>
          </p:txBody>
        </p:sp>
        <p:sp>
          <p:nvSpPr>
            <p:cNvPr id="49" name="Curved Down Arrow 48"/>
            <p:cNvSpPr/>
            <p:nvPr/>
          </p:nvSpPr>
          <p:spPr>
            <a:xfrm>
              <a:off x="1761441" y="4192033"/>
              <a:ext cx="1352347" cy="207230"/>
            </a:xfrm>
            <a:prstGeom prst="curvedDownArrow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0" name="Curved Down Arrow 49"/>
            <p:cNvSpPr/>
            <p:nvPr/>
          </p:nvSpPr>
          <p:spPr>
            <a:xfrm>
              <a:off x="3996389" y="4192033"/>
              <a:ext cx="1352347" cy="207230"/>
            </a:xfrm>
            <a:prstGeom prst="curvedDownArrow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51" name="Text Box 70"/>
          <p:cNvSpPr txBox="1">
            <a:spLocks noChangeArrowheads="1"/>
          </p:cNvSpPr>
          <p:nvPr/>
        </p:nvSpPr>
        <p:spPr bwMode="auto">
          <a:xfrm>
            <a:off x="4341874" y="818181"/>
            <a:ext cx="297298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b="1" i="1" dirty="0" err="1" smtClean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Roseburia</a:t>
            </a:r>
            <a:r>
              <a:rPr lang="en-GB" b="1" i="1" dirty="0" smtClean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b="1" i="1" dirty="0" smtClean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intestinalis </a:t>
            </a:r>
            <a:r>
              <a:rPr lang="en-GB" b="1" dirty="0" smtClean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M50/1</a:t>
            </a:r>
          </a:p>
        </p:txBody>
      </p:sp>
      <p:sp>
        <p:nvSpPr>
          <p:cNvPr id="52" name="Text Box 70"/>
          <p:cNvSpPr txBox="1">
            <a:spLocks noChangeArrowheads="1"/>
          </p:cNvSpPr>
          <p:nvPr/>
        </p:nvSpPr>
        <p:spPr bwMode="auto">
          <a:xfrm>
            <a:off x="4341874" y="3881403"/>
            <a:ext cx="246256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b="1" i="1" dirty="0" err="1" smtClean="0">
                <a:solidFill>
                  <a:srgbClr val="A50021"/>
                </a:solidFill>
                <a:latin typeface="+mn-lt"/>
                <a:cs typeface="Arial" panose="020B0604020202020204" pitchFamily="34" charset="0"/>
              </a:rPr>
              <a:t>Roseburia</a:t>
            </a:r>
            <a:r>
              <a:rPr lang="en-GB" b="1" i="1" dirty="0" smtClean="0">
                <a:solidFill>
                  <a:srgbClr val="A5002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b="1" i="1" dirty="0" err="1" smtClean="0">
                <a:solidFill>
                  <a:srgbClr val="A50021"/>
                </a:solidFill>
                <a:latin typeface="+mn-lt"/>
                <a:cs typeface="Arial" panose="020B0604020202020204" pitchFamily="34" charset="0"/>
              </a:rPr>
              <a:t>faecis</a:t>
            </a:r>
            <a:r>
              <a:rPr lang="en-GB" b="1" i="1" dirty="0" smtClean="0">
                <a:solidFill>
                  <a:srgbClr val="A5002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b="1" dirty="0" smtClean="0">
                <a:solidFill>
                  <a:srgbClr val="A50021"/>
                </a:solidFill>
                <a:latin typeface="+mn-lt"/>
                <a:cs typeface="Arial" panose="020B0604020202020204" pitchFamily="34" charset="0"/>
              </a:rPr>
              <a:t>M72/1</a:t>
            </a:r>
          </a:p>
        </p:txBody>
      </p:sp>
    </p:spTree>
    <p:extLst>
      <p:ext uri="{BB962C8B-B14F-4D97-AF65-F5344CB8AC3E}">
        <p14:creationId xmlns:p14="http://schemas.microsoft.com/office/powerpoint/2010/main" val="390149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Arc 147"/>
          <p:cNvSpPr/>
          <p:nvPr/>
        </p:nvSpPr>
        <p:spPr>
          <a:xfrm>
            <a:off x="775756" y="1538169"/>
            <a:ext cx="995604" cy="236151"/>
          </a:xfrm>
          <a:prstGeom prst="arc">
            <a:avLst>
              <a:gd name="adj1" fmla="val 16199993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2" name="Straight Arrow Connector 81"/>
          <p:cNvCxnSpPr/>
          <p:nvPr/>
        </p:nvCxnSpPr>
        <p:spPr>
          <a:xfrm rot="10800000">
            <a:off x="2546880" y="4922656"/>
            <a:ext cx="0" cy="4835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6" name="Group 115"/>
          <p:cNvGrpSpPr/>
          <p:nvPr/>
        </p:nvGrpSpPr>
        <p:grpSpPr>
          <a:xfrm>
            <a:off x="2349204" y="5083408"/>
            <a:ext cx="390687" cy="236771"/>
            <a:chOff x="4849698" y="5500977"/>
            <a:chExt cx="390687" cy="236771"/>
          </a:xfrm>
        </p:grpSpPr>
        <p:sp>
          <p:nvSpPr>
            <p:cNvPr id="117" name="Rectangle 116"/>
            <p:cNvSpPr/>
            <p:nvPr/>
          </p:nvSpPr>
          <p:spPr>
            <a:xfrm>
              <a:off x="4861269" y="5511244"/>
              <a:ext cx="183772" cy="226504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5045869" y="5511244"/>
              <a:ext cx="185743" cy="226504"/>
            </a:xfrm>
            <a:prstGeom prst="rect">
              <a:avLst/>
            </a:prstGeom>
            <a:solidFill>
              <a:srgbClr val="A50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4849698" y="5500977"/>
              <a:ext cx="390687" cy="23677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90" name="Straight Arrow Connector 89"/>
          <p:cNvCxnSpPr/>
          <p:nvPr/>
        </p:nvCxnSpPr>
        <p:spPr>
          <a:xfrm rot="10800000">
            <a:off x="2546879" y="5794468"/>
            <a:ext cx="0" cy="4835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0" name="Group 119"/>
          <p:cNvGrpSpPr/>
          <p:nvPr/>
        </p:nvGrpSpPr>
        <p:grpSpPr>
          <a:xfrm>
            <a:off x="2361705" y="5949511"/>
            <a:ext cx="390687" cy="236771"/>
            <a:chOff x="5373431" y="5511244"/>
            <a:chExt cx="390687" cy="236771"/>
          </a:xfrm>
        </p:grpSpPr>
        <p:sp>
          <p:nvSpPr>
            <p:cNvPr id="121" name="Rectangle 120"/>
            <p:cNvSpPr/>
            <p:nvPr/>
          </p:nvSpPr>
          <p:spPr>
            <a:xfrm>
              <a:off x="5385002" y="5521511"/>
              <a:ext cx="183772" cy="226504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5373431" y="5511244"/>
              <a:ext cx="390687" cy="23677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40" name="Straight Arrow Connector 39"/>
          <p:cNvCxnSpPr/>
          <p:nvPr/>
        </p:nvCxnSpPr>
        <p:spPr>
          <a:xfrm flipV="1">
            <a:off x="3177668" y="4437063"/>
            <a:ext cx="394584" cy="19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0"/>
            <a:ext cx="9144000" cy="62071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0" name="Text Box 70"/>
          <p:cNvSpPr txBox="1">
            <a:spLocks noChangeArrowheads="1"/>
          </p:cNvSpPr>
          <p:nvPr/>
        </p:nvSpPr>
        <p:spPr bwMode="auto">
          <a:xfrm>
            <a:off x="3572252" y="2479930"/>
            <a:ext cx="769621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L-glycine</a:t>
            </a:r>
            <a:endParaRPr lang="en-GB" sz="1100" b="1" dirty="0" smtClean="0">
              <a:solidFill>
                <a:schemeClr val="bg1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2" name="Text Box 70"/>
          <p:cNvSpPr txBox="1">
            <a:spLocks noChangeArrowheads="1"/>
          </p:cNvSpPr>
          <p:nvPr/>
        </p:nvSpPr>
        <p:spPr bwMode="auto">
          <a:xfrm>
            <a:off x="2865725" y="2479930"/>
            <a:ext cx="811036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200" b="1" dirty="0" smtClean="0">
                <a:latin typeface="+mn-lt"/>
                <a:cs typeface="Arial" panose="020B0604020202020204" pitchFamily="34" charset="0"/>
              </a:rPr>
              <a:t>L-tyrosine</a:t>
            </a:r>
            <a:endParaRPr lang="en-GB" sz="1100" b="1" dirty="0" smtClean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13" name="Text Box 70"/>
          <p:cNvSpPr txBox="1">
            <a:spLocks noChangeArrowheads="1"/>
          </p:cNvSpPr>
          <p:nvPr/>
        </p:nvSpPr>
        <p:spPr bwMode="auto">
          <a:xfrm>
            <a:off x="2049059" y="2212228"/>
            <a:ext cx="1001714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000" b="1" dirty="0" smtClean="0">
                <a:latin typeface="+mn-lt"/>
                <a:cs typeface="Arial" panose="020B0604020202020204" pitchFamily="34" charset="0"/>
              </a:rPr>
              <a:t>[</a:t>
            </a:r>
            <a:r>
              <a:rPr lang="en-GB" sz="1000" b="1" dirty="0" err="1" smtClean="0">
                <a:latin typeface="+mn-lt"/>
                <a:cs typeface="Arial" panose="020B0604020202020204" pitchFamily="34" charset="0"/>
              </a:rPr>
              <a:t>ThiS</a:t>
            </a:r>
            <a:r>
              <a:rPr lang="en-GB" sz="1000" b="1" dirty="0" smtClean="0">
                <a:latin typeface="+mn-lt"/>
                <a:cs typeface="Arial" panose="020B0604020202020204" pitchFamily="34" charset="0"/>
              </a:rPr>
              <a:t>]-COSH</a:t>
            </a:r>
            <a:endParaRPr lang="en-GB" sz="900" b="1" dirty="0" smtClean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14" name="Text Box 70"/>
          <p:cNvSpPr txBox="1">
            <a:spLocks noChangeArrowheads="1"/>
          </p:cNvSpPr>
          <p:nvPr/>
        </p:nvSpPr>
        <p:spPr bwMode="auto">
          <a:xfrm>
            <a:off x="545759" y="3184656"/>
            <a:ext cx="1487576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en-GB" sz="1000" b="1" dirty="0" smtClean="0">
                <a:latin typeface="+mn-lt"/>
                <a:cs typeface="Arial" panose="020B0604020202020204" pitchFamily="34" charset="0"/>
              </a:rPr>
              <a:t>1-deoxy-D-xylulose-5-phosphate</a:t>
            </a:r>
            <a:endParaRPr lang="en-GB" sz="900" b="1" dirty="0" smtClean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15" name="Text Box 70"/>
          <p:cNvSpPr txBox="1">
            <a:spLocks noChangeArrowheads="1"/>
          </p:cNvSpPr>
          <p:nvPr/>
        </p:nvSpPr>
        <p:spPr bwMode="auto">
          <a:xfrm>
            <a:off x="1624178" y="3897629"/>
            <a:ext cx="185111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en-GB" sz="1000" b="1" dirty="0" smtClean="0">
                <a:latin typeface="+mn-lt"/>
                <a:cs typeface="Arial" panose="020B0604020202020204" pitchFamily="34" charset="0"/>
              </a:rPr>
              <a:t>2-(2-carboxy-4-methyl-thiazol-5-yl)ethyl phosphate</a:t>
            </a:r>
            <a:endParaRPr lang="en-GB" sz="900" b="1" dirty="0" smtClean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16" name="Text Box 70"/>
          <p:cNvSpPr txBox="1">
            <a:spLocks noChangeArrowheads="1"/>
          </p:cNvSpPr>
          <p:nvPr/>
        </p:nvSpPr>
        <p:spPr bwMode="auto">
          <a:xfrm>
            <a:off x="1773188" y="6292486"/>
            <a:ext cx="1562056" cy="3877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en-GB" sz="1200" b="1" dirty="0" smtClean="0">
                <a:latin typeface="+mn-lt"/>
                <a:cs typeface="Arial" panose="020B0604020202020204" pitchFamily="34" charset="0"/>
              </a:rPr>
              <a:t>1-(</a:t>
            </a:r>
            <a:r>
              <a:rPr lang="en-GB" sz="1200" b="1" dirty="0" err="1" smtClean="0">
                <a:latin typeface="+mn-lt"/>
                <a:cs typeface="Arial" panose="020B0604020202020204" pitchFamily="34" charset="0"/>
              </a:rPr>
              <a:t>phospho-ribosyl</a:t>
            </a:r>
            <a:r>
              <a:rPr lang="en-GB" sz="1200" b="1" dirty="0" smtClean="0">
                <a:latin typeface="+mn-lt"/>
                <a:cs typeface="Arial" panose="020B0604020202020204" pitchFamily="34" charset="0"/>
              </a:rPr>
              <a:t>)-5-aminoimidazole</a:t>
            </a:r>
            <a:endParaRPr lang="en-GB" sz="1100" b="1" dirty="0" smtClean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17" name="Text Box 70"/>
          <p:cNvSpPr txBox="1">
            <a:spLocks noChangeArrowheads="1"/>
          </p:cNvSpPr>
          <p:nvPr/>
        </p:nvSpPr>
        <p:spPr bwMode="auto">
          <a:xfrm>
            <a:off x="1570352" y="5431749"/>
            <a:ext cx="196532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en-GB" sz="1000" b="1" dirty="0" smtClean="0">
                <a:latin typeface="+mn-lt"/>
                <a:cs typeface="Arial" panose="020B0604020202020204" pitchFamily="34" charset="0"/>
              </a:rPr>
              <a:t>4-amino-5-hydroxzymethyl-2-methylpyrimidine phosphate</a:t>
            </a:r>
          </a:p>
        </p:txBody>
      </p:sp>
      <p:sp>
        <p:nvSpPr>
          <p:cNvPr id="219" name="Text Box 70"/>
          <p:cNvSpPr txBox="1">
            <a:spLocks noChangeArrowheads="1"/>
          </p:cNvSpPr>
          <p:nvPr/>
        </p:nvSpPr>
        <p:spPr bwMode="auto">
          <a:xfrm>
            <a:off x="3519467" y="4278746"/>
            <a:ext cx="1066800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400" b="1" dirty="0" smtClean="0">
                <a:solidFill>
                  <a:srgbClr val="CC00FF"/>
                </a:solidFill>
                <a:latin typeface="+mn-lt"/>
                <a:cs typeface="Arial" panose="020B0604020202020204" pitchFamily="34" charset="0"/>
              </a:rPr>
              <a:t>thiamine-P</a:t>
            </a:r>
            <a:endParaRPr lang="en-GB" sz="1200" b="1" dirty="0" smtClean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Text Box 70"/>
          <p:cNvSpPr txBox="1">
            <a:spLocks noChangeArrowheads="1"/>
          </p:cNvSpPr>
          <p:nvPr/>
        </p:nvSpPr>
        <p:spPr bwMode="auto">
          <a:xfrm>
            <a:off x="1948639" y="1507386"/>
            <a:ext cx="1202554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000" b="1" dirty="0" smtClean="0">
                <a:latin typeface="+mn-lt"/>
                <a:cs typeface="Arial" panose="020B0604020202020204" pitchFamily="34" charset="0"/>
              </a:rPr>
              <a:t>[</a:t>
            </a:r>
            <a:r>
              <a:rPr lang="en-GB" sz="1000" b="1" dirty="0" err="1" smtClean="0">
                <a:latin typeface="+mn-lt"/>
                <a:cs typeface="Arial" panose="020B0604020202020204" pitchFamily="34" charset="0"/>
              </a:rPr>
              <a:t>ThiS</a:t>
            </a:r>
            <a:r>
              <a:rPr lang="en-GB" sz="1000" b="1" dirty="0" smtClean="0">
                <a:latin typeface="+mn-lt"/>
                <a:cs typeface="Arial" panose="020B0604020202020204" pitchFamily="34" charset="0"/>
              </a:rPr>
              <a:t>]-CO-AMP</a:t>
            </a:r>
            <a:endParaRPr lang="en-GB" sz="900" b="1" dirty="0" smtClean="0"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31" name="Straight Arrow Connector 30"/>
          <p:cNvCxnSpPr>
            <a:endCxn id="215" idx="0"/>
          </p:cNvCxnSpPr>
          <p:nvPr/>
        </p:nvCxnSpPr>
        <p:spPr>
          <a:xfrm flipH="1">
            <a:off x="2549735" y="2459157"/>
            <a:ext cx="48" cy="14384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Box 70"/>
          <p:cNvSpPr txBox="1">
            <a:spLocks noChangeArrowheads="1"/>
          </p:cNvSpPr>
          <p:nvPr/>
        </p:nvSpPr>
        <p:spPr bwMode="auto">
          <a:xfrm>
            <a:off x="1948639" y="802545"/>
            <a:ext cx="1202554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000" b="1" dirty="0" smtClean="0">
                <a:latin typeface="+mn-lt"/>
                <a:cs typeface="Arial" panose="020B0604020202020204" pitchFamily="34" charset="0"/>
              </a:rPr>
              <a:t>[</a:t>
            </a:r>
            <a:r>
              <a:rPr lang="en-GB" sz="1000" b="1" dirty="0" err="1" smtClean="0">
                <a:latin typeface="+mn-lt"/>
                <a:cs typeface="Arial" panose="020B0604020202020204" pitchFamily="34" charset="0"/>
              </a:rPr>
              <a:t>ThiS</a:t>
            </a:r>
            <a:r>
              <a:rPr lang="en-GB" sz="1000" b="1" dirty="0" smtClean="0">
                <a:latin typeface="+mn-lt"/>
                <a:cs typeface="Arial" panose="020B0604020202020204" pitchFamily="34" charset="0"/>
              </a:rPr>
              <a:t>]-COPH</a:t>
            </a:r>
            <a:endParaRPr lang="en-GB" sz="900" b="1" dirty="0" smtClean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7" name="Text Box 70"/>
          <p:cNvSpPr txBox="1">
            <a:spLocks noChangeArrowheads="1"/>
          </p:cNvSpPr>
          <p:nvPr/>
        </p:nvSpPr>
        <p:spPr bwMode="auto">
          <a:xfrm>
            <a:off x="1407709" y="1808666"/>
            <a:ext cx="719401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000" b="1" dirty="0" smtClean="0">
                <a:latin typeface="+mn-lt"/>
                <a:cs typeface="Arial" panose="020B0604020202020204" pitchFamily="34" charset="0"/>
              </a:rPr>
              <a:t>[</a:t>
            </a:r>
            <a:r>
              <a:rPr lang="en-GB" sz="1000" b="1" dirty="0" err="1" smtClean="0">
                <a:latin typeface="+mn-lt"/>
                <a:cs typeface="Arial" panose="020B0604020202020204" pitchFamily="34" charset="0"/>
              </a:rPr>
              <a:t>IscS</a:t>
            </a:r>
            <a:r>
              <a:rPr lang="en-GB" sz="1000" b="1" dirty="0" smtClean="0">
                <a:latin typeface="+mn-lt"/>
                <a:cs typeface="Arial" panose="020B0604020202020204" pitchFamily="34" charset="0"/>
              </a:rPr>
              <a:t>]-SSH</a:t>
            </a:r>
            <a:endParaRPr lang="en-GB" sz="900" b="1" dirty="0" smtClean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8" name="Text Box 70"/>
          <p:cNvSpPr txBox="1">
            <a:spLocks noChangeArrowheads="1"/>
          </p:cNvSpPr>
          <p:nvPr/>
        </p:nvSpPr>
        <p:spPr bwMode="auto">
          <a:xfrm>
            <a:off x="1407709" y="1145704"/>
            <a:ext cx="719401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000" b="1" dirty="0" smtClean="0">
                <a:latin typeface="+mn-lt"/>
                <a:cs typeface="Arial" panose="020B0604020202020204" pitchFamily="34" charset="0"/>
              </a:rPr>
              <a:t>[</a:t>
            </a:r>
            <a:r>
              <a:rPr lang="en-GB" sz="1000" b="1" dirty="0" err="1" smtClean="0">
                <a:latin typeface="+mn-lt"/>
                <a:cs typeface="Arial" panose="020B0604020202020204" pitchFamily="34" charset="0"/>
              </a:rPr>
              <a:t>IscS</a:t>
            </a:r>
            <a:r>
              <a:rPr lang="en-GB" sz="1000" b="1" dirty="0" smtClean="0">
                <a:latin typeface="+mn-lt"/>
                <a:cs typeface="Arial" panose="020B0604020202020204" pitchFamily="34" charset="0"/>
              </a:rPr>
              <a:t>]-SH</a:t>
            </a:r>
            <a:endParaRPr lang="en-GB" sz="900" b="1" dirty="0" smtClean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9" name="Text Box 70"/>
          <p:cNvSpPr txBox="1">
            <a:spLocks noChangeArrowheads="1"/>
          </p:cNvSpPr>
          <p:nvPr/>
        </p:nvSpPr>
        <p:spPr bwMode="auto">
          <a:xfrm>
            <a:off x="505515" y="1394246"/>
            <a:ext cx="1082675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200" b="1" dirty="0" smtClean="0">
                <a:latin typeface="+mn-lt"/>
                <a:cs typeface="Arial" panose="020B0604020202020204" pitchFamily="34" charset="0"/>
              </a:rPr>
              <a:t>L-cysteine</a:t>
            </a:r>
            <a:endParaRPr lang="en-GB" sz="1100" b="1" dirty="0" smtClean="0"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2549916" y="1036285"/>
            <a:ext cx="0" cy="4835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 Box 70"/>
          <p:cNvSpPr txBox="1">
            <a:spLocks noChangeArrowheads="1"/>
          </p:cNvSpPr>
          <p:nvPr/>
        </p:nvSpPr>
        <p:spPr bwMode="auto">
          <a:xfrm>
            <a:off x="1653767" y="4577950"/>
            <a:ext cx="196532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en-GB" sz="1000" b="1" dirty="0" smtClean="0">
                <a:latin typeface="+mn-lt"/>
                <a:cs typeface="Arial" panose="020B0604020202020204" pitchFamily="34" charset="0"/>
              </a:rPr>
              <a:t>4-amino-5-hydroxzymethyl-2-methylpyrimidine diphosphate</a:t>
            </a: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2549916" y="1741126"/>
            <a:ext cx="0" cy="4835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1767409" y="1358504"/>
            <a:ext cx="0" cy="4835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Arc 75"/>
          <p:cNvSpPr/>
          <p:nvPr/>
        </p:nvSpPr>
        <p:spPr>
          <a:xfrm flipH="1">
            <a:off x="2564051" y="3317339"/>
            <a:ext cx="1239533" cy="236151"/>
          </a:xfrm>
          <a:prstGeom prst="arc">
            <a:avLst>
              <a:gd name="adj1" fmla="val 16199993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Arc 76"/>
          <p:cNvSpPr/>
          <p:nvPr/>
        </p:nvSpPr>
        <p:spPr>
          <a:xfrm>
            <a:off x="1312590" y="3317339"/>
            <a:ext cx="1239533" cy="236151"/>
          </a:xfrm>
          <a:prstGeom prst="arc">
            <a:avLst>
              <a:gd name="adj1" fmla="val 16199993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5" name="Text Box 70"/>
          <p:cNvSpPr txBox="1">
            <a:spLocks noChangeArrowheads="1"/>
          </p:cNvSpPr>
          <p:nvPr/>
        </p:nvSpPr>
        <p:spPr bwMode="auto">
          <a:xfrm>
            <a:off x="2302669" y="5061620"/>
            <a:ext cx="486594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200" b="1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ThiD</a:t>
            </a:r>
            <a:endParaRPr lang="en-GB" sz="1100" b="1" dirty="0" smtClean="0">
              <a:solidFill>
                <a:schemeClr val="bg1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6" name="Text Box 70"/>
          <p:cNvSpPr txBox="1">
            <a:spLocks noChangeArrowheads="1"/>
          </p:cNvSpPr>
          <p:nvPr/>
        </p:nvSpPr>
        <p:spPr bwMode="auto">
          <a:xfrm>
            <a:off x="2306902" y="5924965"/>
            <a:ext cx="486594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200" b="1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ThiC</a:t>
            </a:r>
            <a:endParaRPr lang="en-GB" sz="1100" b="1" dirty="0" smtClean="0">
              <a:solidFill>
                <a:schemeClr val="bg1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1" name="Arc 90"/>
          <p:cNvSpPr/>
          <p:nvPr/>
        </p:nvSpPr>
        <p:spPr>
          <a:xfrm rot="10800000">
            <a:off x="2532317" y="4200165"/>
            <a:ext cx="1393056" cy="236151"/>
          </a:xfrm>
          <a:prstGeom prst="arc">
            <a:avLst>
              <a:gd name="adj1" fmla="val 16199993"/>
              <a:gd name="adj2" fmla="val 0"/>
            </a:avLst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Arc 91"/>
          <p:cNvSpPr/>
          <p:nvPr/>
        </p:nvSpPr>
        <p:spPr>
          <a:xfrm rot="10800000" flipV="1">
            <a:off x="2546634" y="4438430"/>
            <a:ext cx="1393056" cy="236151"/>
          </a:xfrm>
          <a:prstGeom prst="arc">
            <a:avLst>
              <a:gd name="adj1" fmla="val 16199993"/>
              <a:gd name="adj2" fmla="val 0"/>
            </a:avLst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1578243" y="1478358"/>
            <a:ext cx="390687" cy="236771"/>
            <a:chOff x="4849698" y="5500977"/>
            <a:chExt cx="390687" cy="236771"/>
          </a:xfrm>
        </p:grpSpPr>
        <p:sp>
          <p:nvSpPr>
            <p:cNvPr id="51" name="Rectangle 50"/>
            <p:cNvSpPr/>
            <p:nvPr/>
          </p:nvSpPr>
          <p:spPr>
            <a:xfrm>
              <a:off x="4861269" y="5511244"/>
              <a:ext cx="183772" cy="226504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045869" y="5511244"/>
              <a:ext cx="185743" cy="226504"/>
            </a:xfrm>
            <a:prstGeom prst="rect">
              <a:avLst/>
            </a:prstGeom>
            <a:solidFill>
              <a:srgbClr val="A50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849698" y="5500977"/>
              <a:ext cx="390687" cy="23677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7" name="Arc 146"/>
          <p:cNvSpPr/>
          <p:nvPr/>
        </p:nvSpPr>
        <p:spPr>
          <a:xfrm>
            <a:off x="1552509" y="1937119"/>
            <a:ext cx="995604" cy="236151"/>
          </a:xfrm>
          <a:prstGeom prst="arc">
            <a:avLst>
              <a:gd name="adj1" fmla="val 16199993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9" name="Group 148"/>
          <p:cNvGrpSpPr/>
          <p:nvPr/>
        </p:nvGrpSpPr>
        <p:grpSpPr>
          <a:xfrm>
            <a:off x="2863704" y="4320189"/>
            <a:ext cx="390687" cy="236771"/>
            <a:chOff x="4849698" y="5500977"/>
            <a:chExt cx="390687" cy="236771"/>
          </a:xfrm>
        </p:grpSpPr>
        <p:sp>
          <p:nvSpPr>
            <p:cNvPr id="150" name="Rectangle 149"/>
            <p:cNvSpPr/>
            <p:nvPr/>
          </p:nvSpPr>
          <p:spPr>
            <a:xfrm>
              <a:off x="4861269" y="5511244"/>
              <a:ext cx="183772" cy="226504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5045869" y="5511244"/>
              <a:ext cx="185743" cy="226504"/>
            </a:xfrm>
            <a:prstGeom prst="rect">
              <a:avLst/>
            </a:prstGeom>
            <a:solidFill>
              <a:srgbClr val="A50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4849698" y="5500977"/>
              <a:ext cx="390687" cy="23677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3124058" y="2806251"/>
            <a:ext cx="390687" cy="236771"/>
            <a:chOff x="4849698" y="5500977"/>
            <a:chExt cx="390687" cy="236771"/>
          </a:xfrm>
        </p:grpSpPr>
        <p:sp>
          <p:nvSpPr>
            <p:cNvPr id="154" name="Rectangle 153"/>
            <p:cNvSpPr/>
            <p:nvPr/>
          </p:nvSpPr>
          <p:spPr>
            <a:xfrm>
              <a:off x="4861269" y="5511244"/>
              <a:ext cx="183772" cy="226504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5045869" y="5511244"/>
              <a:ext cx="185743" cy="226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4849698" y="5500977"/>
              <a:ext cx="390687" cy="23677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1104109" y="2796735"/>
            <a:ext cx="390687" cy="236771"/>
            <a:chOff x="4849698" y="5500977"/>
            <a:chExt cx="390687" cy="236771"/>
          </a:xfrm>
        </p:grpSpPr>
        <p:sp>
          <p:nvSpPr>
            <p:cNvPr id="158" name="Rectangle 157"/>
            <p:cNvSpPr/>
            <p:nvPr/>
          </p:nvSpPr>
          <p:spPr>
            <a:xfrm>
              <a:off x="4861269" y="5511244"/>
              <a:ext cx="183772" cy="226504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5045869" y="5511244"/>
              <a:ext cx="185743" cy="226504"/>
            </a:xfrm>
            <a:prstGeom prst="rect">
              <a:avLst/>
            </a:prstGeom>
            <a:solidFill>
              <a:srgbClr val="A50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4849698" y="5500977"/>
              <a:ext cx="390687" cy="23677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2364791" y="1856095"/>
            <a:ext cx="390687" cy="236771"/>
            <a:chOff x="4849698" y="5500977"/>
            <a:chExt cx="390687" cy="236771"/>
          </a:xfrm>
        </p:grpSpPr>
        <p:sp>
          <p:nvSpPr>
            <p:cNvPr id="162" name="Rectangle 161"/>
            <p:cNvSpPr/>
            <p:nvPr/>
          </p:nvSpPr>
          <p:spPr>
            <a:xfrm>
              <a:off x="4861269" y="5511244"/>
              <a:ext cx="183772" cy="226504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5045869" y="5511244"/>
              <a:ext cx="185743" cy="226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4849698" y="5500977"/>
              <a:ext cx="390687" cy="23677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2370414" y="1122206"/>
            <a:ext cx="390687" cy="236771"/>
            <a:chOff x="4849698" y="5500977"/>
            <a:chExt cx="390687" cy="236771"/>
          </a:xfrm>
        </p:grpSpPr>
        <p:sp>
          <p:nvSpPr>
            <p:cNvPr id="166" name="Rectangle 165"/>
            <p:cNvSpPr/>
            <p:nvPr/>
          </p:nvSpPr>
          <p:spPr>
            <a:xfrm>
              <a:off x="4861269" y="5511244"/>
              <a:ext cx="183772" cy="226504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5045869" y="5511244"/>
              <a:ext cx="185743" cy="226504"/>
            </a:xfrm>
            <a:prstGeom prst="rect">
              <a:avLst/>
            </a:prstGeom>
            <a:solidFill>
              <a:srgbClr val="A50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4849698" y="5500977"/>
              <a:ext cx="390687" cy="23677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2" name="Text Box 70"/>
          <p:cNvSpPr txBox="1">
            <a:spLocks noChangeArrowheads="1"/>
          </p:cNvSpPr>
          <p:nvPr/>
        </p:nvSpPr>
        <p:spPr bwMode="auto">
          <a:xfrm>
            <a:off x="2316014" y="1102445"/>
            <a:ext cx="486594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200" b="1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ThiF</a:t>
            </a:r>
            <a:endParaRPr lang="en-GB" sz="1100" b="1" dirty="0" smtClean="0">
              <a:solidFill>
                <a:schemeClr val="bg1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0" name="Text Box 70"/>
          <p:cNvSpPr txBox="1">
            <a:spLocks noChangeArrowheads="1"/>
          </p:cNvSpPr>
          <p:nvPr/>
        </p:nvSpPr>
        <p:spPr bwMode="auto">
          <a:xfrm>
            <a:off x="2312515" y="1831048"/>
            <a:ext cx="486594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200" b="1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ThiI</a:t>
            </a:r>
            <a:endParaRPr lang="en-GB" sz="1100" b="1" dirty="0" smtClean="0">
              <a:solidFill>
                <a:schemeClr val="bg1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1" name="Text Box 70"/>
          <p:cNvSpPr txBox="1">
            <a:spLocks noChangeArrowheads="1"/>
          </p:cNvSpPr>
          <p:nvPr/>
        </p:nvSpPr>
        <p:spPr bwMode="auto">
          <a:xfrm>
            <a:off x="1443276" y="2457269"/>
            <a:ext cx="792236" cy="2400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0"/>
              </a:spcAft>
            </a:pPr>
            <a:r>
              <a:rPr lang="en-GB" sz="1200" b="1" dirty="0" smtClean="0">
                <a:latin typeface="+mn-lt"/>
                <a:cs typeface="Arial" panose="020B0604020202020204" pitchFamily="34" charset="0"/>
              </a:rPr>
              <a:t>pyruvate</a:t>
            </a:r>
            <a:endParaRPr lang="en-GB" sz="1100" b="1" dirty="0" smtClean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72" name="Text Box 70"/>
          <p:cNvSpPr txBox="1">
            <a:spLocks noChangeArrowheads="1"/>
          </p:cNvSpPr>
          <p:nvPr/>
        </p:nvSpPr>
        <p:spPr bwMode="auto">
          <a:xfrm>
            <a:off x="182394" y="2457269"/>
            <a:ext cx="1111411" cy="3877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en-GB" sz="1200" b="1" dirty="0" smtClean="0">
                <a:latin typeface="+mn-lt"/>
                <a:cs typeface="Arial" panose="020B0604020202020204" pitchFamily="34" charset="0"/>
              </a:rPr>
              <a:t>glycer-aldehyde-3P</a:t>
            </a:r>
            <a:endParaRPr lang="en-GB" sz="1100" b="1" dirty="0" smtClean="0"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173" name="Straight Arrow Connector 172"/>
          <p:cNvCxnSpPr/>
          <p:nvPr/>
        </p:nvCxnSpPr>
        <p:spPr>
          <a:xfrm>
            <a:off x="3319402" y="2713225"/>
            <a:ext cx="0" cy="4835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Text Box 70"/>
          <p:cNvSpPr txBox="1">
            <a:spLocks noChangeArrowheads="1"/>
          </p:cNvSpPr>
          <p:nvPr/>
        </p:nvSpPr>
        <p:spPr bwMode="auto">
          <a:xfrm>
            <a:off x="3075975" y="2779385"/>
            <a:ext cx="486594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200" b="1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ThiH</a:t>
            </a:r>
            <a:endParaRPr lang="en-GB" sz="1100" b="1" dirty="0" smtClean="0">
              <a:solidFill>
                <a:schemeClr val="bg1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179" name="Straight Arrow Connector 178"/>
          <p:cNvCxnSpPr/>
          <p:nvPr/>
        </p:nvCxnSpPr>
        <p:spPr>
          <a:xfrm>
            <a:off x="3880168" y="2710072"/>
            <a:ext cx="0" cy="48358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/>
          <p:cNvCxnSpPr/>
          <p:nvPr/>
        </p:nvCxnSpPr>
        <p:spPr>
          <a:xfrm>
            <a:off x="1292225" y="2958682"/>
            <a:ext cx="0" cy="2417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Arc 191"/>
          <p:cNvSpPr/>
          <p:nvPr/>
        </p:nvSpPr>
        <p:spPr>
          <a:xfrm rot="16200000">
            <a:off x="1115153" y="2773756"/>
            <a:ext cx="715685" cy="361542"/>
          </a:xfrm>
          <a:prstGeom prst="arc">
            <a:avLst>
              <a:gd name="adj1" fmla="val 16199993"/>
              <a:gd name="adj2" fmla="val 0"/>
            </a:avLst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4" name="Text Box 70"/>
          <p:cNvSpPr txBox="1">
            <a:spLocks noChangeArrowheads="1"/>
          </p:cNvSpPr>
          <p:nvPr/>
        </p:nvSpPr>
        <p:spPr bwMode="auto">
          <a:xfrm>
            <a:off x="1061668" y="2769066"/>
            <a:ext cx="486594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200" b="1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dxs</a:t>
            </a:r>
            <a:endParaRPr lang="en-GB" sz="1100" b="1" dirty="0" smtClean="0">
              <a:solidFill>
                <a:schemeClr val="bg1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5" name="Arc 194"/>
          <p:cNvSpPr/>
          <p:nvPr/>
        </p:nvSpPr>
        <p:spPr>
          <a:xfrm rot="5400000" flipH="1">
            <a:off x="753791" y="2773756"/>
            <a:ext cx="715685" cy="361542"/>
          </a:xfrm>
          <a:prstGeom prst="arc">
            <a:avLst>
              <a:gd name="adj1" fmla="val 16199993"/>
              <a:gd name="adj2" fmla="val 0"/>
            </a:avLst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1" name="Text Box 70"/>
          <p:cNvSpPr txBox="1">
            <a:spLocks noChangeArrowheads="1"/>
          </p:cNvSpPr>
          <p:nvPr/>
        </p:nvSpPr>
        <p:spPr bwMode="auto">
          <a:xfrm>
            <a:off x="3141651" y="3184656"/>
            <a:ext cx="1106431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000" b="1" dirty="0" smtClean="0">
                <a:latin typeface="+mn-lt"/>
                <a:cs typeface="Arial" panose="020B0604020202020204" pitchFamily="34" charset="0"/>
              </a:rPr>
              <a:t>L-glycine imine</a:t>
            </a:r>
            <a:endParaRPr lang="en-GB" sz="900" b="1" dirty="0" smtClean="0"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142" name="Group 141"/>
          <p:cNvGrpSpPr/>
          <p:nvPr/>
        </p:nvGrpSpPr>
        <p:grpSpPr>
          <a:xfrm>
            <a:off x="3684109" y="2809997"/>
            <a:ext cx="390687" cy="236771"/>
            <a:chOff x="6420897" y="5531778"/>
            <a:chExt cx="390687" cy="236771"/>
          </a:xfrm>
        </p:grpSpPr>
        <p:sp>
          <p:nvSpPr>
            <p:cNvPr id="143" name="Rectangle 142"/>
            <p:cNvSpPr/>
            <p:nvPr/>
          </p:nvSpPr>
          <p:spPr>
            <a:xfrm>
              <a:off x="6432468" y="5542045"/>
              <a:ext cx="183772" cy="226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6617068" y="5542045"/>
              <a:ext cx="185743" cy="226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6420897" y="5531778"/>
              <a:ext cx="390687" cy="236771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4" name="Text Box 70"/>
          <p:cNvSpPr txBox="1">
            <a:spLocks noChangeArrowheads="1"/>
          </p:cNvSpPr>
          <p:nvPr/>
        </p:nvSpPr>
        <p:spPr bwMode="auto">
          <a:xfrm>
            <a:off x="3643688" y="2776232"/>
            <a:ext cx="486594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200" b="1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ThiO</a:t>
            </a:r>
            <a:endParaRPr lang="en-GB" sz="1100" b="1" dirty="0" smtClean="0">
              <a:solidFill>
                <a:schemeClr val="bg1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197" name="Group 196"/>
          <p:cNvGrpSpPr/>
          <p:nvPr/>
        </p:nvGrpSpPr>
        <p:grpSpPr>
          <a:xfrm>
            <a:off x="2370721" y="3245610"/>
            <a:ext cx="390687" cy="236771"/>
            <a:chOff x="4849698" y="5500977"/>
            <a:chExt cx="390687" cy="236771"/>
          </a:xfrm>
        </p:grpSpPr>
        <p:sp>
          <p:nvSpPr>
            <p:cNvPr id="198" name="Rectangle 197"/>
            <p:cNvSpPr/>
            <p:nvPr/>
          </p:nvSpPr>
          <p:spPr>
            <a:xfrm>
              <a:off x="4861269" y="5511244"/>
              <a:ext cx="183772" cy="226504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5045869" y="5511244"/>
              <a:ext cx="185743" cy="226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4849698" y="5500977"/>
              <a:ext cx="390687" cy="23677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3" name="Text Box 70"/>
          <p:cNvSpPr txBox="1">
            <a:spLocks noChangeArrowheads="1"/>
          </p:cNvSpPr>
          <p:nvPr/>
        </p:nvSpPr>
        <p:spPr bwMode="auto">
          <a:xfrm>
            <a:off x="2314501" y="3223391"/>
            <a:ext cx="486594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200" b="1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ThiG</a:t>
            </a:r>
            <a:endParaRPr lang="en-GB" sz="1100" b="1" dirty="0" smtClean="0">
              <a:solidFill>
                <a:schemeClr val="bg1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4" name="Text Box 70"/>
          <p:cNvSpPr txBox="1">
            <a:spLocks noChangeArrowheads="1"/>
          </p:cNvSpPr>
          <p:nvPr/>
        </p:nvSpPr>
        <p:spPr bwMode="auto">
          <a:xfrm>
            <a:off x="2819450" y="4310717"/>
            <a:ext cx="486594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200" b="1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ThiE</a:t>
            </a:r>
            <a:endParaRPr lang="en-GB" sz="1100" b="1" dirty="0" smtClean="0">
              <a:solidFill>
                <a:schemeClr val="bg1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230" name="Chart 229"/>
          <p:cNvGraphicFramePr>
            <a:graphicFrameLocks/>
          </p:cNvGraphicFramePr>
          <p:nvPr>
            <p:extLst/>
          </p:nvPr>
        </p:nvGraphicFramePr>
        <p:xfrm>
          <a:off x="4498567" y="1244041"/>
          <a:ext cx="2037821" cy="2493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52" name="Picture 2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190" y="6144750"/>
            <a:ext cx="1633810" cy="710670"/>
          </a:xfrm>
          <a:prstGeom prst="rect">
            <a:avLst/>
          </a:prstGeom>
        </p:spPr>
      </p:pic>
      <p:sp>
        <p:nvSpPr>
          <p:cNvPr id="253" name="Text Box 70"/>
          <p:cNvSpPr txBox="1">
            <a:spLocks noChangeArrowheads="1"/>
          </p:cNvSpPr>
          <p:nvPr/>
        </p:nvSpPr>
        <p:spPr bwMode="auto">
          <a:xfrm>
            <a:off x="6749828" y="2494536"/>
            <a:ext cx="2210752" cy="2292935"/>
          </a:xfrm>
          <a:prstGeom prst="rect">
            <a:avLst/>
          </a:prstGeom>
          <a:solidFill>
            <a:srgbClr val="CCCCFF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600" b="1" dirty="0" smtClean="0">
                <a:latin typeface="+mn-lt"/>
                <a:cs typeface="Arial" panose="020B0604020202020204" pitchFamily="34" charset="0"/>
              </a:rPr>
              <a:t>Importance of confirming genome sequence-based data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600" b="1" dirty="0" smtClean="0">
                <a:latin typeface="+mn-lt"/>
                <a:cs typeface="Arial" panose="020B0604020202020204" pitchFamily="34" charset="0"/>
              </a:rPr>
              <a:t>annotation errors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600" b="1" dirty="0" smtClean="0">
                <a:latin typeface="+mn-lt"/>
                <a:cs typeface="Arial" panose="020B0604020202020204" pitchFamily="34" charset="0"/>
              </a:rPr>
              <a:t>genes missing in draft genomes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600" b="1" dirty="0" smtClean="0">
                <a:latin typeface="+mn-lt"/>
                <a:cs typeface="Arial" panose="020B0604020202020204" pitchFamily="34" charset="0"/>
              </a:rPr>
              <a:t>genes not functional or not expressed</a:t>
            </a:r>
          </a:p>
        </p:txBody>
      </p:sp>
      <p:sp>
        <p:nvSpPr>
          <p:cNvPr id="256" name="Text Box 8"/>
          <p:cNvSpPr txBox="1">
            <a:spLocks noChangeArrowheads="1"/>
          </p:cNvSpPr>
          <p:nvPr/>
        </p:nvSpPr>
        <p:spPr bwMode="auto">
          <a:xfrm>
            <a:off x="165100" y="112713"/>
            <a:ext cx="60641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Microbial growth requirements and competitive fitness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5" name="Text Box 70"/>
          <p:cNvSpPr txBox="1">
            <a:spLocks noChangeArrowheads="1"/>
          </p:cNvSpPr>
          <p:nvPr/>
        </p:nvSpPr>
        <p:spPr bwMode="auto">
          <a:xfrm>
            <a:off x="4341874" y="818181"/>
            <a:ext cx="297298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b="1" i="1" dirty="0" err="1" smtClean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Roseburia</a:t>
            </a:r>
            <a:r>
              <a:rPr lang="en-GB" b="1" i="1" dirty="0" smtClean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b="1" i="1" dirty="0" smtClean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intestinalis </a:t>
            </a:r>
            <a:r>
              <a:rPr lang="en-GB" b="1" dirty="0" smtClean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M50/1</a:t>
            </a:r>
          </a:p>
        </p:txBody>
      </p:sp>
      <p:sp>
        <p:nvSpPr>
          <p:cNvPr id="96" name="Text Box 70"/>
          <p:cNvSpPr txBox="1">
            <a:spLocks noChangeArrowheads="1"/>
          </p:cNvSpPr>
          <p:nvPr/>
        </p:nvSpPr>
        <p:spPr bwMode="auto">
          <a:xfrm>
            <a:off x="4341874" y="3881403"/>
            <a:ext cx="246256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b="1" i="1" dirty="0" err="1" smtClean="0">
                <a:solidFill>
                  <a:srgbClr val="A50021"/>
                </a:solidFill>
                <a:latin typeface="+mn-lt"/>
                <a:cs typeface="Arial" panose="020B0604020202020204" pitchFamily="34" charset="0"/>
              </a:rPr>
              <a:t>Roseburia</a:t>
            </a:r>
            <a:r>
              <a:rPr lang="en-GB" b="1" i="1" dirty="0" smtClean="0">
                <a:solidFill>
                  <a:srgbClr val="A5002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b="1" i="1" dirty="0" err="1" smtClean="0">
                <a:solidFill>
                  <a:srgbClr val="A50021"/>
                </a:solidFill>
                <a:latin typeface="+mn-lt"/>
                <a:cs typeface="Arial" panose="020B0604020202020204" pitchFamily="34" charset="0"/>
              </a:rPr>
              <a:t>faecis</a:t>
            </a:r>
            <a:r>
              <a:rPr lang="en-GB" b="1" i="1" dirty="0" smtClean="0">
                <a:solidFill>
                  <a:srgbClr val="A5002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b="1" dirty="0" smtClean="0">
                <a:solidFill>
                  <a:srgbClr val="A50021"/>
                </a:solidFill>
                <a:latin typeface="+mn-lt"/>
                <a:cs typeface="Arial" panose="020B0604020202020204" pitchFamily="34" charset="0"/>
              </a:rPr>
              <a:t>M72/1</a:t>
            </a:r>
          </a:p>
        </p:txBody>
      </p:sp>
      <p:sp>
        <p:nvSpPr>
          <p:cNvPr id="100" name="Text Box 70"/>
          <p:cNvSpPr txBox="1">
            <a:spLocks noChangeArrowheads="1"/>
          </p:cNvSpPr>
          <p:nvPr/>
        </p:nvSpPr>
        <p:spPr bwMode="auto">
          <a:xfrm>
            <a:off x="5259711" y="4328060"/>
            <a:ext cx="1148270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 b="1" dirty="0">
                <a:latin typeface="+mn-lt"/>
                <a:cs typeface="Arial" panose="020B0604020202020204" pitchFamily="34" charset="0"/>
              </a:rPr>
              <a:t>3</a:t>
            </a:r>
            <a:r>
              <a:rPr lang="en-GB" sz="1400" b="1" baseline="30000" dirty="0" smtClean="0">
                <a:latin typeface="+mn-lt"/>
                <a:cs typeface="Arial" panose="020B0604020202020204" pitchFamily="34" charset="0"/>
              </a:rPr>
              <a:t>rd</a:t>
            </a:r>
            <a:r>
              <a:rPr lang="en-GB" sz="1400" b="1" dirty="0" smtClean="0">
                <a:latin typeface="+mn-lt"/>
                <a:cs typeface="Arial" panose="020B0604020202020204" pitchFamily="34" charset="0"/>
              </a:rPr>
              <a:t> passage</a:t>
            </a:r>
          </a:p>
        </p:txBody>
      </p:sp>
      <p:sp>
        <p:nvSpPr>
          <p:cNvPr id="106" name="Text Box 70"/>
          <p:cNvSpPr txBox="1">
            <a:spLocks noChangeArrowheads="1"/>
          </p:cNvSpPr>
          <p:nvPr/>
        </p:nvSpPr>
        <p:spPr bwMode="auto">
          <a:xfrm>
            <a:off x="5260210" y="1228412"/>
            <a:ext cx="1148270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 b="1" dirty="0">
                <a:latin typeface="+mn-lt"/>
                <a:cs typeface="Arial" panose="020B0604020202020204" pitchFamily="34" charset="0"/>
              </a:rPr>
              <a:t>3</a:t>
            </a:r>
            <a:r>
              <a:rPr lang="en-GB" sz="1400" b="1" baseline="30000" dirty="0" smtClean="0">
                <a:latin typeface="+mn-lt"/>
                <a:cs typeface="Arial" panose="020B0604020202020204" pitchFamily="34" charset="0"/>
              </a:rPr>
              <a:t>rd</a:t>
            </a:r>
            <a:r>
              <a:rPr lang="en-GB" sz="1400" b="1" dirty="0" smtClean="0">
                <a:latin typeface="+mn-lt"/>
                <a:cs typeface="Arial" panose="020B0604020202020204" pitchFamily="34" charset="0"/>
              </a:rPr>
              <a:t> passage</a:t>
            </a:r>
          </a:p>
        </p:txBody>
      </p:sp>
      <p:graphicFrame>
        <p:nvGraphicFramePr>
          <p:cNvPr id="110" name="Chart 109"/>
          <p:cNvGraphicFramePr>
            <a:graphicFrameLocks/>
          </p:cNvGraphicFramePr>
          <p:nvPr>
            <p:extLst/>
          </p:nvPr>
        </p:nvGraphicFramePr>
        <p:xfrm>
          <a:off x="4494467" y="4196547"/>
          <a:ext cx="2046021" cy="2493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046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2071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0104" name="Text Box 8"/>
          <p:cNvSpPr txBox="1">
            <a:spLocks noChangeArrowheads="1"/>
          </p:cNvSpPr>
          <p:nvPr/>
        </p:nvSpPr>
        <p:spPr bwMode="auto">
          <a:xfrm>
            <a:off x="41275" y="109538"/>
            <a:ext cx="144783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 dirty="0" smtClean="0">
                <a:solidFill>
                  <a:schemeClr val="bg1"/>
                </a:solidFill>
                <a:latin typeface="+mn-lt"/>
                <a:sym typeface="Symbol" panose="05050102010706020507" pitchFamily="18" charset="2"/>
              </a:rPr>
              <a:t>Conclusions</a:t>
            </a:r>
            <a:endParaRPr lang="en-US" altLang="en-US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490" y="1245073"/>
            <a:ext cx="8141485" cy="44319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66700" indent="-266700" eaLnBrk="1" hangingPunct="1">
              <a:lnSpc>
                <a:spcPct val="120000"/>
              </a:lnSpc>
              <a:spcAft>
                <a:spcPts val="3600"/>
              </a:spcAft>
              <a:buFont typeface="Wingdings" pitchFamily="2" charset="2"/>
              <a:buChar char="Ø"/>
              <a:tabLst>
                <a:tab pos="628650" algn="l"/>
              </a:tabLst>
            </a:pPr>
            <a:r>
              <a:rPr lang="en-GB" sz="2000" b="1" dirty="0" smtClean="0">
                <a:latin typeface="+mn-lt"/>
                <a:cs typeface="Arial" pitchFamily="34" charset="0"/>
              </a:rPr>
              <a:t>Keystone species seems to be important for effective metabolism of insoluble dietary carbohydrates</a:t>
            </a:r>
          </a:p>
          <a:p>
            <a:pPr marL="266700" indent="-266700">
              <a:lnSpc>
                <a:spcPct val="120000"/>
              </a:lnSpc>
              <a:spcAft>
                <a:spcPts val="3600"/>
              </a:spcAft>
              <a:buFont typeface="Wingdings" pitchFamily="2" charset="2"/>
              <a:buChar char="Ø"/>
              <a:tabLst>
                <a:tab pos="628650" algn="l"/>
              </a:tabLst>
            </a:pPr>
            <a:r>
              <a:rPr lang="en-GB" sz="2000" b="1" dirty="0">
                <a:latin typeface="+mn-lt"/>
              </a:rPr>
              <a:t>Microbiota profiling at species (and possibly strain) level is important as individual species </a:t>
            </a:r>
            <a:r>
              <a:rPr lang="en-GB" sz="2000" b="1" dirty="0">
                <a:latin typeface="+mn-lt"/>
                <a:sym typeface="Symbol"/>
              </a:rPr>
              <a:t>can have specialised roles </a:t>
            </a:r>
            <a:br>
              <a:rPr lang="en-GB" sz="2000" b="1" dirty="0">
                <a:latin typeface="+mn-lt"/>
                <a:sym typeface="Symbol"/>
              </a:rPr>
            </a:br>
            <a:r>
              <a:rPr lang="en-GB" sz="2000" b="1" dirty="0">
                <a:latin typeface="+mn-lt"/>
                <a:sym typeface="Symbol"/>
              </a:rPr>
              <a:t>e.g. </a:t>
            </a:r>
            <a:r>
              <a:rPr lang="en-GB" sz="2000" b="1" i="1" dirty="0" err="1">
                <a:latin typeface="+mn-lt"/>
                <a:sym typeface="Symbol"/>
              </a:rPr>
              <a:t>Ruminococcus</a:t>
            </a:r>
            <a:r>
              <a:rPr lang="en-GB" sz="2000" b="1" i="1" dirty="0">
                <a:latin typeface="+mn-lt"/>
                <a:sym typeface="Symbol"/>
              </a:rPr>
              <a:t> </a:t>
            </a:r>
            <a:r>
              <a:rPr lang="en-GB" sz="2000" b="1" i="1" dirty="0" err="1">
                <a:latin typeface="+mn-lt"/>
                <a:sym typeface="Symbol"/>
              </a:rPr>
              <a:t>bromii</a:t>
            </a:r>
            <a:r>
              <a:rPr lang="en-GB" sz="2000" b="1" i="1" dirty="0">
                <a:latin typeface="+mn-lt"/>
                <a:sym typeface="Symbol"/>
              </a:rPr>
              <a:t> </a:t>
            </a:r>
            <a:r>
              <a:rPr lang="en-GB" sz="2000" b="1" dirty="0">
                <a:latin typeface="+mn-lt"/>
                <a:sym typeface="Symbol"/>
              </a:rPr>
              <a:t>– resistant starch breakdown</a:t>
            </a:r>
          </a:p>
          <a:p>
            <a:pPr marL="266700" indent="-266700" eaLnBrk="1" hangingPunct="1">
              <a:lnSpc>
                <a:spcPct val="120000"/>
              </a:lnSpc>
              <a:spcAft>
                <a:spcPts val="3600"/>
              </a:spcAft>
              <a:buFont typeface="Wingdings" pitchFamily="2" charset="2"/>
              <a:buChar char="Ø"/>
              <a:tabLst>
                <a:tab pos="628650" algn="l"/>
              </a:tabLst>
            </a:pPr>
            <a:r>
              <a:rPr lang="en-GB" sz="2000" b="1" dirty="0" smtClean="0">
                <a:latin typeface="+mn-lt"/>
                <a:cs typeface="Arial" pitchFamily="34" charset="0"/>
              </a:rPr>
              <a:t>Inter-individual variation – functional redundancy vs personalised nutrition</a:t>
            </a:r>
          </a:p>
          <a:p>
            <a:pPr marL="266700" indent="-266700" eaLnBrk="1" hangingPunct="1">
              <a:lnSpc>
                <a:spcPct val="120000"/>
              </a:lnSpc>
              <a:spcAft>
                <a:spcPts val="3600"/>
              </a:spcAft>
              <a:buFont typeface="Wingdings" pitchFamily="2" charset="2"/>
              <a:buChar char="Ø"/>
              <a:tabLst>
                <a:tab pos="628650" algn="l"/>
              </a:tabLst>
            </a:pPr>
            <a:r>
              <a:rPr lang="en-GB" sz="2000" b="1" dirty="0" smtClean="0">
                <a:latin typeface="+mn-lt"/>
                <a:cs typeface="Arial" pitchFamily="34" charset="0"/>
              </a:rPr>
              <a:t>Complex system </a:t>
            </a:r>
            <a:r>
              <a:rPr lang="en-GB" sz="2000" b="1" dirty="0" smtClean="0">
                <a:latin typeface="+mn-lt"/>
                <a:cs typeface="Arial" pitchFamily="34" charset="0"/>
                <a:sym typeface="Wingdings" panose="05000000000000000000" pitchFamily="2" charset="2"/>
              </a:rPr>
              <a:t></a:t>
            </a:r>
            <a:r>
              <a:rPr lang="en-GB" sz="2000" b="1" dirty="0" smtClean="0">
                <a:latin typeface="+mn-lt"/>
                <a:cs typeface="Arial" pitchFamily="34" charset="0"/>
              </a:rPr>
              <a:t> models</a:t>
            </a:r>
            <a:r>
              <a:rPr lang="en-GB" sz="2000" b="1" dirty="0">
                <a:latin typeface="+mn-lt"/>
                <a:cs typeface="Arial" pitchFamily="34" charset="0"/>
              </a:rPr>
              <a:t> </a:t>
            </a:r>
            <a:r>
              <a:rPr lang="en-GB" sz="2000" b="1" dirty="0" smtClean="0">
                <a:latin typeface="+mn-lt"/>
                <a:cs typeface="Arial" pitchFamily="34" charset="0"/>
                <a:sym typeface="Wingdings" panose="05000000000000000000" pitchFamily="2" charset="2"/>
              </a:rPr>
              <a:t></a:t>
            </a:r>
            <a:r>
              <a:rPr lang="en-GB" sz="2000" b="1" dirty="0" smtClean="0">
                <a:latin typeface="+mn-lt"/>
                <a:cs typeface="Arial" pitchFamily="34" charset="0"/>
              </a:rPr>
              <a:t> defined microbial consortia</a:t>
            </a:r>
          </a:p>
        </p:txBody>
      </p:sp>
    </p:spTree>
    <p:extLst>
      <p:ext uri="{BB962C8B-B14F-4D97-AF65-F5344CB8AC3E}">
        <p14:creationId xmlns:p14="http://schemas.microsoft.com/office/powerpoint/2010/main" val="186424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2071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107" name="Text Box 8"/>
          <p:cNvSpPr txBox="1">
            <a:spLocks noChangeArrowheads="1"/>
          </p:cNvSpPr>
          <p:nvPr/>
        </p:nvSpPr>
        <p:spPr bwMode="auto">
          <a:xfrm>
            <a:off x="165100" y="112713"/>
            <a:ext cx="22805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n-lt"/>
              </a:rPr>
              <a:t>Acknowledgements</a:t>
            </a:r>
          </a:p>
        </p:txBody>
      </p:sp>
      <p:sp>
        <p:nvSpPr>
          <p:cNvPr id="47109" name="Text Box 10"/>
          <p:cNvSpPr txBox="1">
            <a:spLocks noChangeArrowheads="1"/>
          </p:cNvSpPr>
          <p:nvPr/>
        </p:nvSpPr>
        <p:spPr bwMode="auto">
          <a:xfrm>
            <a:off x="2624407" y="4084415"/>
            <a:ext cx="5465252" cy="260686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1600" b="1" u="sng" dirty="0">
                <a:latin typeface="+mn-lt"/>
              </a:rPr>
              <a:t>Collaborators:</a:t>
            </a:r>
          </a:p>
          <a:p>
            <a:pPr>
              <a:lnSpc>
                <a:spcPct val="110000"/>
              </a:lnSpc>
            </a:pPr>
            <a:r>
              <a:rPr lang="en-GB" sz="1600" b="1" dirty="0" smtClean="0">
                <a:latin typeface="+mn-lt"/>
              </a:rPr>
              <a:t>Julian </a:t>
            </a:r>
            <a:r>
              <a:rPr lang="en-GB" sz="1600" b="1" dirty="0">
                <a:latin typeface="+mn-lt"/>
              </a:rPr>
              <a:t>Parkhill et al. (</a:t>
            </a:r>
            <a:r>
              <a:rPr lang="en-GB" sz="1600" b="1" dirty="0" err="1">
                <a:latin typeface="+mn-lt"/>
              </a:rPr>
              <a:t>Wellcome</a:t>
            </a:r>
            <a:r>
              <a:rPr lang="en-GB" sz="1600" b="1" dirty="0">
                <a:latin typeface="+mn-lt"/>
              </a:rPr>
              <a:t> Trust Sanger Inst. Cambridge)</a:t>
            </a:r>
          </a:p>
          <a:p>
            <a:pPr>
              <a:lnSpc>
                <a:spcPct val="110000"/>
              </a:lnSpc>
            </a:pPr>
            <a:r>
              <a:rPr lang="en-GB" sz="1600" b="1" dirty="0" smtClean="0">
                <a:latin typeface="+mn-lt"/>
              </a:rPr>
              <a:t>Ed Bayer et al. </a:t>
            </a:r>
            <a:r>
              <a:rPr lang="en-GB" sz="1600" b="1" dirty="0">
                <a:latin typeface="+mn-lt"/>
              </a:rPr>
              <a:t>(Weizmann Inst. Israel</a:t>
            </a:r>
            <a:r>
              <a:rPr lang="en-GB" sz="1600" b="1" dirty="0" smtClean="0">
                <a:latin typeface="+mn-lt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en-GB" sz="1600" b="1" dirty="0" smtClean="0">
                <a:latin typeface="+mn-lt"/>
              </a:rPr>
              <a:t>Bernard </a:t>
            </a:r>
            <a:r>
              <a:rPr lang="en-GB" sz="1600" b="1" dirty="0" err="1" smtClean="0">
                <a:latin typeface="+mn-lt"/>
              </a:rPr>
              <a:t>Henrissat</a:t>
            </a:r>
            <a:r>
              <a:rPr lang="en-GB" sz="1600" b="1" dirty="0" smtClean="0">
                <a:latin typeface="+mn-lt"/>
              </a:rPr>
              <a:t> (Aix-Marseille University)</a:t>
            </a:r>
            <a:endParaRPr lang="en-GB" sz="1600" b="1" dirty="0">
              <a:latin typeface="+mn-lt"/>
            </a:endParaRPr>
          </a:p>
          <a:p>
            <a:pPr>
              <a:lnSpc>
                <a:spcPct val="110000"/>
              </a:lnSpc>
            </a:pPr>
            <a:r>
              <a:rPr lang="en-GB" sz="1600" b="1" dirty="0">
                <a:latin typeface="+mn-lt"/>
              </a:rPr>
              <a:t>Nathalie </a:t>
            </a:r>
            <a:r>
              <a:rPr lang="en-GB" sz="1600" b="1" dirty="0" smtClean="0">
                <a:latin typeface="+mn-lt"/>
              </a:rPr>
              <a:t>Juge et al. </a:t>
            </a:r>
            <a:r>
              <a:rPr lang="en-GB" sz="1600" b="1" dirty="0">
                <a:latin typeface="+mn-lt"/>
              </a:rPr>
              <a:t>(Institute of Food Research, Norwich)</a:t>
            </a:r>
          </a:p>
          <a:p>
            <a:pPr>
              <a:lnSpc>
                <a:spcPct val="110000"/>
              </a:lnSpc>
            </a:pPr>
            <a:r>
              <a:rPr lang="en-GB" sz="1600" b="1" dirty="0">
                <a:latin typeface="+mn-lt"/>
              </a:rPr>
              <a:t>Nicole </a:t>
            </a:r>
            <a:r>
              <a:rPr lang="en-GB" sz="1600" b="1" dirty="0" err="1">
                <a:latin typeface="+mn-lt"/>
              </a:rPr>
              <a:t>Koropatkin</a:t>
            </a:r>
            <a:r>
              <a:rPr lang="en-GB" sz="1600" b="1" dirty="0">
                <a:latin typeface="+mn-lt"/>
              </a:rPr>
              <a:t> (</a:t>
            </a:r>
            <a:r>
              <a:rPr lang="en-GB" sz="1600" b="1" dirty="0" smtClean="0">
                <a:latin typeface="+mn-lt"/>
              </a:rPr>
              <a:t>University of </a:t>
            </a:r>
            <a:r>
              <a:rPr lang="en-GB" sz="1600" b="1" dirty="0">
                <a:latin typeface="+mn-lt"/>
              </a:rPr>
              <a:t>Michigan)</a:t>
            </a:r>
          </a:p>
          <a:p>
            <a:pPr>
              <a:lnSpc>
                <a:spcPct val="110000"/>
              </a:lnSpc>
            </a:pPr>
            <a:r>
              <a:rPr lang="en-GB" sz="1600" b="1" dirty="0" smtClean="0">
                <a:latin typeface="+mn-lt"/>
              </a:rPr>
              <a:t>Mirko Bunzel et al. (Karlsruhe Institute of Technology)</a:t>
            </a:r>
          </a:p>
          <a:p>
            <a:pPr>
              <a:lnSpc>
                <a:spcPct val="110000"/>
              </a:lnSpc>
            </a:pPr>
            <a:r>
              <a:rPr lang="en-GB" sz="1600" b="1" dirty="0" smtClean="0">
                <a:latin typeface="+mn-lt"/>
              </a:rPr>
              <a:t>Douglas Morrison et al. (University of Glasgow)</a:t>
            </a:r>
          </a:p>
          <a:p>
            <a:pPr>
              <a:lnSpc>
                <a:spcPct val="110000"/>
              </a:lnSpc>
            </a:pPr>
            <a:r>
              <a:rPr lang="en-GB" sz="1600" b="1" dirty="0">
                <a:latin typeface="+mn-lt"/>
              </a:rPr>
              <a:t>Muriel </a:t>
            </a:r>
            <a:r>
              <a:rPr lang="en-GB" sz="1600" b="1" dirty="0" err="1">
                <a:latin typeface="+mn-lt"/>
              </a:rPr>
              <a:t>Derrien</a:t>
            </a:r>
            <a:r>
              <a:rPr lang="en-GB" sz="1600" b="1" dirty="0">
                <a:latin typeface="+mn-lt"/>
              </a:rPr>
              <a:t>, Jean-Michel </a:t>
            </a:r>
            <a:r>
              <a:rPr lang="en-GB" sz="1600" b="1" dirty="0" err="1">
                <a:latin typeface="+mn-lt"/>
              </a:rPr>
              <a:t>Faurie</a:t>
            </a:r>
            <a:r>
              <a:rPr lang="en-GB" sz="1600" b="1" dirty="0">
                <a:latin typeface="+mn-lt"/>
              </a:rPr>
              <a:t> (Danone</a:t>
            </a:r>
            <a:r>
              <a:rPr lang="en-GB" sz="1600" b="1" dirty="0" smtClean="0">
                <a:latin typeface="+mn-lt"/>
              </a:rPr>
              <a:t>)</a:t>
            </a:r>
            <a:endParaRPr lang="en-GB" sz="1600" b="1" dirty="0">
              <a:latin typeface="+mn-lt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3928925" y="2037939"/>
            <a:ext cx="1466363" cy="63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600" b="1" dirty="0" smtClean="0">
                <a:latin typeface="+mn-lt"/>
              </a:rPr>
              <a:t>Grietje Holtrop</a:t>
            </a:r>
          </a:p>
          <a:p>
            <a:pPr>
              <a:lnSpc>
                <a:spcPct val="110000"/>
              </a:lnSpc>
            </a:pPr>
            <a:r>
              <a:rPr lang="en-GB" sz="1600" b="1" dirty="0" smtClean="0">
                <a:latin typeface="+mn-lt"/>
              </a:rPr>
              <a:t>Helen Kettle</a:t>
            </a:r>
            <a:endParaRPr lang="en-GB" sz="1600" b="1" dirty="0">
              <a:latin typeface="+mn-lt"/>
            </a:endParaRPr>
          </a:p>
        </p:txBody>
      </p:sp>
      <p:pic>
        <p:nvPicPr>
          <p:cNvPr id="18" name="Picture 2" descr="BBSRC - Bioscience for the fu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777" y="2637120"/>
            <a:ext cx="1347041" cy="33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www.wcrf-uk.org/sites/default/files/WCRF-Logo-Artwork_positive_web_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792" y="2462961"/>
            <a:ext cx="1514047" cy="66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004" y="1335231"/>
            <a:ext cx="1637013" cy="90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2" descr="File:BioSSLogo small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89336" y="891324"/>
            <a:ext cx="1124470" cy="1037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Text Box 12"/>
          <p:cNvSpPr txBox="1">
            <a:spLocks noChangeArrowheads="1"/>
          </p:cNvSpPr>
          <p:nvPr/>
        </p:nvSpPr>
        <p:spPr bwMode="auto">
          <a:xfrm>
            <a:off x="5601513" y="900848"/>
            <a:ext cx="2545169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 u="sng" dirty="0">
                <a:latin typeface="+mn-lt"/>
              </a:rPr>
              <a:t>Funding</a:t>
            </a:r>
          </a:p>
          <a:p>
            <a:endParaRPr lang="en-GB" sz="2000" b="1" dirty="0" smtClean="0">
              <a:latin typeface="+mn-lt"/>
            </a:endParaRPr>
          </a:p>
          <a:p>
            <a:r>
              <a:rPr lang="en-GB" sz="2000" b="1" dirty="0" smtClean="0">
                <a:latin typeface="+mn-lt"/>
              </a:rPr>
              <a:t>Scottish </a:t>
            </a:r>
          </a:p>
          <a:p>
            <a:r>
              <a:rPr lang="en-GB" sz="2000" b="1" dirty="0" smtClean="0">
                <a:latin typeface="+mn-lt"/>
              </a:rPr>
              <a:t>Government</a:t>
            </a:r>
            <a:endParaRPr lang="en-GB" sz="2000" b="1" dirty="0">
              <a:latin typeface="+mn-lt"/>
            </a:endParaRPr>
          </a:p>
          <a:p>
            <a:endParaRPr lang="en-GB" sz="2000" b="1" dirty="0" smtClean="0">
              <a:latin typeface="+mn-lt"/>
            </a:endParaRPr>
          </a:p>
        </p:txBody>
      </p:sp>
      <p:sp>
        <p:nvSpPr>
          <p:cNvPr id="47108" name="Text Box 9"/>
          <p:cNvSpPr txBox="1">
            <a:spLocks noChangeArrowheads="1"/>
          </p:cNvSpPr>
          <p:nvPr/>
        </p:nvSpPr>
        <p:spPr bwMode="auto">
          <a:xfrm>
            <a:off x="311776" y="2033170"/>
            <a:ext cx="1779526" cy="361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600" b="1" dirty="0" smtClean="0">
                <a:latin typeface="+mn-lt"/>
              </a:rPr>
              <a:t>Harry </a:t>
            </a:r>
            <a:r>
              <a:rPr lang="en-GB" sz="1600" b="1" dirty="0">
                <a:latin typeface="+mn-lt"/>
              </a:rPr>
              <a:t>Flint </a:t>
            </a:r>
          </a:p>
          <a:p>
            <a:pPr>
              <a:lnSpc>
                <a:spcPct val="110000"/>
              </a:lnSpc>
            </a:pPr>
            <a:r>
              <a:rPr lang="en-GB" sz="1600" b="1" dirty="0">
                <a:latin typeface="+mn-lt"/>
              </a:rPr>
              <a:t>Sylvia Duncan</a:t>
            </a:r>
          </a:p>
          <a:p>
            <a:pPr>
              <a:lnSpc>
                <a:spcPct val="110000"/>
              </a:lnSpc>
            </a:pPr>
            <a:r>
              <a:rPr lang="en-GB" sz="1600" b="1" dirty="0" smtClean="0">
                <a:latin typeface="+mn-lt"/>
              </a:rPr>
              <a:t>Alan Walker</a:t>
            </a:r>
          </a:p>
          <a:p>
            <a:pPr>
              <a:lnSpc>
                <a:spcPct val="110000"/>
              </a:lnSpc>
            </a:pPr>
            <a:r>
              <a:rPr lang="en-GB" sz="1600" b="1" dirty="0" smtClean="0">
                <a:latin typeface="+mn-lt"/>
              </a:rPr>
              <a:t>Aurore </a:t>
            </a:r>
            <a:r>
              <a:rPr lang="en-GB" sz="1600" b="1" dirty="0" err="1">
                <a:latin typeface="+mn-lt"/>
              </a:rPr>
              <a:t>Bergerat</a:t>
            </a:r>
            <a:r>
              <a:rPr lang="en-GB" sz="1600" b="1" dirty="0">
                <a:latin typeface="+mn-lt"/>
              </a:rPr>
              <a:t> </a:t>
            </a:r>
          </a:p>
          <a:p>
            <a:pPr eaLnBrk="0" hangingPunct="0">
              <a:lnSpc>
                <a:spcPct val="110000"/>
              </a:lnSpc>
            </a:pPr>
            <a:r>
              <a:rPr lang="en-GB" sz="1600" b="1" dirty="0" smtClean="0">
                <a:latin typeface="+mn-lt"/>
              </a:rPr>
              <a:t>Freda </a:t>
            </a:r>
            <a:r>
              <a:rPr lang="en-GB" sz="1600" b="1" dirty="0">
                <a:latin typeface="+mn-lt"/>
              </a:rPr>
              <a:t>Farquharson</a:t>
            </a:r>
          </a:p>
          <a:p>
            <a:pPr eaLnBrk="0" hangingPunct="0">
              <a:lnSpc>
                <a:spcPct val="110000"/>
              </a:lnSpc>
            </a:pPr>
            <a:r>
              <a:rPr lang="en-GB" sz="1600" b="1" dirty="0" smtClean="0">
                <a:latin typeface="+mn-lt"/>
              </a:rPr>
              <a:t>Jennifer </a:t>
            </a:r>
            <a:r>
              <a:rPr lang="en-GB" sz="1600" b="1" dirty="0" err="1">
                <a:latin typeface="+mn-lt"/>
              </a:rPr>
              <a:t>Ince</a:t>
            </a:r>
            <a:r>
              <a:rPr lang="en-GB" sz="1600" b="1" dirty="0">
                <a:latin typeface="+mn-lt"/>
              </a:rPr>
              <a:t> </a:t>
            </a:r>
          </a:p>
          <a:p>
            <a:pPr eaLnBrk="0" hangingPunct="0">
              <a:lnSpc>
                <a:spcPct val="110000"/>
              </a:lnSpc>
            </a:pPr>
            <a:r>
              <a:rPr lang="en-GB" sz="1600" b="1" dirty="0" smtClean="0">
                <a:latin typeface="+mn-lt"/>
              </a:rPr>
              <a:t>Jenny Laverde</a:t>
            </a:r>
          </a:p>
          <a:p>
            <a:pPr eaLnBrk="1" hangingPunct="1">
              <a:lnSpc>
                <a:spcPct val="110000"/>
              </a:lnSpc>
            </a:pPr>
            <a:r>
              <a:rPr lang="en-GB" sz="1600" b="1" dirty="0" smtClean="0">
                <a:latin typeface="+mn-lt"/>
              </a:rPr>
              <a:t>Nicole Reichardt</a:t>
            </a:r>
          </a:p>
          <a:p>
            <a:pPr eaLnBrk="1" hangingPunct="1">
              <a:lnSpc>
                <a:spcPct val="110000"/>
              </a:lnSpc>
            </a:pPr>
            <a:r>
              <a:rPr lang="en-GB" sz="1600" b="1" dirty="0" smtClean="0">
                <a:latin typeface="+mn-lt"/>
              </a:rPr>
              <a:t>Paul Sheridan</a:t>
            </a:r>
          </a:p>
          <a:p>
            <a:pPr eaLnBrk="1" hangingPunct="1">
              <a:lnSpc>
                <a:spcPct val="110000"/>
              </a:lnSpc>
            </a:pPr>
            <a:r>
              <a:rPr lang="en-GB" sz="1600" b="1" dirty="0" smtClean="0">
                <a:latin typeface="+mn-lt"/>
              </a:rPr>
              <a:t>Eva Soto-Martin</a:t>
            </a:r>
          </a:p>
          <a:p>
            <a:pPr eaLnBrk="1" hangingPunct="1">
              <a:lnSpc>
                <a:spcPct val="110000"/>
              </a:lnSpc>
            </a:pPr>
            <a:r>
              <a:rPr lang="en-GB" sz="1600" b="1" dirty="0" smtClean="0">
                <a:latin typeface="+mn-lt"/>
              </a:rPr>
              <a:t>Maren Vollmer</a:t>
            </a:r>
          </a:p>
          <a:p>
            <a:pPr eaLnBrk="1" hangingPunct="1">
              <a:lnSpc>
                <a:spcPct val="110000"/>
              </a:lnSpc>
            </a:pPr>
            <a:r>
              <a:rPr lang="en-GB" sz="1600" b="1" dirty="0" smtClean="0">
                <a:latin typeface="+mn-lt"/>
              </a:rPr>
              <a:t>Lucy </a:t>
            </a:r>
            <a:r>
              <a:rPr lang="en-GB" sz="1600" b="1" dirty="0">
                <a:latin typeface="+mn-lt"/>
              </a:rPr>
              <a:t>Webster</a:t>
            </a:r>
          </a:p>
          <a:p>
            <a:pPr eaLnBrk="1" hangingPunct="1">
              <a:lnSpc>
                <a:spcPct val="110000"/>
              </a:lnSpc>
            </a:pPr>
            <a:r>
              <a:rPr lang="en-GB" sz="1600" b="1" dirty="0" err="1">
                <a:latin typeface="+mn-lt"/>
              </a:rPr>
              <a:t>Xiaolei</a:t>
            </a:r>
            <a:r>
              <a:rPr lang="en-GB" sz="1600" b="1" dirty="0">
                <a:latin typeface="+mn-lt"/>
              </a:rPr>
              <a:t> </a:t>
            </a:r>
            <a:r>
              <a:rPr lang="en-GB" sz="1600" b="1" dirty="0" err="1" smtClean="0">
                <a:latin typeface="+mn-lt"/>
              </a:rPr>
              <a:t>Ze</a:t>
            </a:r>
            <a:endParaRPr lang="en-GB" sz="1600" b="1" dirty="0">
              <a:latin typeface="+mn-lt"/>
            </a:endParaRPr>
          </a:p>
        </p:txBody>
      </p:sp>
      <p:sp>
        <p:nvSpPr>
          <p:cNvPr id="47111" name="Text Box 15"/>
          <p:cNvSpPr txBox="1">
            <a:spLocks noChangeArrowheads="1"/>
          </p:cNvSpPr>
          <p:nvPr/>
        </p:nvSpPr>
        <p:spPr bwMode="auto">
          <a:xfrm>
            <a:off x="2078247" y="2033170"/>
            <a:ext cx="1885453" cy="171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600" b="1" dirty="0">
                <a:latin typeface="+mn-lt"/>
              </a:rPr>
              <a:t>David Brown</a:t>
            </a:r>
          </a:p>
          <a:p>
            <a:pPr>
              <a:lnSpc>
                <a:spcPct val="110000"/>
              </a:lnSpc>
            </a:pPr>
            <a:r>
              <a:rPr lang="en-GB" sz="1600" b="1" dirty="0">
                <a:latin typeface="+mn-lt"/>
              </a:rPr>
              <a:t>Janice Drew</a:t>
            </a:r>
          </a:p>
          <a:p>
            <a:pPr>
              <a:lnSpc>
                <a:spcPct val="110000"/>
              </a:lnSpc>
            </a:pPr>
            <a:r>
              <a:rPr lang="en-GB" sz="1600" b="1" dirty="0" smtClean="0">
                <a:latin typeface="+mn-lt"/>
              </a:rPr>
              <a:t>Alex </a:t>
            </a:r>
            <a:r>
              <a:rPr lang="en-GB" sz="1600" b="1" dirty="0">
                <a:latin typeface="+mn-lt"/>
              </a:rPr>
              <a:t>Johnstone</a:t>
            </a:r>
          </a:p>
          <a:p>
            <a:pPr>
              <a:lnSpc>
                <a:spcPct val="110000"/>
              </a:lnSpc>
            </a:pPr>
            <a:r>
              <a:rPr lang="en-GB" sz="1600" b="1" dirty="0">
                <a:latin typeface="+mn-lt"/>
              </a:rPr>
              <a:t>Gerald </a:t>
            </a:r>
            <a:r>
              <a:rPr lang="en-GB" sz="1600" b="1" dirty="0" err="1">
                <a:latin typeface="+mn-lt"/>
              </a:rPr>
              <a:t>Lobley</a:t>
            </a:r>
            <a:r>
              <a:rPr lang="en-GB" sz="1600" b="1" dirty="0">
                <a:latin typeface="+mn-lt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en-GB" sz="1600" b="1" dirty="0" smtClean="0">
                <a:latin typeface="+mn-lt"/>
              </a:rPr>
              <a:t>Lynda Williams</a:t>
            </a:r>
            <a:endParaRPr lang="en-GB" sz="1600" b="1" dirty="0">
              <a:latin typeface="+mn-lt"/>
            </a:endParaRPr>
          </a:p>
          <a:p>
            <a:pPr>
              <a:lnSpc>
                <a:spcPct val="110000"/>
              </a:lnSpc>
            </a:pPr>
            <a:r>
              <a:rPr lang="en-GB" sz="1600" b="1" dirty="0" smtClean="0">
                <a:latin typeface="+mn-lt"/>
              </a:rPr>
              <a:t>Human </a:t>
            </a:r>
            <a:r>
              <a:rPr lang="en-GB" sz="1600" b="1" dirty="0">
                <a:latin typeface="+mn-lt"/>
              </a:rPr>
              <a:t>Studies </a:t>
            </a:r>
            <a:r>
              <a:rPr lang="en-GB" sz="1600" b="1" dirty="0" smtClean="0">
                <a:latin typeface="+mn-lt"/>
              </a:rPr>
              <a:t>Unit</a:t>
            </a:r>
            <a:endParaRPr lang="en-GB" sz="1600" b="1" dirty="0">
              <a:latin typeface="+mn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00" y="891324"/>
            <a:ext cx="2560009" cy="10371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820" y="3206315"/>
            <a:ext cx="1633810" cy="71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05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 107"/>
          <p:cNvSpPr/>
          <p:nvPr/>
        </p:nvSpPr>
        <p:spPr>
          <a:xfrm>
            <a:off x="0" y="0"/>
            <a:ext cx="9144000" cy="62071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99" name="Text Box 10"/>
          <p:cNvSpPr txBox="1">
            <a:spLocks noChangeArrowheads="1"/>
          </p:cNvSpPr>
          <p:nvPr/>
        </p:nvSpPr>
        <p:spPr bwMode="auto">
          <a:xfrm>
            <a:off x="165100" y="112713"/>
            <a:ext cx="39379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The human gut microbiota 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>and diet</a:t>
            </a:r>
          </a:p>
        </p:txBody>
      </p:sp>
      <p:sp>
        <p:nvSpPr>
          <p:cNvPr id="109" name="Rectangle 110"/>
          <p:cNvSpPr>
            <a:spLocks noChangeArrowheads="1"/>
          </p:cNvSpPr>
          <p:nvPr/>
        </p:nvSpPr>
        <p:spPr bwMode="auto">
          <a:xfrm>
            <a:off x="2485653" y="2478088"/>
            <a:ext cx="4319790" cy="1741487"/>
          </a:xfrm>
          <a:prstGeom prst="rect">
            <a:avLst/>
          </a:prstGeom>
          <a:solidFill>
            <a:srgbClr val="FFFFE7"/>
          </a:solidFill>
          <a:ln w="12700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1800">
              <a:latin typeface="+mn-lt"/>
            </a:endParaRPr>
          </a:p>
        </p:txBody>
      </p:sp>
      <p:sp>
        <p:nvSpPr>
          <p:cNvPr id="110" name="Rectangle 111"/>
          <p:cNvSpPr>
            <a:spLocks noChangeArrowheads="1"/>
          </p:cNvSpPr>
          <p:nvPr/>
        </p:nvSpPr>
        <p:spPr bwMode="auto">
          <a:xfrm>
            <a:off x="2485653" y="4343400"/>
            <a:ext cx="4319790" cy="1743075"/>
          </a:xfrm>
          <a:prstGeom prst="rect">
            <a:avLst/>
          </a:prstGeom>
          <a:solidFill>
            <a:srgbClr val="FFEFEF"/>
          </a:soli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1800">
              <a:latin typeface="+mn-lt"/>
            </a:endParaRPr>
          </a:p>
        </p:txBody>
      </p:sp>
      <p:sp>
        <p:nvSpPr>
          <p:cNvPr id="111" name="Rectangle 3"/>
          <p:cNvSpPr>
            <a:spLocks noChangeArrowheads="1"/>
          </p:cNvSpPr>
          <p:nvPr/>
        </p:nvSpPr>
        <p:spPr bwMode="auto">
          <a:xfrm>
            <a:off x="2490758" y="1074738"/>
            <a:ext cx="4322763" cy="1257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1800">
              <a:latin typeface="+mn-lt"/>
            </a:endParaRPr>
          </a:p>
        </p:txBody>
      </p:sp>
      <p:sp>
        <p:nvSpPr>
          <p:cNvPr id="112" name="Rectangle 12"/>
          <p:cNvSpPr>
            <a:spLocks noChangeArrowheads="1"/>
          </p:cNvSpPr>
          <p:nvPr/>
        </p:nvSpPr>
        <p:spPr bwMode="auto">
          <a:xfrm>
            <a:off x="2473296" y="1917700"/>
            <a:ext cx="395287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1800">
              <a:latin typeface="+mn-lt"/>
            </a:endParaRPr>
          </a:p>
        </p:txBody>
      </p:sp>
      <p:sp>
        <p:nvSpPr>
          <p:cNvPr id="113" name="Rectangle 13"/>
          <p:cNvSpPr>
            <a:spLocks noChangeArrowheads="1"/>
          </p:cNvSpPr>
          <p:nvPr/>
        </p:nvSpPr>
        <p:spPr bwMode="auto">
          <a:xfrm>
            <a:off x="3492308" y="1125538"/>
            <a:ext cx="121494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1600" b="1" dirty="0">
                <a:solidFill>
                  <a:srgbClr val="339933"/>
                </a:solidFill>
                <a:latin typeface="+mn-lt"/>
              </a:rPr>
              <a:t>carbohydrates</a:t>
            </a:r>
            <a:endParaRPr lang="en-GB" sz="1600" dirty="0">
              <a:latin typeface="+mn-lt"/>
            </a:endParaRPr>
          </a:p>
        </p:txBody>
      </p:sp>
      <p:sp>
        <p:nvSpPr>
          <p:cNvPr id="114" name="Rectangle 15"/>
          <p:cNvSpPr>
            <a:spLocks noChangeArrowheads="1"/>
          </p:cNvSpPr>
          <p:nvPr/>
        </p:nvSpPr>
        <p:spPr bwMode="auto">
          <a:xfrm>
            <a:off x="2625696" y="2478088"/>
            <a:ext cx="70008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1800">
              <a:latin typeface="+mn-lt"/>
            </a:endParaRPr>
          </a:p>
        </p:txBody>
      </p:sp>
      <p:sp>
        <p:nvSpPr>
          <p:cNvPr id="115" name="Rectangle 18"/>
          <p:cNvSpPr>
            <a:spLocks noChangeArrowheads="1"/>
          </p:cNvSpPr>
          <p:nvPr/>
        </p:nvSpPr>
        <p:spPr bwMode="auto">
          <a:xfrm>
            <a:off x="2587596" y="1639888"/>
            <a:ext cx="1490662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1800">
              <a:latin typeface="+mn-lt"/>
            </a:endParaRPr>
          </a:p>
        </p:txBody>
      </p:sp>
      <p:sp>
        <p:nvSpPr>
          <p:cNvPr id="116" name="Rectangle 19"/>
          <p:cNvSpPr>
            <a:spLocks noChangeArrowheads="1"/>
          </p:cNvSpPr>
          <p:nvPr/>
        </p:nvSpPr>
        <p:spPr bwMode="auto">
          <a:xfrm>
            <a:off x="2552727" y="1626182"/>
            <a:ext cx="92698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GB" sz="1400" b="1" dirty="0" smtClean="0">
                <a:solidFill>
                  <a:srgbClr val="339933"/>
                </a:solidFill>
                <a:latin typeface="+mn-lt"/>
              </a:rPr>
              <a:t>structural </a:t>
            </a:r>
            <a:endParaRPr lang="en-GB" sz="1400" b="1" dirty="0">
              <a:solidFill>
                <a:srgbClr val="339933"/>
              </a:solidFill>
              <a:latin typeface="+mn-lt"/>
            </a:endParaRPr>
          </a:p>
          <a:p>
            <a:pPr algn="ctr" eaLnBrk="1" hangingPunct="1"/>
            <a:r>
              <a:rPr lang="en-GB" sz="1400" b="1" dirty="0">
                <a:solidFill>
                  <a:srgbClr val="339933"/>
                </a:solidFill>
                <a:latin typeface="+mn-lt"/>
              </a:rPr>
              <a:t>poly-</a:t>
            </a:r>
          </a:p>
          <a:p>
            <a:pPr algn="ctr" eaLnBrk="1" hangingPunct="1"/>
            <a:r>
              <a:rPr lang="en-GB" sz="1400" b="1" dirty="0" err="1">
                <a:solidFill>
                  <a:srgbClr val="339933"/>
                </a:solidFill>
                <a:latin typeface="+mn-lt"/>
              </a:rPr>
              <a:t>saccharides</a:t>
            </a:r>
            <a:r>
              <a:rPr lang="en-GB" sz="1400" b="1" dirty="0">
                <a:solidFill>
                  <a:srgbClr val="339933"/>
                </a:solidFill>
                <a:latin typeface="+mn-lt"/>
              </a:rPr>
              <a:t> </a:t>
            </a:r>
            <a:endParaRPr lang="en-GB" sz="1400" dirty="0">
              <a:latin typeface="+mn-lt"/>
            </a:endParaRPr>
          </a:p>
        </p:txBody>
      </p:sp>
      <p:sp>
        <p:nvSpPr>
          <p:cNvPr id="117" name="Rectangle 20"/>
          <p:cNvSpPr>
            <a:spLocks noChangeArrowheads="1"/>
          </p:cNvSpPr>
          <p:nvPr/>
        </p:nvSpPr>
        <p:spPr bwMode="auto">
          <a:xfrm>
            <a:off x="5046633" y="1639888"/>
            <a:ext cx="6540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1800">
              <a:latin typeface="+mn-lt"/>
            </a:endParaRPr>
          </a:p>
        </p:txBody>
      </p:sp>
      <p:sp>
        <p:nvSpPr>
          <p:cNvPr id="118" name="Rectangle 21"/>
          <p:cNvSpPr>
            <a:spLocks noChangeArrowheads="1"/>
          </p:cNvSpPr>
          <p:nvPr/>
        </p:nvSpPr>
        <p:spPr bwMode="auto">
          <a:xfrm>
            <a:off x="4654521" y="1629357"/>
            <a:ext cx="51251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1400" b="1" dirty="0">
                <a:solidFill>
                  <a:srgbClr val="339933"/>
                </a:solidFill>
                <a:latin typeface="+mn-lt"/>
              </a:rPr>
              <a:t>starch,</a:t>
            </a:r>
          </a:p>
          <a:p>
            <a:pPr eaLnBrk="1" hangingPunct="1"/>
            <a:r>
              <a:rPr lang="en-GB" sz="1400" b="1" dirty="0">
                <a:solidFill>
                  <a:srgbClr val="339933"/>
                </a:solidFill>
                <a:latin typeface="+mn-lt"/>
              </a:rPr>
              <a:t>sugars </a:t>
            </a:r>
            <a:endParaRPr lang="en-GB" sz="1400" dirty="0">
              <a:latin typeface="+mn-lt"/>
            </a:endParaRPr>
          </a:p>
        </p:txBody>
      </p:sp>
      <p:sp>
        <p:nvSpPr>
          <p:cNvPr id="119" name="Rectangle 22"/>
          <p:cNvSpPr>
            <a:spLocks noChangeArrowheads="1"/>
          </p:cNvSpPr>
          <p:nvPr/>
        </p:nvSpPr>
        <p:spPr bwMode="auto">
          <a:xfrm>
            <a:off x="3494704" y="1627770"/>
            <a:ext cx="10877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GB" sz="1400" b="1" dirty="0">
                <a:solidFill>
                  <a:srgbClr val="339933"/>
                </a:solidFill>
                <a:latin typeface="+mn-lt"/>
              </a:rPr>
              <a:t>Non-digestible</a:t>
            </a:r>
          </a:p>
          <a:p>
            <a:pPr algn="ctr" eaLnBrk="1" hangingPunct="1"/>
            <a:r>
              <a:rPr lang="en-GB" sz="1400" b="1" dirty="0" err="1">
                <a:solidFill>
                  <a:srgbClr val="339933"/>
                </a:solidFill>
                <a:latin typeface="+mn-lt"/>
              </a:rPr>
              <a:t>oligo</a:t>
            </a:r>
            <a:r>
              <a:rPr lang="en-GB" sz="1400" b="1" dirty="0">
                <a:solidFill>
                  <a:srgbClr val="339933"/>
                </a:solidFill>
                <a:latin typeface="+mn-lt"/>
              </a:rPr>
              <a:t>-</a:t>
            </a:r>
          </a:p>
          <a:p>
            <a:pPr algn="ctr" eaLnBrk="1" hangingPunct="1"/>
            <a:r>
              <a:rPr lang="en-GB" sz="1400" b="1" dirty="0" err="1">
                <a:solidFill>
                  <a:srgbClr val="339933"/>
                </a:solidFill>
                <a:latin typeface="+mn-lt"/>
              </a:rPr>
              <a:t>saccharides</a:t>
            </a:r>
            <a:endParaRPr lang="en-GB" sz="1400" dirty="0">
              <a:latin typeface="+mn-lt"/>
            </a:endParaRPr>
          </a:p>
        </p:txBody>
      </p:sp>
      <p:sp>
        <p:nvSpPr>
          <p:cNvPr id="120" name="Rectangle 23"/>
          <p:cNvSpPr>
            <a:spLocks noChangeArrowheads="1"/>
          </p:cNvSpPr>
          <p:nvPr/>
        </p:nvSpPr>
        <p:spPr bwMode="auto">
          <a:xfrm>
            <a:off x="6973432" y="2478088"/>
            <a:ext cx="971550" cy="3606800"/>
          </a:xfrm>
          <a:prstGeom prst="rect">
            <a:avLst/>
          </a:prstGeom>
          <a:solidFill>
            <a:srgbClr val="FFEBFF"/>
          </a:solidFill>
          <a:ln w="12700">
            <a:solidFill>
              <a:srgbClr val="CC0066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1800">
              <a:latin typeface="+mn-lt"/>
            </a:endParaRPr>
          </a:p>
        </p:txBody>
      </p:sp>
      <p:sp>
        <p:nvSpPr>
          <p:cNvPr id="121" name="Rectangle 25"/>
          <p:cNvSpPr>
            <a:spLocks noChangeArrowheads="1"/>
          </p:cNvSpPr>
          <p:nvPr/>
        </p:nvSpPr>
        <p:spPr bwMode="auto">
          <a:xfrm>
            <a:off x="7369568" y="2570163"/>
            <a:ext cx="74612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1800">
              <a:latin typeface="+mn-lt"/>
            </a:endParaRPr>
          </a:p>
        </p:txBody>
      </p:sp>
      <p:sp>
        <p:nvSpPr>
          <p:cNvPr id="122" name="Rectangle 26"/>
          <p:cNvSpPr>
            <a:spLocks noChangeArrowheads="1"/>
          </p:cNvSpPr>
          <p:nvPr/>
        </p:nvSpPr>
        <p:spPr bwMode="auto">
          <a:xfrm>
            <a:off x="7016324" y="6105525"/>
            <a:ext cx="89768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GB" sz="1600" b="1" i="1" dirty="0" smtClean="0">
                <a:solidFill>
                  <a:srgbClr val="CC0066"/>
                </a:solidFill>
                <a:latin typeface="+mn-lt"/>
              </a:rPr>
              <a:t>host</a:t>
            </a:r>
          </a:p>
          <a:p>
            <a:pPr algn="ctr" eaLnBrk="1" hangingPunct="1"/>
            <a:r>
              <a:rPr lang="en-GB" sz="1600" b="1" i="1" dirty="0" smtClean="0">
                <a:solidFill>
                  <a:srgbClr val="CC0066"/>
                </a:solidFill>
                <a:latin typeface="+mn-lt"/>
              </a:rPr>
              <a:t>circulation</a:t>
            </a:r>
            <a:endParaRPr lang="en-GB" sz="1600" dirty="0">
              <a:solidFill>
                <a:srgbClr val="CC0066"/>
              </a:solidFill>
              <a:latin typeface="+mn-lt"/>
            </a:endParaRPr>
          </a:p>
        </p:txBody>
      </p:sp>
      <p:sp>
        <p:nvSpPr>
          <p:cNvPr id="123" name="Line 27"/>
          <p:cNvSpPr>
            <a:spLocks noChangeShapeType="1"/>
          </p:cNvSpPr>
          <p:nvPr/>
        </p:nvSpPr>
        <p:spPr bwMode="auto">
          <a:xfrm>
            <a:off x="4619596" y="1424570"/>
            <a:ext cx="187325" cy="139700"/>
          </a:xfrm>
          <a:prstGeom prst="line">
            <a:avLst/>
          </a:prstGeom>
          <a:noFill/>
          <a:ln w="12700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+mn-lt"/>
            </a:endParaRPr>
          </a:p>
        </p:txBody>
      </p:sp>
      <p:sp>
        <p:nvSpPr>
          <p:cNvPr id="124" name="Rectangle 28"/>
          <p:cNvSpPr>
            <a:spLocks noChangeArrowheads="1"/>
          </p:cNvSpPr>
          <p:nvPr/>
        </p:nvSpPr>
        <p:spPr bwMode="auto">
          <a:xfrm>
            <a:off x="7183830" y="3222625"/>
            <a:ext cx="1025525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1800">
              <a:latin typeface="+mn-lt"/>
            </a:endParaRPr>
          </a:p>
        </p:txBody>
      </p:sp>
      <p:grpSp>
        <p:nvGrpSpPr>
          <p:cNvPr id="125" name="Group 30"/>
          <p:cNvGrpSpPr>
            <a:grpSpLocks/>
          </p:cNvGrpSpPr>
          <p:nvPr/>
        </p:nvGrpSpPr>
        <p:grpSpPr bwMode="auto">
          <a:xfrm>
            <a:off x="3035068" y="4945063"/>
            <a:ext cx="3336579" cy="959626"/>
            <a:chOff x="2096" y="2123"/>
            <a:chExt cx="1182" cy="538"/>
          </a:xfrm>
        </p:grpSpPr>
        <p:sp>
          <p:nvSpPr>
            <p:cNvPr id="126" name="Rectangle 31"/>
            <p:cNvSpPr>
              <a:spLocks noChangeArrowheads="1"/>
            </p:cNvSpPr>
            <p:nvPr/>
          </p:nvSpPr>
          <p:spPr bwMode="auto">
            <a:xfrm>
              <a:off x="2096" y="2128"/>
              <a:ext cx="10" cy="39"/>
            </a:xfrm>
            <a:prstGeom prst="rect">
              <a:avLst/>
            </a:prstGeom>
            <a:solidFill>
              <a:srgbClr val="0033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+mn-lt"/>
              </a:endParaRPr>
            </a:p>
          </p:txBody>
        </p:sp>
        <p:sp>
          <p:nvSpPr>
            <p:cNvPr id="127" name="Rectangle 32"/>
            <p:cNvSpPr>
              <a:spLocks noChangeArrowheads="1"/>
            </p:cNvSpPr>
            <p:nvPr/>
          </p:nvSpPr>
          <p:spPr bwMode="auto">
            <a:xfrm>
              <a:off x="2096" y="2197"/>
              <a:ext cx="10" cy="39"/>
            </a:xfrm>
            <a:prstGeom prst="rect">
              <a:avLst/>
            </a:prstGeom>
            <a:solidFill>
              <a:srgbClr val="0033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+mn-lt"/>
              </a:endParaRPr>
            </a:p>
          </p:txBody>
        </p:sp>
        <p:sp>
          <p:nvSpPr>
            <p:cNvPr id="128" name="Rectangle 33"/>
            <p:cNvSpPr>
              <a:spLocks noChangeArrowheads="1"/>
            </p:cNvSpPr>
            <p:nvPr/>
          </p:nvSpPr>
          <p:spPr bwMode="auto">
            <a:xfrm>
              <a:off x="2096" y="2265"/>
              <a:ext cx="10" cy="39"/>
            </a:xfrm>
            <a:prstGeom prst="rect">
              <a:avLst/>
            </a:prstGeom>
            <a:solidFill>
              <a:srgbClr val="0033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+mn-lt"/>
              </a:endParaRPr>
            </a:p>
          </p:txBody>
        </p:sp>
        <p:sp>
          <p:nvSpPr>
            <p:cNvPr id="129" name="Rectangle 34"/>
            <p:cNvSpPr>
              <a:spLocks noChangeArrowheads="1"/>
            </p:cNvSpPr>
            <p:nvPr/>
          </p:nvSpPr>
          <p:spPr bwMode="auto">
            <a:xfrm>
              <a:off x="2096" y="2333"/>
              <a:ext cx="10" cy="40"/>
            </a:xfrm>
            <a:prstGeom prst="rect">
              <a:avLst/>
            </a:prstGeom>
            <a:solidFill>
              <a:srgbClr val="0033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+mn-lt"/>
              </a:endParaRPr>
            </a:p>
          </p:txBody>
        </p:sp>
        <p:sp>
          <p:nvSpPr>
            <p:cNvPr id="130" name="Rectangle 35"/>
            <p:cNvSpPr>
              <a:spLocks noChangeArrowheads="1"/>
            </p:cNvSpPr>
            <p:nvPr/>
          </p:nvSpPr>
          <p:spPr bwMode="auto">
            <a:xfrm>
              <a:off x="2096" y="2402"/>
              <a:ext cx="10" cy="39"/>
            </a:xfrm>
            <a:prstGeom prst="rect">
              <a:avLst/>
            </a:prstGeom>
            <a:solidFill>
              <a:srgbClr val="0033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+mn-lt"/>
              </a:endParaRPr>
            </a:p>
          </p:txBody>
        </p:sp>
        <p:sp>
          <p:nvSpPr>
            <p:cNvPr id="131" name="Rectangle 36"/>
            <p:cNvSpPr>
              <a:spLocks noChangeArrowheads="1"/>
            </p:cNvSpPr>
            <p:nvPr/>
          </p:nvSpPr>
          <p:spPr bwMode="auto">
            <a:xfrm>
              <a:off x="2096" y="2470"/>
              <a:ext cx="10" cy="39"/>
            </a:xfrm>
            <a:prstGeom prst="rect">
              <a:avLst/>
            </a:prstGeom>
            <a:solidFill>
              <a:srgbClr val="0033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+mn-lt"/>
              </a:endParaRPr>
            </a:p>
          </p:txBody>
        </p:sp>
        <p:sp>
          <p:nvSpPr>
            <p:cNvPr id="132" name="Rectangle 37"/>
            <p:cNvSpPr>
              <a:spLocks noChangeArrowheads="1"/>
            </p:cNvSpPr>
            <p:nvPr/>
          </p:nvSpPr>
          <p:spPr bwMode="auto">
            <a:xfrm>
              <a:off x="2096" y="2539"/>
              <a:ext cx="10" cy="39"/>
            </a:xfrm>
            <a:prstGeom prst="rect">
              <a:avLst/>
            </a:prstGeom>
            <a:solidFill>
              <a:srgbClr val="0033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+mn-lt"/>
              </a:endParaRPr>
            </a:p>
          </p:txBody>
        </p:sp>
        <p:sp>
          <p:nvSpPr>
            <p:cNvPr id="133" name="Rectangle 38"/>
            <p:cNvSpPr>
              <a:spLocks noChangeArrowheads="1"/>
            </p:cNvSpPr>
            <p:nvPr/>
          </p:nvSpPr>
          <p:spPr bwMode="auto">
            <a:xfrm>
              <a:off x="2096" y="2607"/>
              <a:ext cx="10" cy="39"/>
            </a:xfrm>
            <a:prstGeom prst="rect">
              <a:avLst/>
            </a:prstGeom>
            <a:solidFill>
              <a:srgbClr val="0033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+mn-lt"/>
              </a:endParaRPr>
            </a:p>
          </p:txBody>
        </p:sp>
        <p:sp>
          <p:nvSpPr>
            <p:cNvPr id="134" name="Rectangle 39"/>
            <p:cNvSpPr>
              <a:spLocks noChangeArrowheads="1"/>
            </p:cNvSpPr>
            <p:nvPr/>
          </p:nvSpPr>
          <p:spPr bwMode="auto">
            <a:xfrm>
              <a:off x="2120" y="2651"/>
              <a:ext cx="39" cy="10"/>
            </a:xfrm>
            <a:prstGeom prst="rect">
              <a:avLst/>
            </a:prstGeom>
            <a:solidFill>
              <a:srgbClr val="0033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+mn-lt"/>
              </a:endParaRPr>
            </a:p>
          </p:txBody>
        </p:sp>
        <p:sp>
          <p:nvSpPr>
            <p:cNvPr id="135" name="Rectangle 40"/>
            <p:cNvSpPr>
              <a:spLocks noChangeArrowheads="1"/>
            </p:cNvSpPr>
            <p:nvPr/>
          </p:nvSpPr>
          <p:spPr bwMode="auto">
            <a:xfrm>
              <a:off x="2189" y="2651"/>
              <a:ext cx="39" cy="10"/>
            </a:xfrm>
            <a:prstGeom prst="rect">
              <a:avLst/>
            </a:prstGeom>
            <a:solidFill>
              <a:srgbClr val="0033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+mn-lt"/>
              </a:endParaRPr>
            </a:p>
          </p:txBody>
        </p:sp>
        <p:sp>
          <p:nvSpPr>
            <p:cNvPr id="136" name="Rectangle 41"/>
            <p:cNvSpPr>
              <a:spLocks noChangeArrowheads="1"/>
            </p:cNvSpPr>
            <p:nvPr/>
          </p:nvSpPr>
          <p:spPr bwMode="auto">
            <a:xfrm>
              <a:off x="2257" y="2651"/>
              <a:ext cx="39" cy="10"/>
            </a:xfrm>
            <a:prstGeom prst="rect">
              <a:avLst/>
            </a:prstGeom>
            <a:solidFill>
              <a:srgbClr val="0033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+mn-lt"/>
              </a:endParaRPr>
            </a:p>
          </p:txBody>
        </p:sp>
        <p:sp>
          <p:nvSpPr>
            <p:cNvPr id="137" name="Rectangle 42"/>
            <p:cNvSpPr>
              <a:spLocks noChangeArrowheads="1"/>
            </p:cNvSpPr>
            <p:nvPr/>
          </p:nvSpPr>
          <p:spPr bwMode="auto">
            <a:xfrm>
              <a:off x="2326" y="2651"/>
              <a:ext cx="39" cy="10"/>
            </a:xfrm>
            <a:prstGeom prst="rect">
              <a:avLst/>
            </a:prstGeom>
            <a:solidFill>
              <a:srgbClr val="0033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+mn-lt"/>
              </a:endParaRPr>
            </a:p>
          </p:txBody>
        </p:sp>
        <p:sp>
          <p:nvSpPr>
            <p:cNvPr id="138" name="Rectangle 43"/>
            <p:cNvSpPr>
              <a:spLocks noChangeArrowheads="1"/>
            </p:cNvSpPr>
            <p:nvPr/>
          </p:nvSpPr>
          <p:spPr bwMode="auto">
            <a:xfrm>
              <a:off x="2394" y="2651"/>
              <a:ext cx="39" cy="10"/>
            </a:xfrm>
            <a:prstGeom prst="rect">
              <a:avLst/>
            </a:prstGeom>
            <a:solidFill>
              <a:srgbClr val="0033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+mn-lt"/>
              </a:endParaRPr>
            </a:p>
          </p:txBody>
        </p:sp>
        <p:sp>
          <p:nvSpPr>
            <p:cNvPr id="139" name="Rectangle 44"/>
            <p:cNvSpPr>
              <a:spLocks noChangeArrowheads="1"/>
            </p:cNvSpPr>
            <p:nvPr/>
          </p:nvSpPr>
          <p:spPr bwMode="auto">
            <a:xfrm>
              <a:off x="2462" y="2651"/>
              <a:ext cx="39" cy="10"/>
            </a:xfrm>
            <a:prstGeom prst="rect">
              <a:avLst/>
            </a:prstGeom>
            <a:solidFill>
              <a:srgbClr val="0033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+mn-lt"/>
              </a:endParaRPr>
            </a:p>
          </p:txBody>
        </p:sp>
        <p:sp>
          <p:nvSpPr>
            <p:cNvPr id="140" name="Rectangle 45"/>
            <p:cNvSpPr>
              <a:spLocks noChangeArrowheads="1"/>
            </p:cNvSpPr>
            <p:nvPr/>
          </p:nvSpPr>
          <p:spPr bwMode="auto">
            <a:xfrm>
              <a:off x="2531" y="2651"/>
              <a:ext cx="39" cy="10"/>
            </a:xfrm>
            <a:prstGeom prst="rect">
              <a:avLst/>
            </a:prstGeom>
            <a:solidFill>
              <a:srgbClr val="0033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+mn-lt"/>
              </a:endParaRPr>
            </a:p>
          </p:txBody>
        </p:sp>
        <p:sp>
          <p:nvSpPr>
            <p:cNvPr id="141" name="Rectangle 46"/>
            <p:cNvSpPr>
              <a:spLocks noChangeArrowheads="1"/>
            </p:cNvSpPr>
            <p:nvPr/>
          </p:nvSpPr>
          <p:spPr bwMode="auto">
            <a:xfrm>
              <a:off x="2599" y="2651"/>
              <a:ext cx="39" cy="10"/>
            </a:xfrm>
            <a:prstGeom prst="rect">
              <a:avLst/>
            </a:prstGeom>
            <a:solidFill>
              <a:srgbClr val="0033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+mn-lt"/>
              </a:endParaRPr>
            </a:p>
          </p:txBody>
        </p:sp>
        <p:sp>
          <p:nvSpPr>
            <p:cNvPr id="142" name="Rectangle 47"/>
            <p:cNvSpPr>
              <a:spLocks noChangeArrowheads="1"/>
            </p:cNvSpPr>
            <p:nvPr/>
          </p:nvSpPr>
          <p:spPr bwMode="auto">
            <a:xfrm>
              <a:off x="2668" y="2651"/>
              <a:ext cx="39" cy="10"/>
            </a:xfrm>
            <a:prstGeom prst="rect">
              <a:avLst/>
            </a:prstGeom>
            <a:solidFill>
              <a:srgbClr val="0033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+mn-lt"/>
              </a:endParaRPr>
            </a:p>
          </p:txBody>
        </p:sp>
        <p:sp>
          <p:nvSpPr>
            <p:cNvPr id="143" name="Rectangle 48"/>
            <p:cNvSpPr>
              <a:spLocks noChangeArrowheads="1"/>
            </p:cNvSpPr>
            <p:nvPr/>
          </p:nvSpPr>
          <p:spPr bwMode="auto">
            <a:xfrm>
              <a:off x="2736" y="2651"/>
              <a:ext cx="39" cy="10"/>
            </a:xfrm>
            <a:prstGeom prst="rect">
              <a:avLst/>
            </a:prstGeom>
            <a:solidFill>
              <a:srgbClr val="0033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+mn-lt"/>
              </a:endParaRPr>
            </a:p>
          </p:txBody>
        </p:sp>
        <p:sp>
          <p:nvSpPr>
            <p:cNvPr id="144" name="Rectangle 49"/>
            <p:cNvSpPr>
              <a:spLocks noChangeArrowheads="1"/>
            </p:cNvSpPr>
            <p:nvPr/>
          </p:nvSpPr>
          <p:spPr bwMode="auto">
            <a:xfrm>
              <a:off x="2804" y="2651"/>
              <a:ext cx="40" cy="10"/>
            </a:xfrm>
            <a:prstGeom prst="rect">
              <a:avLst/>
            </a:prstGeom>
            <a:solidFill>
              <a:srgbClr val="0033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+mn-lt"/>
              </a:endParaRPr>
            </a:p>
          </p:txBody>
        </p:sp>
        <p:sp>
          <p:nvSpPr>
            <p:cNvPr id="145" name="Rectangle 50"/>
            <p:cNvSpPr>
              <a:spLocks noChangeArrowheads="1"/>
            </p:cNvSpPr>
            <p:nvPr/>
          </p:nvSpPr>
          <p:spPr bwMode="auto">
            <a:xfrm>
              <a:off x="2873" y="2651"/>
              <a:ext cx="39" cy="10"/>
            </a:xfrm>
            <a:prstGeom prst="rect">
              <a:avLst/>
            </a:prstGeom>
            <a:solidFill>
              <a:srgbClr val="0033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+mn-lt"/>
              </a:endParaRPr>
            </a:p>
          </p:txBody>
        </p:sp>
        <p:sp>
          <p:nvSpPr>
            <p:cNvPr id="146" name="Rectangle 51"/>
            <p:cNvSpPr>
              <a:spLocks noChangeArrowheads="1"/>
            </p:cNvSpPr>
            <p:nvPr/>
          </p:nvSpPr>
          <p:spPr bwMode="auto">
            <a:xfrm>
              <a:off x="2941" y="2651"/>
              <a:ext cx="39" cy="10"/>
            </a:xfrm>
            <a:prstGeom prst="rect">
              <a:avLst/>
            </a:prstGeom>
            <a:solidFill>
              <a:srgbClr val="0033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+mn-lt"/>
              </a:endParaRPr>
            </a:p>
          </p:txBody>
        </p:sp>
        <p:sp>
          <p:nvSpPr>
            <p:cNvPr id="147" name="Rectangle 52"/>
            <p:cNvSpPr>
              <a:spLocks noChangeArrowheads="1"/>
            </p:cNvSpPr>
            <p:nvPr/>
          </p:nvSpPr>
          <p:spPr bwMode="auto">
            <a:xfrm>
              <a:off x="3010" y="2651"/>
              <a:ext cx="39" cy="10"/>
            </a:xfrm>
            <a:prstGeom prst="rect">
              <a:avLst/>
            </a:prstGeom>
            <a:solidFill>
              <a:srgbClr val="0033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+mn-lt"/>
              </a:endParaRPr>
            </a:p>
          </p:txBody>
        </p:sp>
        <p:sp>
          <p:nvSpPr>
            <p:cNvPr id="148" name="Rectangle 53"/>
            <p:cNvSpPr>
              <a:spLocks noChangeArrowheads="1"/>
            </p:cNvSpPr>
            <p:nvPr/>
          </p:nvSpPr>
          <p:spPr bwMode="auto">
            <a:xfrm>
              <a:off x="3078" y="2651"/>
              <a:ext cx="39" cy="10"/>
            </a:xfrm>
            <a:prstGeom prst="rect">
              <a:avLst/>
            </a:prstGeom>
            <a:solidFill>
              <a:srgbClr val="0033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+mn-lt"/>
              </a:endParaRPr>
            </a:p>
          </p:txBody>
        </p:sp>
        <p:sp>
          <p:nvSpPr>
            <p:cNvPr id="149" name="Rectangle 54"/>
            <p:cNvSpPr>
              <a:spLocks noChangeArrowheads="1"/>
            </p:cNvSpPr>
            <p:nvPr/>
          </p:nvSpPr>
          <p:spPr bwMode="auto">
            <a:xfrm>
              <a:off x="3146" y="2651"/>
              <a:ext cx="40" cy="10"/>
            </a:xfrm>
            <a:prstGeom prst="rect">
              <a:avLst/>
            </a:prstGeom>
            <a:solidFill>
              <a:srgbClr val="0033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+mn-lt"/>
              </a:endParaRPr>
            </a:p>
          </p:txBody>
        </p:sp>
        <p:sp>
          <p:nvSpPr>
            <p:cNvPr id="150" name="Rectangle 55"/>
            <p:cNvSpPr>
              <a:spLocks noChangeArrowheads="1"/>
            </p:cNvSpPr>
            <p:nvPr/>
          </p:nvSpPr>
          <p:spPr bwMode="auto">
            <a:xfrm>
              <a:off x="3215" y="2651"/>
              <a:ext cx="39" cy="10"/>
            </a:xfrm>
            <a:prstGeom prst="rect">
              <a:avLst/>
            </a:prstGeom>
            <a:solidFill>
              <a:srgbClr val="0033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+mn-lt"/>
              </a:endParaRPr>
            </a:p>
          </p:txBody>
        </p:sp>
        <p:sp>
          <p:nvSpPr>
            <p:cNvPr id="151" name="Rectangle 56"/>
            <p:cNvSpPr>
              <a:spLocks noChangeArrowheads="1"/>
            </p:cNvSpPr>
            <p:nvPr/>
          </p:nvSpPr>
          <p:spPr bwMode="auto">
            <a:xfrm>
              <a:off x="3269" y="2607"/>
              <a:ext cx="9" cy="39"/>
            </a:xfrm>
            <a:prstGeom prst="rect">
              <a:avLst/>
            </a:prstGeom>
            <a:solidFill>
              <a:srgbClr val="0033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+mn-lt"/>
              </a:endParaRPr>
            </a:p>
          </p:txBody>
        </p:sp>
        <p:sp>
          <p:nvSpPr>
            <p:cNvPr id="152" name="Rectangle 57"/>
            <p:cNvSpPr>
              <a:spLocks noChangeArrowheads="1"/>
            </p:cNvSpPr>
            <p:nvPr/>
          </p:nvSpPr>
          <p:spPr bwMode="auto">
            <a:xfrm>
              <a:off x="3269" y="2539"/>
              <a:ext cx="9" cy="39"/>
            </a:xfrm>
            <a:prstGeom prst="rect">
              <a:avLst/>
            </a:prstGeom>
            <a:solidFill>
              <a:srgbClr val="0033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+mn-lt"/>
              </a:endParaRPr>
            </a:p>
          </p:txBody>
        </p:sp>
        <p:sp>
          <p:nvSpPr>
            <p:cNvPr id="153" name="Rectangle 58"/>
            <p:cNvSpPr>
              <a:spLocks noChangeArrowheads="1"/>
            </p:cNvSpPr>
            <p:nvPr/>
          </p:nvSpPr>
          <p:spPr bwMode="auto">
            <a:xfrm>
              <a:off x="3269" y="2470"/>
              <a:ext cx="9" cy="39"/>
            </a:xfrm>
            <a:prstGeom prst="rect">
              <a:avLst/>
            </a:prstGeom>
            <a:solidFill>
              <a:srgbClr val="0033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+mn-lt"/>
              </a:endParaRPr>
            </a:p>
          </p:txBody>
        </p:sp>
        <p:sp>
          <p:nvSpPr>
            <p:cNvPr id="154" name="Rectangle 59"/>
            <p:cNvSpPr>
              <a:spLocks noChangeArrowheads="1"/>
            </p:cNvSpPr>
            <p:nvPr/>
          </p:nvSpPr>
          <p:spPr bwMode="auto">
            <a:xfrm>
              <a:off x="3269" y="2402"/>
              <a:ext cx="9" cy="39"/>
            </a:xfrm>
            <a:prstGeom prst="rect">
              <a:avLst/>
            </a:prstGeom>
            <a:solidFill>
              <a:srgbClr val="0033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+mn-lt"/>
              </a:endParaRPr>
            </a:p>
          </p:txBody>
        </p:sp>
        <p:sp>
          <p:nvSpPr>
            <p:cNvPr id="155" name="Rectangle 60"/>
            <p:cNvSpPr>
              <a:spLocks noChangeArrowheads="1"/>
            </p:cNvSpPr>
            <p:nvPr/>
          </p:nvSpPr>
          <p:spPr bwMode="auto">
            <a:xfrm>
              <a:off x="3269" y="2333"/>
              <a:ext cx="9" cy="40"/>
            </a:xfrm>
            <a:prstGeom prst="rect">
              <a:avLst/>
            </a:prstGeom>
            <a:solidFill>
              <a:srgbClr val="0033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+mn-lt"/>
              </a:endParaRPr>
            </a:p>
          </p:txBody>
        </p:sp>
        <p:sp>
          <p:nvSpPr>
            <p:cNvPr id="156" name="Rectangle 61"/>
            <p:cNvSpPr>
              <a:spLocks noChangeArrowheads="1"/>
            </p:cNvSpPr>
            <p:nvPr/>
          </p:nvSpPr>
          <p:spPr bwMode="auto">
            <a:xfrm>
              <a:off x="3269" y="2265"/>
              <a:ext cx="9" cy="39"/>
            </a:xfrm>
            <a:prstGeom prst="rect">
              <a:avLst/>
            </a:prstGeom>
            <a:solidFill>
              <a:srgbClr val="0033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+mn-lt"/>
              </a:endParaRPr>
            </a:p>
          </p:txBody>
        </p:sp>
        <p:sp>
          <p:nvSpPr>
            <p:cNvPr id="157" name="Rectangle 62"/>
            <p:cNvSpPr>
              <a:spLocks noChangeArrowheads="1"/>
            </p:cNvSpPr>
            <p:nvPr/>
          </p:nvSpPr>
          <p:spPr bwMode="auto">
            <a:xfrm>
              <a:off x="3269" y="2197"/>
              <a:ext cx="9" cy="39"/>
            </a:xfrm>
            <a:prstGeom prst="rect">
              <a:avLst/>
            </a:prstGeom>
            <a:solidFill>
              <a:srgbClr val="0033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+mn-lt"/>
              </a:endParaRPr>
            </a:p>
          </p:txBody>
        </p:sp>
        <p:sp>
          <p:nvSpPr>
            <p:cNvPr id="158" name="Rectangle 63"/>
            <p:cNvSpPr>
              <a:spLocks noChangeArrowheads="1"/>
            </p:cNvSpPr>
            <p:nvPr/>
          </p:nvSpPr>
          <p:spPr bwMode="auto">
            <a:xfrm>
              <a:off x="3269" y="2128"/>
              <a:ext cx="9" cy="39"/>
            </a:xfrm>
            <a:prstGeom prst="rect">
              <a:avLst/>
            </a:prstGeom>
            <a:solidFill>
              <a:srgbClr val="0033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+mn-lt"/>
              </a:endParaRPr>
            </a:p>
          </p:txBody>
        </p:sp>
        <p:sp>
          <p:nvSpPr>
            <p:cNvPr id="159" name="Rectangle 64"/>
            <p:cNvSpPr>
              <a:spLocks noChangeArrowheads="1"/>
            </p:cNvSpPr>
            <p:nvPr/>
          </p:nvSpPr>
          <p:spPr bwMode="auto">
            <a:xfrm>
              <a:off x="3205" y="2123"/>
              <a:ext cx="39" cy="10"/>
            </a:xfrm>
            <a:prstGeom prst="rect">
              <a:avLst/>
            </a:prstGeom>
            <a:solidFill>
              <a:srgbClr val="0033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+mn-lt"/>
              </a:endParaRPr>
            </a:p>
          </p:txBody>
        </p:sp>
        <p:sp>
          <p:nvSpPr>
            <p:cNvPr id="160" name="Rectangle 65"/>
            <p:cNvSpPr>
              <a:spLocks noChangeArrowheads="1"/>
            </p:cNvSpPr>
            <p:nvPr/>
          </p:nvSpPr>
          <p:spPr bwMode="auto">
            <a:xfrm>
              <a:off x="3137" y="2123"/>
              <a:ext cx="39" cy="10"/>
            </a:xfrm>
            <a:prstGeom prst="rect">
              <a:avLst/>
            </a:prstGeom>
            <a:solidFill>
              <a:srgbClr val="0033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+mn-lt"/>
              </a:endParaRPr>
            </a:p>
          </p:txBody>
        </p:sp>
        <p:sp>
          <p:nvSpPr>
            <p:cNvPr id="161" name="Rectangle 66"/>
            <p:cNvSpPr>
              <a:spLocks noChangeArrowheads="1"/>
            </p:cNvSpPr>
            <p:nvPr/>
          </p:nvSpPr>
          <p:spPr bwMode="auto">
            <a:xfrm>
              <a:off x="3068" y="2123"/>
              <a:ext cx="39" cy="10"/>
            </a:xfrm>
            <a:prstGeom prst="rect">
              <a:avLst/>
            </a:prstGeom>
            <a:solidFill>
              <a:srgbClr val="0033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+mn-lt"/>
              </a:endParaRPr>
            </a:p>
          </p:txBody>
        </p:sp>
        <p:sp>
          <p:nvSpPr>
            <p:cNvPr id="162" name="Rectangle 67"/>
            <p:cNvSpPr>
              <a:spLocks noChangeArrowheads="1"/>
            </p:cNvSpPr>
            <p:nvPr/>
          </p:nvSpPr>
          <p:spPr bwMode="auto">
            <a:xfrm>
              <a:off x="3000" y="2123"/>
              <a:ext cx="39" cy="10"/>
            </a:xfrm>
            <a:prstGeom prst="rect">
              <a:avLst/>
            </a:prstGeom>
            <a:solidFill>
              <a:srgbClr val="0033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+mn-lt"/>
              </a:endParaRPr>
            </a:p>
          </p:txBody>
        </p:sp>
        <p:sp>
          <p:nvSpPr>
            <p:cNvPr id="163" name="Rectangle 68"/>
            <p:cNvSpPr>
              <a:spLocks noChangeArrowheads="1"/>
            </p:cNvSpPr>
            <p:nvPr/>
          </p:nvSpPr>
          <p:spPr bwMode="auto">
            <a:xfrm>
              <a:off x="2931" y="2123"/>
              <a:ext cx="40" cy="10"/>
            </a:xfrm>
            <a:prstGeom prst="rect">
              <a:avLst/>
            </a:prstGeom>
            <a:solidFill>
              <a:srgbClr val="0033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+mn-lt"/>
              </a:endParaRPr>
            </a:p>
          </p:txBody>
        </p:sp>
        <p:sp>
          <p:nvSpPr>
            <p:cNvPr id="164" name="Rectangle 69"/>
            <p:cNvSpPr>
              <a:spLocks noChangeArrowheads="1"/>
            </p:cNvSpPr>
            <p:nvPr/>
          </p:nvSpPr>
          <p:spPr bwMode="auto">
            <a:xfrm>
              <a:off x="2863" y="2123"/>
              <a:ext cx="39" cy="10"/>
            </a:xfrm>
            <a:prstGeom prst="rect">
              <a:avLst/>
            </a:prstGeom>
            <a:solidFill>
              <a:srgbClr val="0033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+mn-lt"/>
              </a:endParaRPr>
            </a:p>
          </p:txBody>
        </p:sp>
        <p:sp>
          <p:nvSpPr>
            <p:cNvPr id="165" name="Rectangle 70"/>
            <p:cNvSpPr>
              <a:spLocks noChangeArrowheads="1"/>
            </p:cNvSpPr>
            <p:nvPr/>
          </p:nvSpPr>
          <p:spPr bwMode="auto">
            <a:xfrm>
              <a:off x="2795" y="2123"/>
              <a:ext cx="39" cy="10"/>
            </a:xfrm>
            <a:prstGeom prst="rect">
              <a:avLst/>
            </a:prstGeom>
            <a:solidFill>
              <a:srgbClr val="0033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+mn-lt"/>
              </a:endParaRPr>
            </a:p>
          </p:txBody>
        </p:sp>
        <p:sp>
          <p:nvSpPr>
            <p:cNvPr id="166" name="Rectangle 71"/>
            <p:cNvSpPr>
              <a:spLocks noChangeArrowheads="1"/>
            </p:cNvSpPr>
            <p:nvPr/>
          </p:nvSpPr>
          <p:spPr bwMode="auto">
            <a:xfrm>
              <a:off x="2726" y="2123"/>
              <a:ext cx="39" cy="10"/>
            </a:xfrm>
            <a:prstGeom prst="rect">
              <a:avLst/>
            </a:prstGeom>
            <a:solidFill>
              <a:srgbClr val="0033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+mn-lt"/>
              </a:endParaRPr>
            </a:p>
          </p:txBody>
        </p:sp>
        <p:sp>
          <p:nvSpPr>
            <p:cNvPr id="167" name="Rectangle 72"/>
            <p:cNvSpPr>
              <a:spLocks noChangeArrowheads="1"/>
            </p:cNvSpPr>
            <p:nvPr/>
          </p:nvSpPr>
          <p:spPr bwMode="auto">
            <a:xfrm>
              <a:off x="2658" y="2123"/>
              <a:ext cx="39" cy="10"/>
            </a:xfrm>
            <a:prstGeom prst="rect">
              <a:avLst/>
            </a:prstGeom>
            <a:solidFill>
              <a:srgbClr val="0033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+mn-lt"/>
              </a:endParaRPr>
            </a:p>
          </p:txBody>
        </p:sp>
        <p:sp>
          <p:nvSpPr>
            <p:cNvPr id="168" name="Rectangle 73"/>
            <p:cNvSpPr>
              <a:spLocks noChangeArrowheads="1"/>
            </p:cNvSpPr>
            <p:nvPr/>
          </p:nvSpPr>
          <p:spPr bwMode="auto">
            <a:xfrm>
              <a:off x="2589" y="2123"/>
              <a:ext cx="40" cy="10"/>
            </a:xfrm>
            <a:prstGeom prst="rect">
              <a:avLst/>
            </a:prstGeom>
            <a:solidFill>
              <a:srgbClr val="0033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+mn-lt"/>
              </a:endParaRPr>
            </a:p>
          </p:txBody>
        </p:sp>
        <p:sp>
          <p:nvSpPr>
            <p:cNvPr id="169" name="Rectangle 74"/>
            <p:cNvSpPr>
              <a:spLocks noChangeArrowheads="1"/>
            </p:cNvSpPr>
            <p:nvPr/>
          </p:nvSpPr>
          <p:spPr bwMode="auto">
            <a:xfrm>
              <a:off x="2521" y="2123"/>
              <a:ext cx="39" cy="10"/>
            </a:xfrm>
            <a:prstGeom prst="rect">
              <a:avLst/>
            </a:prstGeom>
            <a:solidFill>
              <a:srgbClr val="0033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+mn-lt"/>
              </a:endParaRPr>
            </a:p>
          </p:txBody>
        </p:sp>
        <p:sp>
          <p:nvSpPr>
            <p:cNvPr id="170" name="Rectangle 75"/>
            <p:cNvSpPr>
              <a:spLocks noChangeArrowheads="1"/>
            </p:cNvSpPr>
            <p:nvPr/>
          </p:nvSpPr>
          <p:spPr bwMode="auto">
            <a:xfrm>
              <a:off x="2453" y="2123"/>
              <a:ext cx="39" cy="10"/>
            </a:xfrm>
            <a:prstGeom prst="rect">
              <a:avLst/>
            </a:prstGeom>
            <a:solidFill>
              <a:srgbClr val="0033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+mn-lt"/>
              </a:endParaRPr>
            </a:p>
          </p:txBody>
        </p:sp>
        <p:sp>
          <p:nvSpPr>
            <p:cNvPr id="171" name="Rectangle 76"/>
            <p:cNvSpPr>
              <a:spLocks noChangeArrowheads="1"/>
            </p:cNvSpPr>
            <p:nvPr/>
          </p:nvSpPr>
          <p:spPr bwMode="auto">
            <a:xfrm>
              <a:off x="2384" y="2123"/>
              <a:ext cx="39" cy="10"/>
            </a:xfrm>
            <a:prstGeom prst="rect">
              <a:avLst/>
            </a:prstGeom>
            <a:solidFill>
              <a:srgbClr val="0033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+mn-lt"/>
              </a:endParaRPr>
            </a:p>
          </p:txBody>
        </p:sp>
        <p:sp>
          <p:nvSpPr>
            <p:cNvPr id="172" name="Rectangle 77"/>
            <p:cNvSpPr>
              <a:spLocks noChangeArrowheads="1"/>
            </p:cNvSpPr>
            <p:nvPr/>
          </p:nvSpPr>
          <p:spPr bwMode="auto">
            <a:xfrm>
              <a:off x="2316" y="2123"/>
              <a:ext cx="39" cy="10"/>
            </a:xfrm>
            <a:prstGeom prst="rect">
              <a:avLst/>
            </a:prstGeom>
            <a:solidFill>
              <a:srgbClr val="0033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+mn-lt"/>
              </a:endParaRPr>
            </a:p>
          </p:txBody>
        </p:sp>
        <p:sp>
          <p:nvSpPr>
            <p:cNvPr id="173" name="Rectangle 78"/>
            <p:cNvSpPr>
              <a:spLocks noChangeArrowheads="1"/>
            </p:cNvSpPr>
            <p:nvPr/>
          </p:nvSpPr>
          <p:spPr bwMode="auto">
            <a:xfrm>
              <a:off x="2247" y="2123"/>
              <a:ext cx="40" cy="10"/>
            </a:xfrm>
            <a:prstGeom prst="rect">
              <a:avLst/>
            </a:prstGeom>
            <a:solidFill>
              <a:srgbClr val="0033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+mn-lt"/>
              </a:endParaRPr>
            </a:p>
          </p:txBody>
        </p:sp>
        <p:sp>
          <p:nvSpPr>
            <p:cNvPr id="174" name="Rectangle 79"/>
            <p:cNvSpPr>
              <a:spLocks noChangeArrowheads="1"/>
            </p:cNvSpPr>
            <p:nvPr/>
          </p:nvSpPr>
          <p:spPr bwMode="auto">
            <a:xfrm>
              <a:off x="2179" y="2123"/>
              <a:ext cx="39" cy="10"/>
            </a:xfrm>
            <a:prstGeom prst="rect">
              <a:avLst/>
            </a:prstGeom>
            <a:solidFill>
              <a:srgbClr val="0033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+mn-lt"/>
              </a:endParaRPr>
            </a:p>
          </p:txBody>
        </p:sp>
        <p:sp>
          <p:nvSpPr>
            <p:cNvPr id="175" name="Rectangle 80"/>
            <p:cNvSpPr>
              <a:spLocks noChangeArrowheads="1"/>
            </p:cNvSpPr>
            <p:nvPr/>
          </p:nvSpPr>
          <p:spPr bwMode="auto">
            <a:xfrm>
              <a:off x="2111" y="2123"/>
              <a:ext cx="39" cy="10"/>
            </a:xfrm>
            <a:prstGeom prst="rect">
              <a:avLst/>
            </a:prstGeom>
            <a:solidFill>
              <a:srgbClr val="0033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+mn-lt"/>
              </a:endParaRPr>
            </a:p>
          </p:txBody>
        </p:sp>
      </p:grpSp>
      <p:sp>
        <p:nvSpPr>
          <p:cNvPr id="176" name="Line 81"/>
          <p:cNvSpPr>
            <a:spLocks noChangeShapeType="1"/>
          </p:cNvSpPr>
          <p:nvPr/>
        </p:nvSpPr>
        <p:spPr bwMode="auto">
          <a:xfrm flipH="1">
            <a:off x="3378171" y="1430920"/>
            <a:ext cx="187325" cy="139700"/>
          </a:xfrm>
          <a:prstGeom prst="line">
            <a:avLst/>
          </a:prstGeom>
          <a:noFill/>
          <a:ln w="12700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+mn-lt"/>
            </a:endParaRPr>
          </a:p>
        </p:txBody>
      </p:sp>
      <p:sp>
        <p:nvSpPr>
          <p:cNvPr id="177" name="Line 82"/>
          <p:cNvSpPr>
            <a:spLocks noChangeShapeType="1"/>
          </p:cNvSpPr>
          <p:nvPr/>
        </p:nvSpPr>
        <p:spPr bwMode="auto">
          <a:xfrm flipH="1">
            <a:off x="4062383" y="1405520"/>
            <a:ext cx="0" cy="185737"/>
          </a:xfrm>
          <a:prstGeom prst="line">
            <a:avLst/>
          </a:prstGeom>
          <a:noFill/>
          <a:ln w="12700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+mn-lt"/>
            </a:endParaRPr>
          </a:p>
        </p:txBody>
      </p:sp>
      <p:sp>
        <p:nvSpPr>
          <p:cNvPr id="178" name="Line 83"/>
          <p:cNvSpPr>
            <a:spLocks noChangeShapeType="1"/>
          </p:cNvSpPr>
          <p:nvPr/>
        </p:nvSpPr>
        <p:spPr bwMode="auto">
          <a:xfrm flipH="1">
            <a:off x="2955177" y="2336800"/>
            <a:ext cx="0" cy="40640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>
              <a:latin typeface="+mn-lt"/>
            </a:endParaRPr>
          </a:p>
        </p:txBody>
      </p:sp>
      <p:sp>
        <p:nvSpPr>
          <p:cNvPr id="179" name="Line 84"/>
          <p:cNvSpPr>
            <a:spLocks noChangeShapeType="1"/>
          </p:cNvSpPr>
          <p:nvPr/>
        </p:nvSpPr>
        <p:spPr bwMode="auto">
          <a:xfrm flipH="1">
            <a:off x="2974430" y="2255838"/>
            <a:ext cx="0" cy="2339975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+mn-lt"/>
            </a:endParaRPr>
          </a:p>
        </p:txBody>
      </p:sp>
      <p:sp>
        <p:nvSpPr>
          <p:cNvPr id="180" name="Line 85"/>
          <p:cNvSpPr>
            <a:spLocks noChangeShapeType="1"/>
          </p:cNvSpPr>
          <p:nvPr/>
        </p:nvSpPr>
        <p:spPr bwMode="auto">
          <a:xfrm>
            <a:off x="2964905" y="4576763"/>
            <a:ext cx="249238" cy="33496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>
              <a:latin typeface="+mn-lt"/>
            </a:endParaRPr>
          </a:p>
        </p:txBody>
      </p:sp>
      <p:sp>
        <p:nvSpPr>
          <p:cNvPr id="181" name="Line 86"/>
          <p:cNvSpPr>
            <a:spLocks noChangeShapeType="1"/>
          </p:cNvSpPr>
          <p:nvPr/>
        </p:nvSpPr>
        <p:spPr bwMode="auto">
          <a:xfrm flipH="1">
            <a:off x="4056033" y="2255838"/>
            <a:ext cx="0" cy="2662237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>
              <a:latin typeface="+mn-lt"/>
            </a:endParaRPr>
          </a:p>
        </p:txBody>
      </p:sp>
      <p:sp>
        <p:nvSpPr>
          <p:cNvPr id="182" name="Line 87"/>
          <p:cNvSpPr>
            <a:spLocks noChangeShapeType="1"/>
          </p:cNvSpPr>
          <p:nvPr/>
        </p:nvSpPr>
        <p:spPr bwMode="auto">
          <a:xfrm flipH="1">
            <a:off x="4926462" y="2255838"/>
            <a:ext cx="0" cy="2662237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>
              <a:latin typeface="+mn-lt"/>
            </a:endParaRPr>
          </a:p>
        </p:txBody>
      </p:sp>
      <p:sp>
        <p:nvSpPr>
          <p:cNvPr id="183" name="Line 91"/>
          <p:cNvSpPr>
            <a:spLocks noChangeShapeType="1"/>
          </p:cNvSpPr>
          <p:nvPr/>
        </p:nvSpPr>
        <p:spPr bwMode="auto">
          <a:xfrm>
            <a:off x="4948687" y="3108325"/>
            <a:ext cx="2225675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+mn-lt"/>
            </a:endParaRPr>
          </a:p>
        </p:txBody>
      </p:sp>
      <p:sp>
        <p:nvSpPr>
          <p:cNvPr id="184" name="Line 92"/>
          <p:cNvSpPr>
            <a:spLocks noChangeShapeType="1"/>
          </p:cNvSpPr>
          <p:nvPr/>
        </p:nvSpPr>
        <p:spPr bwMode="auto">
          <a:xfrm>
            <a:off x="6426171" y="5423085"/>
            <a:ext cx="811239" cy="0"/>
          </a:xfrm>
          <a:prstGeom prst="line">
            <a:avLst/>
          </a:prstGeom>
          <a:noFill/>
          <a:ln w="57150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+mn-lt"/>
            </a:endParaRPr>
          </a:p>
        </p:txBody>
      </p:sp>
      <p:sp>
        <p:nvSpPr>
          <p:cNvPr id="185" name="AutoShape 93"/>
          <p:cNvSpPr>
            <a:spLocks noChangeArrowheads="1"/>
          </p:cNvSpPr>
          <p:nvPr/>
        </p:nvSpPr>
        <p:spPr bwMode="auto">
          <a:xfrm rot="5400000">
            <a:off x="7191786" y="5346885"/>
            <a:ext cx="173037" cy="152400"/>
          </a:xfrm>
          <a:prstGeom prst="triangle">
            <a:avLst>
              <a:gd name="adj" fmla="val 50000"/>
            </a:avLst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>
              <a:latin typeface="+mn-lt"/>
            </a:endParaRPr>
          </a:p>
        </p:txBody>
      </p:sp>
      <p:sp>
        <p:nvSpPr>
          <p:cNvPr id="186" name="AutoShape 94"/>
          <p:cNvSpPr>
            <a:spLocks noChangeArrowheads="1"/>
          </p:cNvSpPr>
          <p:nvPr/>
        </p:nvSpPr>
        <p:spPr bwMode="auto">
          <a:xfrm rot="5400000">
            <a:off x="7163674" y="3024982"/>
            <a:ext cx="173037" cy="152400"/>
          </a:xfrm>
          <a:prstGeom prst="triangle">
            <a:avLst>
              <a:gd name="adj" fmla="val 50000"/>
            </a:avLst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>
              <a:latin typeface="+mn-lt"/>
            </a:endParaRPr>
          </a:p>
        </p:txBody>
      </p:sp>
      <p:sp>
        <p:nvSpPr>
          <p:cNvPr id="187" name="Rectangle 95"/>
          <p:cNvSpPr>
            <a:spLocks noChangeArrowheads="1"/>
          </p:cNvSpPr>
          <p:nvPr/>
        </p:nvSpPr>
        <p:spPr bwMode="auto">
          <a:xfrm>
            <a:off x="5120198" y="1122363"/>
            <a:ext cx="83394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GB" sz="1600" b="1" dirty="0" err="1">
                <a:solidFill>
                  <a:srgbClr val="9933FF"/>
                </a:solidFill>
                <a:latin typeface="+mn-lt"/>
              </a:rPr>
              <a:t>p</a:t>
            </a:r>
            <a:r>
              <a:rPr lang="en-GB" sz="1600" b="1" dirty="0" err="1" smtClean="0">
                <a:solidFill>
                  <a:srgbClr val="9933FF"/>
                </a:solidFill>
                <a:latin typeface="+mn-lt"/>
              </a:rPr>
              <a:t>hyto</a:t>
            </a:r>
            <a:r>
              <a:rPr lang="en-GB" sz="1600" b="1" dirty="0" smtClean="0">
                <a:solidFill>
                  <a:srgbClr val="9933FF"/>
                </a:solidFill>
                <a:latin typeface="+mn-lt"/>
              </a:rPr>
              <a:t>-</a:t>
            </a:r>
            <a:endParaRPr lang="en-GB" sz="1600" b="1" dirty="0">
              <a:solidFill>
                <a:srgbClr val="9933FF"/>
              </a:solidFill>
              <a:latin typeface="+mn-lt"/>
            </a:endParaRPr>
          </a:p>
          <a:p>
            <a:pPr algn="ctr" eaLnBrk="1" hangingPunct="1"/>
            <a:r>
              <a:rPr lang="en-GB" sz="1600" b="1" dirty="0">
                <a:solidFill>
                  <a:srgbClr val="9933FF"/>
                </a:solidFill>
                <a:latin typeface="+mn-lt"/>
              </a:rPr>
              <a:t>chemicals</a:t>
            </a:r>
          </a:p>
        </p:txBody>
      </p:sp>
      <p:sp>
        <p:nvSpPr>
          <p:cNvPr id="188" name="Line 96"/>
          <p:cNvSpPr>
            <a:spLocks noChangeShapeType="1"/>
          </p:cNvSpPr>
          <p:nvPr/>
        </p:nvSpPr>
        <p:spPr bwMode="auto">
          <a:xfrm flipH="1">
            <a:off x="5563419" y="2255838"/>
            <a:ext cx="0" cy="2662237"/>
          </a:xfrm>
          <a:prstGeom prst="line">
            <a:avLst/>
          </a:prstGeom>
          <a:noFill/>
          <a:ln w="28575">
            <a:solidFill>
              <a:srgbClr val="9933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>
              <a:latin typeface="+mn-lt"/>
            </a:endParaRPr>
          </a:p>
        </p:txBody>
      </p:sp>
      <p:sp>
        <p:nvSpPr>
          <p:cNvPr id="189" name="Line 97"/>
          <p:cNvSpPr>
            <a:spLocks noChangeShapeType="1"/>
          </p:cNvSpPr>
          <p:nvPr/>
        </p:nvSpPr>
        <p:spPr bwMode="auto">
          <a:xfrm flipV="1">
            <a:off x="5564253" y="2884284"/>
            <a:ext cx="1641239" cy="1"/>
          </a:xfrm>
          <a:prstGeom prst="line">
            <a:avLst/>
          </a:prstGeom>
          <a:noFill/>
          <a:ln w="19050">
            <a:solidFill>
              <a:srgbClr val="9933FF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+mn-lt"/>
            </a:endParaRPr>
          </a:p>
        </p:txBody>
      </p:sp>
      <p:sp>
        <p:nvSpPr>
          <p:cNvPr id="190" name="AutoShape 98"/>
          <p:cNvSpPr>
            <a:spLocks noChangeArrowheads="1"/>
          </p:cNvSpPr>
          <p:nvPr/>
        </p:nvSpPr>
        <p:spPr bwMode="auto">
          <a:xfrm rot="5400000">
            <a:off x="7163674" y="2812257"/>
            <a:ext cx="173037" cy="152400"/>
          </a:xfrm>
          <a:prstGeom prst="triangle">
            <a:avLst>
              <a:gd name="adj" fmla="val 50000"/>
            </a:avLst>
          </a:prstGeom>
          <a:solidFill>
            <a:srgbClr val="9933FF"/>
          </a:solidFill>
          <a:ln w="9525">
            <a:solidFill>
              <a:srgbClr val="9933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>
              <a:latin typeface="+mn-lt"/>
            </a:endParaRPr>
          </a:p>
        </p:txBody>
      </p:sp>
      <p:sp>
        <p:nvSpPr>
          <p:cNvPr id="191" name="Line 99"/>
          <p:cNvSpPr>
            <a:spLocks noChangeShapeType="1"/>
          </p:cNvSpPr>
          <p:nvPr/>
        </p:nvSpPr>
        <p:spPr bwMode="auto">
          <a:xfrm rot="16200000" flipH="1">
            <a:off x="5270525" y="2577307"/>
            <a:ext cx="642937" cy="0"/>
          </a:xfrm>
          <a:prstGeom prst="line">
            <a:avLst/>
          </a:prstGeom>
          <a:noFill/>
          <a:ln w="38100">
            <a:solidFill>
              <a:srgbClr val="9933FF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+mn-lt"/>
            </a:endParaRPr>
          </a:p>
        </p:txBody>
      </p:sp>
      <p:sp>
        <p:nvSpPr>
          <p:cNvPr id="192" name="Line 102"/>
          <p:cNvSpPr>
            <a:spLocks noChangeShapeType="1"/>
          </p:cNvSpPr>
          <p:nvPr/>
        </p:nvSpPr>
        <p:spPr bwMode="auto">
          <a:xfrm>
            <a:off x="4955037" y="2255838"/>
            <a:ext cx="0" cy="85248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+mn-lt"/>
            </a:endParaRPr>
          </a:p>
        </p:txBody>
      </p:sp>
      <p:sp>
        <p:nvSpPr>
          <p:cNvPr id="193" name="Rectangle 103"/>
          <p:cNvSpPr>
            <a:spLocks noChangeArrowheads="1"/>
          </p:cNvSpPr>
          <p:nvPr/>
        </p:nvSpPr>
        <p:spPr bwMode="auto">
          <a:xfrm>
            <a:off x="4498574" y="827527"/>
            <a:ext cx="32880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1600" b="1" i="1" dirty="0">
                <a:solidFill>
                  <a:srgbClr val="000000"/>
                </a:solidFill>
                <a:latin typeface="+mn-lt"/>
              </a:rPr>
              <a:t>diet</a:t>
            </a:r>
            <a:endParaRPr lang="en-GB" sz="1600" dirty="0">
              <a:latin typeface="+mn-lt"/>
            </a:endParaRPr>
          </a:p>
        </p:txBody>
      </p:sp>
      <p:sp>
        <p:nvSpPr>
          <p:cNvPr id="194" name="Rectangle 105"/>
          <p:cNvSpPr>
            <a:spLocks noChangeArrowheads="1"/>
          </p:cNvSpPr>
          <p:nvPr/>
        </p:nvSpPr>
        <p:spPr bwMode="auto">
          <a:xfrm>
            <a:off x="6044408" y="1122363"/>
            <a:ext cx="66986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GB" sz="1600" b="1" dirty="0">
                <a:solidFill>
                  <a:srgbClr val="FF0000"/>
                </a:solidFill>
                <a:latin typeface="+mn-lt"/>
              </a:rPr>
              <a:t> protein</a:t>
            </a:r>
          </a:p>
          <a:p>
            <a:pPr algn="ctr" eaLnBrk="1" hangingPunct="1"/>
            <a:r>
              <a:rPr lang="en-GB" sz="1600" b="1" dirty="0">
                <a:solidFill>
                  <a:srgbClr val="FF0000"/>
                </a:solidFill>
                <a:latin typeface="+mn-lt"/>
              </a:rPr>
              <a:t>&amp; fat</a:t>
            </a:r>
          </a:p>
        </p:txBody>
      </p:sp>
      <p:sp>
        <p:nvSpPr>
          <p:cNvPr id="195" name="Line 106"/>
          <p:cNvSpPr>
            <a:spLocks noChangeShapeType="1"/>
          </p:cNvSpPr>
          <p:nvPr/>
        </p:nvSpPr>
        <p:spPr bwMode="auto">
          <a:xfrm flipH="1">
            <a:off x="6296438" y="2255838"/>
            <a:ext cx="0" cy="2662237"/>
          </a:xfrm>
          <a:prstGeom prst="line">
            <a:avLst/>
          </a:prstGeom>
          <a:noFill/>
          <a:ln w="31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>
              <a:latin typeface="+mn-lt"/>
            </a:endParaRPr>
          </a:p>
        </p:txBody>
      </p:sp>
      <p:sp>
        <p:nvSpPr>
          <p:cNvPr id="196" name="Line 107"/>
          <p:cNvSpPr>
            <a:spLocks noChangeShapeType="1"/>
          </p:cNvSpPr>
          <p:nvPr/>
        </p:nvSpPr>
        <p:spPr bwMode="auto">
          <a:xfrm flipV="1">
            <a:off x="6303555" y="2669971"/>
            <a:ext cx="911665" cy="1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+mn-lt"/>
            </a:endParaRPr>
          </a:p>
        </p:txBody>
      </p:sp>
      <p:sp>
        <p:nvSpPr>
          <p:cNvPr id="197" name="Line 108"/>
          <p:cNvSpPr>
            <a:spLocks noChangeShapeType="1"/>
          </p:cNvSpPr>
          <p:nvPr/>
        </p:nvSpPr>
        <p:spPr bwMode="auto">
          <a:xfrm rot="5400000">
            <a:off x="6131744" y="2459038"/>
            <a:ext cx="406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+mn-lt"/>
            </a:endParaRPr>
          </a:p>
        </p:txBody>
      </p:sp>
      <p:sp>
        <p:nvSpPr>
          <p:cNvPr id="198" name="AutoShape 109"/>
          <p:cNvSpPr>
            <a:spLocks noChangeArrowheads="1"/>
          </p:cNvSpPr>
          <p:nvPr/>
        </p:nvSpPr>
        <p:spPr bwMode="auto">
          <a:xfrm rot="5400000">
            <a:off x="7165261" y="2580482"/>
            <a:ext cx="173037" cy="1524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>
              <a:latin typeface="+mn-lt"/>
            </a:endParaRPr>
          </a:p>
        </p:txBody>
      </p:sp>
      <p:sp>
        <p:nvSpPr>
          <p:cNvPr id="199" name="Rectangle 112"/>
          <p:cNvSpPr>
            <a:spLocks noChangeArrowheads="1"/>
          </p:cNvSpPr>
          <p:nvPr/>
        </p:nvSpPr>
        <p:spPr bwMode="auto">
          <a:xfrm>
            <a:off x="7202105" y="3924389"/>
            <a:ext cx="60272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1600" b="1" dirty="0" smtClean="0">
                <a:solidFill>
                  <a:srgbClr val="993366"/>
                </a:solidFill>
                <a:latin typeface="+mn-lt"/>
              </a:rPr>
              <a:t>bile</a:t>
            </a:r>
            <a:endParaRPr lang="en-GB" sz="1600" b="1" dirty="0">
              <a:solidFill>
                <a:srgbClr val="993366"/>
              </a:solidFill>
              <a:latin typeface="+mn-lt"/>
            </a:endParaRPr>
          </a:p>
          <a:p>
            <a:pPr eaLnBrk="1" hangingPunct="1"/>
            <a:endParaRPr lang="en-GB" sz="1600" b="1" dirty="0">
              <a:solidFill>
                <a:srgbClr val="993366"/>
              </a:solidFill>
              <a:latin typeface="+mn-lt"/>
            </a:endParaRPr>
          </a:p>
          <a:p>
            <a:pPr eaLnBrk="1" hangingPunct="1"/>
            <a:r>
              <a:rPr lang="en-GB" sz="1600" b="1" dirty="0">
                <a:solidFill>
                  <a:srgbClr val="993366"/>
                </a:solidFill>
                <a:latin typeface="+mn-lt"/>
              </a:rPr>
              <a:t>mucus </a:t>
            </a:r>
            <a:endParaRPr lang="en-GB" sz="1600" dirty="0">
              <a:latin typeface="+mn-lt"/>
            </a:endParaRPr>
          </a:p>
        </p:txBody>
      </p:sp>
      <p:sp>
        <p:nvSpPr>
          <p:cNvPr id="200" name="Line 113"/>
          <p:cNvSpPr>
            <a:spLocks noChangeShapeType="1"/>
          </p:cNvSpPr>
          <p:nvPr/>
        </p:nvSpPr>
        <p:spPr bwMode="auto">
          <a:xfrm flipH="1">
            <a:off x="6031185" y="4498770"/>
            <a:ext cx="1114830" cy="1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+mn-lt"/>
            </a:endParaRPr>
          </a:p>
        </p:txBody>
      </p:sp>
      <p:sp>
        <p:nvSpPr>
          <p:cNvPr id="201" name="Line 114"/>
          <p:cNvSpPr>
            <a:spLocks noChangeShapeType="1"/>
          </p:cNvSpPr>
          <p:nvPr/>
        </p:nvSpPr>
        <p:spPr bwMode="auto">
          <a:xfrm rot="5400000">
            <a:off x="5825947" y="4704557"/>
            <a:ext cx="420687" cy="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>
              <a:latin typeface="+mn-lt"/>
            </a:endParaRPr>
          </a:p>
        </p:txBody>
      </p:sp>
      <p:sp>
        <p:nvSpPr>
          <p:cNvPr id="202" name="Line 115"/>
          <p:cNvSpPr>
            <a:spLocks noChangeShapeType="1"/>
          </p:cNvSpPr>
          <p:nvPr/>
        </p:nvSpPr>
        <p:spPr bwMode="auto">
          <a:xfrm flipH="1">
            <a:off x="5758810" y="4041570"/>
            <a:ext cx="1387204" cy="1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+mn-lt"/>
            </a:endParaRPr>
          </a:p>
        </p:txBody>
      </p:sp>
      <p:sp>
        <p:nvSpPr>
          <p:cNvPr id="203" name="Line 116"/>
          <p:cNvSpPr>
            <a:spLocks noChangeShapeType="1"/>
          </p:cNvSpPr>
          <p:nvPr/>
        </p:nvSpPr>
        <p:spPr bwMode="auto">
          <a:xfrm rot="5400000">
            <a:off x="5326475" y="4473576"/>
            <a:ext cx="885825" cy="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>
              <a:latin typeface="+mn-lt"/>
            </a:endParaRPr>
          </a:p>
        </p:txBody>
      </p:sp>
      <p:sp>
        <p:nvSpPr>
          <p:cNvPr id="204" name="Rectangle 118"/>
          <p:cNvSpPr>
            <a:spLocks noChangeArrowheads="1"/>
          </p:cNvSpPr>
          <p:nvPr/>
        </p:nvSpPr>
        <p:spPr bwMode="auto">
          <a:xfrm>
            <a:off x="1656253" y="3148013"/>
            <a:ext cx="780919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1600" b="1" i="1" dirty="0">
                <a:solidFill>
                  <a:srgbClr val="FF9900"/>
                </a:solidFill>
                <a:latin typeface="+mn-lt"/>
              </a:rPr>
              <a:t>small</a:t>
            </a:r>
          </a:p>
          <a:p>
            <a:pPr eaLnBrk="1" hangingPunct="1"/>
            <a:r>
              <a:rPr lang="en-GB" sz="1600" b="1" i="1" dirty="0">
                <a:solidFill>
                  <a:srgbClr val="FF9900"/>
                </a:solidFill>
                <a:latin typeface="+mn-lt"/>
              </a:rPr>
              <a:t>intestine</a:t>
            </a:r>
          </a:p>
          <a:p>
            <a:pPr eaLnBrk="1" hangingPunct="1"/>
            <a:endParaRPr lang="en-GB" sz="1600" b="1" i="1" dirty="0">
              <a:solidFill>
                <a:srgbClr val="000000"/>
              </a:solidFill>
              <a:latin typeface="+mn-lt"/>
            </a:endParaRPr>
          </a:p>
          <a:p>
            <a:pPr eaLnBrk="1" hangingPunct="1"/>
            <a:endParaRPr lang="en-GB" sz="1600" b="1" i="1" dirty="0">
              <a:solidFill>
                <a:srgbClr val="000000"/>
              </a:solidFill>
              <a:latin typeface="+mn-lt"/>
            </a:endParaRPr>
          </a:p>
          <a:p>
            <a:pPr eaLnBrk="1" hangingPunct="1"/>
            <a:endParaRPr lang="en-GB" sz="1600" b="1" i="1" dirty="0">
              <a:solidFill>
                <a:srgbClr val="000000"/>
              </a:solidFill>
              <a:latin typeface="+mn-lt"/>
            </a:endParaRPr>
          </a:p>
          <a:p>
            <a:pPr eaLnBrk="1" hangingPunct="1"/>
            <a:endParaRPr lang="en-GB" sz="1600" b="1" i="1" dirty="0">
              <a:solidFill>
                <a:srgbClr val="000000"/>
              </a:solidFill>
              <a:latin typeface="+mn-lt"/>
            </a:endParaRPr>
          </a:p>
          <a:p>
            <a:pPr eaLnBrk="1" hangingPunct="1"/>
            <a:endParaRPr lang="en-GB" sz="1600" b="1" i="1" dirty="0">
              <a:solidFill>
                <a:srgbClr val="000000"/>
              </a:solidFill>
              <a:latin typeface="+mn-lt"/>
            </a:endParaRPr>
          </a:p>
          <a:p>
            <a:pPr eaLnBrk="1" hangingPunct="1"/>
            <a:endParaRPr lang="en-GB" sz="1600" b="1" i="1" dirty="0">
              <a:solidFill>
                <a:srgbClr val="FF3300"/>
              </a:solidFill>
              <a:latin typeface="+mn-lt"/>
            </a:endParaRPr>
          </a:p>
          <a:p>
            <a:pPr eaLnBrk="1" hangingPunct="1"/>
            <a:r>
              <a:rPr lang="en-GB" sz="1600" b="1" i="1" dirty="0">
                <a:solidFill>
                  <a:srgbClr val="FF3300"/>
                </a:solidFill>
                <a:latin typeface="+mn-lt"/>
              </a:rPr>
              <a:t>large</a:t>
            </a:r>
          </a:p>
          <a:p>
            <a:pPr eaLnBrk="1" hangingPunct="1"/>
            <a:r>
              <a:rPr lang="en-GB" sz="1600" b="1" i="1" dirty="0">
                <a:solidFill>
                  <a:srgbClr val="FF3300"/>
                </a:solidFill>
                <a:latin typeface="+mn-lt"/>
              </a:rPr>
              <a:t>intestine </a:t>
            </a:r>
            <a:endParaRPr lang="en-GB" sz="1600" dirty="0">
              <a:solidFill>
                <a:srgbClr val="FF3300"/>
              </a:solidFill>
              <a:latin typeface="+mn-lt"/>
            </a:endParaRPr>
          </a:p>
        </p:txBody>
      </p:sp>
      <p:sp>
        <p:nvSpPr>
          <p:cNvPr id="205" name="Rectangle 204"/>
          <p:cNvSpPr/>
          <p:nvPr/>
        </p:nvSpPr>
        <p:spPr bwMode="auto">
          <a:xfrm>
            <a:off x="7485614" y="966404"/>
            <a:ext cx="251514" cy="1265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06" name="Rectangle 24"/>
          <p:cNvSpPr>
            <a:spLocks noChangeArrowheads="1"/>
          </p:cNvSpPr>
          <p:nvPr/>
        </p:nvSpPr>
        <p:spPr bwMode="auto">
          <a:xfrm>
            <a:off x="3089524" y="5032375"/>
            <a:ext cx="3186147" cy="832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1" hangingPunct="1">
              <a:lnSpc>
                <a:spcPct val="110000"/>
              </a:lnSpc>
            </a:pPr>
            <a:r>
              <a:rPr lang="en-GB" sz="1600" b="1" dirty="0">
                <a:solidFill>
                  <a:srgbClr val="0033CC"/>
                </a:solidFill>
                <a:latin typeface="+mn-lt"/>
              </a:rPr>
              <a:t>m</a:t>
            </a:r>
            <a:r>
              <a:rPr lang="en-GB" sz="1600" b="1" dirty="0" smtClean="0">
                <a:solidFill>
                  <a:srgbClr val="0033CC"/>
                </a:solidFill>
                <a:latin typeface="+mn-lt"/>
              </a:rPr>
              <a:t>icrobial activity </a:t>
            </a:r>
            <a:r>
              <a:rPr lang="en-GB" b="1" dirty="0" smtClean="0">
                <a:solidFill>
                  <a:srgbClr val="0033CC"/>
                </a:solidFill>
                <a:latin typeface="+mn-lt"/>
                <a:cs typeface="Arial" pitchFamily="34" charset="0"/>
              </a:rPr>
              <a:t>→</a:t>
            </a:r>
            <a:r>
              <a:rPr lang="en-GB" sz="1600" b="1" dirty="0" smtClean="0">
                <a:solidFill>
                  <a:srgbClr val="0033CC"/>
                </a:solidFill>
                <a:latin typeface="+mn-lt"/>
                <a:cs typeface="Arial" pitchFamily="34" charset="0"/>
              </a:rPr>
              <a:t> </a:t>
            </a:r>
            <a:r>
              <a:rPr lang="en-GB" sz="1600" b="1" dirty="0" smtClean="0">
                <a:solidFill>
                  <a:srgbClr val="0033CC"/>
                </a:solidFill>
                <a:latin typeface="+mn-lt"/>
              </a:rPr>
              <a:t>metabolites</a:t>
            </a:r>
          </a:p>
          <a:p>
            <a:pPr algn="ctr" eaLnBrk="1" hangingPunct="1">
              <a:lnSpc>
                <a:spcPct val="110000"/>
              </a:lnSpc>
            </a:pPr>
            <a:r>
              <a:rPr lang="en-GB" sz="1600" b="1" dirty="0" smtClean="0">
                <a:solidFill>
                  <a:srgbClr val="0033CC"/>
                </a:solidFill>
                <a:latin typeface="+mn-lt"/>
              </a:rPr>
              <a:t>e.g. vitamins, short-chain fatty acids, phytochemicals, secondary bile acids </a:t>
            </a:r>
            <a:endParaRPr lang="en-GB" sz="1600" dirty="0">
              <a:latin typeface="+mn-lt"/>
            </a:endParaRPr>
          </a:p>
        </p:txBody>
      </p:sp>
      <p:sp>
        <p:nvSpPr>
          <p:cNvPr id="207" name="Line 111"/>
          <p:cNvSpPr>
            <a:spLocks noChangeShapeType="1"/>
          </p:cNvSpPr>
          <p:nvPr/>
        </p:nvSpPr>
        <p:spPr bwMode="auto">
          <a:xfrm>
            <a:off x="4716431" y="5924550"/>
            <a:ext cx="1" cy="514350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>
              <a:latin typeface="+mn-lt"/>
            </a:endParaRPr>
          </a:p>
        </p:txBody>
      </p:sp>
      <p:grpSp>
        <p:nvGrpSpPr>
          <p:cNvPr id="208" name="Group 207"/>
          <p:cNvGrpSpPr/>
          <p:nvPr/>
        </p:nvGrpSpPr>
        <p:grpSpPr>
          <a:xfrm>
            <a:off x="438163" y="1073749"/>
            <a:ext cx="1882982" cy="1263052"/>
            <a:chOff x="7317486" y="920121"/>
            <a:chExt cx="1755648" cy="1170433"/>
          </a:xfrm>
        </p:grpSpPr>
        <p:pic>
          <p:nvPicPr>
            <p:cNvPr id="209" name="Picture 20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56" t="30697" r="14610" b="27660"/>
            <a:stretch/>
          </p:blipFill>
          <p:spPr>
            <a:xfrm>
              <a:off x="7902702" y="920121"/>
              <a:ext cx="1170432" cy="1170433"/>
            </a:xfrm>
            <a:prstGeom prst="rect">
              <a:avLst/>
            </a:prstGeom>
          </p:spPr>
        </p:pic>
        <p:pic>
          <p:nvPicPr>
            <p:cNvPr id="210" name="Picture 20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36" r="45616"/>
            <a:stretch/>
          </p:blipFill>
          <p:spPr>
            <a:xfrm>
              <a:off x="7317486" y="923318"/>
              <a:ext cx="585216" cy="1162985"/>
            </a:xfrm>
            <a:prstGeom prst="rect">
              <a:avLst/>
            </a:prstGeom>
          </p:spPr>
        </p:pic>
      </p:grpSp>
      <p:pic>
        <p:nvPicPr>
          <p:cNvPr id="211" name="Picture 2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0" t="8018" r="17153" b="22602"/>
          <a:stretch/>
        </p:blipFill>
        <p:spPr>
          <a:xfrm>
            <a:off x="6990560" y="1055216"/>
            <a:ext cx="1239399" cy="126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15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 107"/>
          <p:cNvSpPr/>
          <p:nvPr/>
        </p:nvSpPr>
        <p:spPr>
          <a:xfrm>
            <a:off x="0" y="0"/>
            <a:ext cx="9144000" cy="62071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99" name="Text Box 10"/>
          <p:cNvSpPr txBox="1">
            <a:spLocks noChangeArrowheads="1"/>
          </p:cNvSpPr>
          <p:nvPr/>
        </p:nvSpPr>
        <p:spPr bwMode="auto">
          <a:xfrm>
            <a:off x="165100" y="112713"/>
            <a:ext cx="40943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dietary non-digestible carbohydrates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715166" y="4615221"/>
            <a:ext cx="4354174" cy="1884462"/>
            <a:chOff x="2715166" y="4615221"/>
            <a:chExt cx="4354174" cy="1884462"/>
          </a:xfrm>
        </p:grpSpPr>
        <p:sp>
          <p:nvSpPr>
            <p:cNvPr id="286" name="AutoShape 409"/>
            <p:cNvSpPr>
              <a:spLocks noChangeArrowheads="1"/>
            </p:cNvSpPr>
            <p:nvPr/>
          </p:nvSpPr>
          <p:spPr bwMode="auto">
            <a:xfrm>
              <a:off x="3169589" y="6093747"/>
              <a:ext cx="854171" cy="404455"/>
            </a:xfrm>
            <a:prstGeom prst="hexagon">
              <a:avLst>
                <a:gd name="adj" fmla="val 54808"/>
                <a:gd name="vf" fmla="val 115470"/>
              </a:avLst>
            </a:prstGeom>
            <a:noFill/>
            <a:ln w="19050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33CC"/>
                </a:solidFill>
              </a:endParaRPr>
            </a:p>
          </p:txBody>
        </p:sp>
        <p:sp>
          <p:nvSpPr>
            <p:cNvPr id="287" name="Line 410"/>
            <p:cNvSpPr>
              <a:spLocks noChangeShapeType="1"/>
            </p:cNvSpPr>
            <p:nvPr/>
          </p:nvSpPr>
          <p:spPr bwMode="auto">
            <a:xfrm>
              <a:off x="3164147" y="6303289"/>
              <a:ext cx="224782" cy="178893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0033CC"/>
                </a:solidFill>
              </a:endParaRPr>
            </a:p>
          </p:txBody>
        </p:sp>
        <p:sp>
          <p:nvSpPr>
            <p:cNvPr id="288" name="Line 411"/>
            <p:cNvSpPr>
              <a:spLocks noChangeShapeType="1"/>
            </p:cNvSpPr>
            <p:nvPr/>
          </p:nvSpPr>
          <p:spPr bwMode="auto">
            <a:xfrm>
              <a:off x="3167893" y="6307178"/>
              <a:ext cx="213543" cy="192505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0033CC"/>
                </a:solidFill>
              </a:endParaRPr>
            </a:p>
          </p:txBody>
        </p:sp>
        <p:sp>
          <p:nvSpPr>
            <p:cNvPr id="289" name="Line 412"/>
            <p:cNvSpPr>
              <a:spLocks noChangeShapeType="1"/>
            </p:cNvSpPr>
            <p:nvPr/>
          </p:nvSpPr>
          <p:spPr bwMode="auto">
            <a:xfrm flipH="1">
              <a:off x="3800851" y="6295974"/>
              <a:ext cx="219162" cy="175004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0033CC"/>
                </a:solidFill>
              </a:endParaRPr>
            </a:p>
          </p:txBody>
        </p:sp>
        <p:sp>
          <p:nvSpPr>
            <p:cNvPr id="290" name="Line 413"/>
            <p:cNvSpPr>
              <a:spLocks noChangeShapeType="1"/>
            </p:cNvSpPr>
            <p:nvPr/>
          </p:nvSpPr>
          <p:spPr bwMode="auto">
            <a:xfrm flipH="1">
              <a:off x="3804597" y="6299863"/>
              <a:ext cx="213543" cy="192505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0033CC"/>
                </a:solidFill>
              </a:endParaRPr>
            </a:p>
          </p:txBody>
        </p:sp>
        <p:sp>
          <p:nvSpPr>
            <p:cNvPr id="291" name="Line 414"/>
            <p:cNvSpPr>
              <a:spLocks noChangeShapeType="1"/>
            </p:cNvSpPr>
            <p:nvPr/>
          </p:nvSpPr>
          <p:spPr bwMode="auto">
            <a:xfrm>
              <a:off x="3388751" y="6482646"/>
              <a:ext cx="427086" cy="0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0033CC"/>
                </a:solidFill>
              </a:endParaRPr>
            </a:p>
          </p:txBody>
        </p:sp>
        <p:sp>
          <p:nvSpPr>
            <p:cNvPr id="292" name="Text Box 415"/>
            <p:cNvSpPr txBox="1">
              <a:spLocks noChangeArrowheads="1"/>
            </p:cNvSpPr>
            <p:nvPr/>
          </p:nvSpPr>
          <p:spPr bwMode="auto">
            <a:xfrm>
              <a:off x="3199560" y="6106793"/>
              <a:ext cx="52261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GB" sz="1200" b="1" dirty="0">
                  <a:solidFill>
                    <a:srgbClr val="0033CC"/>
                  </a:solidFill>
                  <a:latin typeface="Arial" pitchFamily="34" charset="0"/>
                </a:rPr>
                <a:t>OH</a:t>
              </a:r>
            </a:p>
          </p:txBody>
        </p:sp>
        <p:sp>
          <p:nvSpPr>
            <p:cNvPr id="293" name="Text Box 416"/>
            <p:cNvSpPr txBox="1">
              <a:spLocks noChangeArrowheads="1"/>
            </p:cNvSpPr>
            <p:nvPr/>
          </p:nvSpPr>
          <p:spPr bwMode="auto">
            <a:xfrm>
              <a:off x="3471086" y="6105598"/>
              <a:ext cx="52261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GB" sz="1200" b="1" dirty="0" smtClean="0">
                  <a:solidFill>
                    <a:srgbClr val="0033CC"/>
                  </a:solidFill>
                  <a:latin typeface="Arial" pitchFamily="34" charset="0"/>
                </a:rPr>
                <a:t>HO</a:t>
              </a:r>
              <a:endParaRPr lang="en-GB" sz="1200" b="1" dirty="0">
                <a:solidFill>
                  <a:srgbClr val="0033CC"/>
                </a:solidFill>
                <a:latin typeface="Arial" pitchFamily="34" charset="0"/>
              </a:endParaRPr>
            </a:p>
          </p:txBody>
        </p:sp>
        <p:sp>
          <p:nvSpPr>
            <p:cNvPr id="294" name="Line 417"/>
            <p:cNvSpPr>
              <a:spLocks noChangeShapeType="1"/>
            </p:cNvSpPr>
            <p:nvPr/>
          </p:nvSpPr>
          <p:spPr bwMode="auto">
            <a:xfrm>
              <a:off x="3383131" y="5910965"/>
              <a:ext cx="0" cy="178893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0033CC"/>
                </a:solidFill>
              </a:endParaRPr>
            </a:p>
          </p:txBody>
        </p:sp>
        <p:sp>
          <p:nvSpPr>
            <p:cNvPr id="295" name="Text Box 418"/>
            <p:cNvSpPr txBox="1">
              <a:spLocks noChangeArrowheads="1"/>
            </p:cNvSpPr>
            <p:nvPr/>
          </p:nvSpPr>
          <p:spPr bwMode="auto">
            <a:xfrm>
              <a:off x="3154934" y="5700021"/>
              <a:ext cx="85979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GB" sz="1200" b="1" dirty="0">
                  <a:solidFill>
                    <a:srgbClr val="0033CC"/>
                  </a:solidFill>
                  <a:latin typeface="Arial" pitchFamily="34" charset="0"/>
                </a:rPr>
                <a:t>CH</a:t>
              </a:r>
              <a:r>
                <a:rPr lang="en-GB" sz="1200" b="1" baseline="-25000" dirty="0">
                  <a:solidFill>
                    <a:srgbClr val="0033CC"/>
                  </a:solidFill>
                  <a:latin typeface="Arial" pitchFamily="34" charset="0"/>
                </a:rPr>
                <a:t>2</a:t>
              </a:r>
              <a:r>
                <a:rPr lang="en-GB" sz="1200" b="1" dirty="0">
                  <a:solidFill>
                    <a:srgbClr val="0033CC"/>
                  </a:solidFill>
                  <a:latin typeface="Arial" pitchFamily="34" charset="0"/>
                </a:rPr>
                <a:t>OH</a:t>
              </a:r>
            </a:p>
          </p:txBody>
        </p:sp>
        <p:sp>
          <p:nvSpPr>
            <p:cNvPr id="296" name="Line 421"/>
            <p:cNvSpPr>
              <a:spLocks noChangeShapeType="1"/>
            </p:cNvSpPr>
            <p:nvPr/>
          </p:nvSpPr>
          <p:spPr bwMode="auto">
            <a:xfrm>
              <a:off x="3793199" y="6307307"/>
              <a:ext cx="0" cy="178893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0033CC"/>
                </a:solidFill>
              </a:endParaRPr>
            </a:p>
          </p:txBody>
        </p:sp>
        <p:sp>
          <p:nvSpPr>
            <p:cNvPr id="297" name="Line 422"/>
            <p:cNvSpPr>
              <a:spLocks noChangeShapeType="1"/>
            </p:cNvSpPr>
            <p:nvPr/>
          </p:nvSpPr>
          <p:spPr bwMode="auto">
            <a:xfrm>
              <a:off x="3383309" y="6314956"/>
              <a:ext cx="0" cy="178893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0033CC"/>
                </a:solidFill>
              </a:endParaRPr>
            </a:p>
          </p:txBody>
        </p:sp>
        <p:sp>
          <p:nvSpPr>
            <p:cNvPr id="298" name="Line 423"/>
            <p:cNvSpPr>
              <a:spLocks noChangeShapeType="1"/>
            </p:cNvSpPr>
            <p:nvPr/>
          </p:nvSpPr>
          <p:spPr bwMode="auto">
            <a:xfrm>
              <a:off x="3166020" y="6291622"/>
              <a:ext cx="0" cy="178893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0033CC"/>
                </a:solidFill>
              </a:endParaRPr>
            </a:p>
          </p:txBody>
        </p:sp>
        <p:sp>
          <p:nvSpPr>
            <p:cNvPr id="299" name="Line 424"/>
            <p:cNvSpPr>
              <a:spLocks noChangeShapeType="1"/>
            </p:cNvSpPr>
            <p:nvPr/>
          </p:nvSpPr>
          <p:spPr bwMode="auto">
            <a:xfrm>
              <a:off x="4024309" y="6123676"/>
              <a:ext cx="0" cy="178893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0033CC"/>
                </a:solidFill>
              </a:endParaRPr>
            </a:p>
          </p:txBody>
        </p:sp>
        <p:sp>
          <p:nvSpPr>
            <p:cNvPr id="300" name="Line 425"/>
            <p:cNvSpPr>
              <a:spLocks noChangeShapeType="1"/>
            </p:cNvSpPr>
            <p:nvPr/>
          </p:nvSpPr>
          <p:spPr bwMode="auto">
            <a:xfrm>
              <a:off x="3740909" y="6095691"/>
              <a:ext cx="101152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0033CC"/>
                </a:solidFill>
              </a:endParaRPr>
            </a:p>
          </p:txBody>
        </p:sp>
        <p:sp>
          <p:nvSpPr>
            <p:cNvPr id="301" name="Line 426"/>
            <p:cNvSpPr>
              <a:spLocks noChangeShapeType="1"/>
            </p:cNvSpPr>
            <p:nvPr/>
          </p:nvSpPr>
          <p:spPr bwMode="auto">
            <a:xfrm>
              <a:off x="3791485" y="6072357"/>
              <a:ext cx="93659" cy="99169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0033CC"/>
                </a:solidFill>
              </a:endParaRPr>
            </a:p>
          </p:txBody>
        </p:sp>
        <p:sp>
          <p:nvSpPr>
            <p:cNvPr id="302" name="Text Box 427"/>
            <p:cNvSpPr txBox="1">
              <a:spLocks noChangeArrowheads="1"/>
            </p:cNvSpPr>
            <p:nvPr/>
          </p:nvSpPr>
          <p:spPr bwMode="auto">
            <a:xfrm>
              <a:off x="3654633" y="5976303"/>
              <a:ext cx="34653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GB" sz="1200" b="1" dirty="0">
                  <a:solidFill>
                    <a:srgbClr val="0033CC"/>
                  </a:solidFill>
                  <a:latin typeface="Arial" pitchFamily="34" charset="0"/>
                </a:rPr>
                <a:t>O</a:t>
              </a:r>
            </a:p>
          </p:txBody>
        </p:sp>
        <p:grpSp>
          <p:nvGrpSpPr>
            <p:cNvPr id="234" name="Group 233"/>
            <p:cNvGrpSpPr/>
            <p:nvPr/>
          </p:nvGrpSpPr>
          <p:grpSpPr>
            <a:xfrm>
              <a:off x="4029616" y="6136385"/>
              <a:ext cx="439399" cy="324920"/>
              <a:chOff x="2197439" y="5494208"/>
              <a:chExt cx="439399" cy="324920"/>
            </a:xfrm>
          </p:grpSpPr>
          <p:sp>
            <p:nvSpPr>
              <p:cNvPr id="283" name="Text Box 419"/>
              <p:cNvSpPr txBox="1">
                <a:spLocks noChangeArrowheads="1"/>
              </p:cNvSpPr>
              <p:nvPr/>
            </p:nvSpPr>
            <p:spPr bwMode="auto">
              <a:xfrm>
                <a:off x="2259328" y="5526484"/>
                <a:ext cx="329885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eaLnBrk="1" hangingPunct="1"/>
                <a:r>
                  <a:rPr lang="en-GB" sz="1200" b="1" dirty="0" smtClean="0">
                    <a:solidFill>
                      <a:srgbClr val="0033CC"/>
                    </a:solidFill>
                    <a:latin typeface="Arial" pitchFamily="34" charset="0"/>
                  </a:rPr>
                  <a:t>O</a:t>
                </a:r>
                <a:endParaRPr lang="en-GB" sz="1200" b="1" dirty="0">
                  <a:solidFill>
                    <a:srgbClr val="0033CC"/>
                  </a:solidFill>
                  <a:latin typeface="Arial" pitchFamily="34" charset="0"/>
                </a:endParaRPr>
              </a:p>
            </p:txBody>
          </p:sp>
          <p:sp>
            <p:nvSpPr>
              <p:cNvPr id="284" name="Line 424"/>
              <p:cNvSpPr>
                <a:spLocks noChangeShapeType="1"/>
              </p:cNvSpPr>
              <p:nvPr/>
            </p:nvSpPr>
            <p:spPr bwMode="auto">
              <a:xfrm flipH="1" flipV="1">
                <a:off x="2482604" y="5707158"/>
                <a:ext cx="154234" cy="111970"/>
              </a:xfrm>
              <a:prstGeom prst="line">
                <a:avLst/>
              </a:prstGeom>
              <a:noFill/>
              <a:ln w="19050">
                <a:solidFill>
                  <a:srgbClr val="0033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>
                  <a:solidFill>
                    <a:srgbClr val="0033CC"/>
                  </a:solidFill>
                </a:endParaRPr>
              </a:p>
            </p:txBody>
          </p:sp>
          <p:sp>
            <p:nvSpPr>
              <p:cNvPr id="285" name="Line 424"/>
              <p:cNvSpPr>
                <a:spLocks noChangeShapeType="1"/>
              </p:cNvSpPr>
              <p:nvPr/>
            </p:nvSpPr>
            <p:spPr bwMode="auto">
              <a:xfrm flipH="1" flipV="1">
                <a:off x="2197439" y="5494208"/>
                <a:ext cx="154234" cy="111970"/>
              </a:xfrm>
              <a:prstGeom prst="line">
                <a:avLst/>
              </a:prstGeom>
              <a:noFill/>
              <a:ln w="19050">
                <a:solidFill>
                  <a:srgbClr val="0033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>
                  <a:solidFill>
                    <a:srgbClr val="0033CC"/>
                  </a:solidFill>
                </a:endParaRPr>
              </a:p>
            </p:txBody>
          </p:sp>
        </p:grpSp>
        <p:sp>
          <p:nvSpPr>
            <p:cNvPr id="266" name="AutoShape 409"/>
            <p:cNvSpPr>
              <a:spLocks noChangeArrowheads="1"/>
            </p:cNvSpPr>
            <p:nvPr/>
          </p:nvSpPr>
          <p:spPr bwMode="auto">
            <a:xfrm>
              <a:off x="4474514" y="6093747"/>
              <a:ext cx="854171" cy="404455"/>
            </a:xfrm>
            <a:prstGeom prst="hexagon">
              <a:avLst>
                <a:gd name="adj" fmla="val 54808"/>
                <a:gd name="vf" fmla="val 115470"/>
              </a:avLst>
            </a:prstGeom>
            <a:noFill/>
            <a:ln w="19050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33CC"/>
                </a:solidFill>
              </a:endParaRPr>
            </a:p>
          </p:txBody>
        </p:sp>
        <p:sp>
          <p:nvSpPr>
            <p:cNvPr id="267" name="Line 410"/>
            <p:cNvSpPr>
              <a:spLocks noChangeShapeType="1"/>
            </p:cNvSpPr>
            <p:nvPr/>
          </p:nvSpPr>
          <p:spPr bwMode="auto">
            <a:xfrm>
              <a:off x="4469072" y="6303289"/>
              <a:ext cx="224782" cy="178893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0033CC"/>
                </a:solidFill>
              </a:endParaRPr>
            </a:p>
          </p:txBody>
        </p:sp>
        <p:sp>
          <p:nvSpPr>
            <p:cNvPr id="268" name="Line 411"/>
            <p:cNvSpPr>
              <a:spLocks noChangeShapeType="1"/>
            </p:cNvSpPr>
            <p:nvPr/>
          </p:nvSpPr>
          <p:spPr bwMode="auto">
            <a:xfrm>
              <a:off x="4472818" y="6307178"/>
              <a:ext cx="213543" cy="192505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0033CC"/>
                </a:solidFill>
              </a:endParaRPr>
            </a:p>
          </p:txBody>
        </p:sp>
        <p:sp>
          <p:nvSpPr>
            <p:cNvPr id="269" name="Line 412"/>
            <p:cNvSpPr>
              <a:spLocks noChangeShapeType="1"/>
            </p:cNvSpPr>
            <p:nvPr/>
          </p:nvSpPr>
          <p:spPr bwMode="auto">
            <a:xfrm flipH="1">
              <a:off x="5105776" y="6295974"/>
              <a:ext cx="219162" cy="175004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0033CC"/>
                </a:solidFill>
              </a:endParaRPr>
            </a:p>
          </p:txBody>
        </p:sp>
        <p:sp>
          <p:nvSpPr>
            <p:cNvPr id="270" name="Line 413"/>
            <p:cNvSpPr>
              <a:spLocks noChangeShapeType="1"/>
            </p:cNvSpPr>
            <p:nvPr/>
          </p:nvSpPr>
          <p:spPr bwMode="auto">
            <a:xfrm flipH="1">
              <a:off x="5109522" y="6299863"/>
              <a:ext cx="213543" cy="192505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0033CC"/>
                </a:solidFill>
              </a:endParaRPr>
            </a:p>
          </p:txBody>
        </p:sp>
        <p:sp>
          <p:nvSpPr>
            <p:cNvPr id="271" name="Line 414"/>
            <p:cNvSpPr>
              <a:spLocks noChangeShapeType="1"/>
            </p:cNvSpPr>
            <p:nvPr/>
          </p:nvSpPr>
          <p:spPr bwMode="auto">
            <a:xfrm>
              <a:off x="4693676" y="6482646"/>
              <a:ext cx="427086" cy="0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0033CC"/>
                </a:solidFill>
              </a:endParaRPr>
            </a:p>
          </p:txBody>
        </p:sp>
        <p:sp>
          <p:nvSpPr>
            <p:cNvPr id="272" name="Text Box 415"/>
            <p:cNvSpPr txBox="1">
              <a:spLocks noChangeArrowheads="1"/>
            </p:cNvSpPr>
            <p:nvPr/>
          </p:nvSpPr>
          <p:spPr bwMode="auto">
            <a:xfrm>
              <a:off x="4504485" y="6106793"/>
              <a:ext cx="52261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GB" sz="1200" b="1" dirty="0">
                  <a:solidFill>
                    <a:srgbClr val="0033CC"/>
                  </a:solidFill>
                  <a:latin typeface="Arial" pitchFamily="34" charset="0"/>
                </a:rPr>
                <a:t>OH</a:t>
              </a:r>
            </a:p>
          </p:txBody>
        </p:sp>
        <p:sp>
          <p:nvSpPr>
            <p:cNvPr id="273" name="Text Box 416"/>
            <p:cNvSpPr txBox="1">
              <a:spLocks noChangeArrowheads="1"/>
            </p:cNvSpPr>
            <p:nvPr/>
          </p:nvSpPr>
          <p:spPr bwMode="auto">
            <a:xfrm>
              <a:off x="4776011" y="6105598"/>
              <a:ext cx="52261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GB" sz="1200" b="1" dirty="0" smtClean="0">
                  <a:solidFill>
                    <a:srgbClr val="0033CC"/>
                  </a:solidFill>
                  <a:latin typeface="Arial" pitchFamily="34" charset="0"/>
                </a:rPr>
                <a:t>HO</a:t>
              </a:r>
              <a:endParaRPr lang="en-GB" sz="1200" b="1" dirty="0">
                <a:solidFill>
                  <a:srgbClr val="0033CC"/>
                </a:solidFill>
                <a:latin typeface="Arial" pitchFamily="34" charset="0"/>
              </a:endParaRPr>
            </a:p>
          </p:txBody>
        </p:sp>
        <p:sp>
          <p:nvSpPr>
            <p:cNvPr id="274" name="Line 417"/>
            <p:cNvSpPr>
              <a:spLocks noChangeShapeType="1"/>
            </p:cNvSpPr>
            <p:nvPr/>
          </p:nvSpPr>
          <p:spPr bwMode="auto">
            <a:xfrm>
              <a:off x="4688056" y="5910965"/>
              <a:ext cx="0" cy="178893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0033CC"/>
                </a:solidFill>
              </a:endParaRPr>
            </a:p>
          </p:txBody>
        </p:sp>
        <p:sp>
          <p:nvSpPr>
            <p:cNvPr id="275" name="Text Box 418"/>
            <p:cNvSpPr txBox="1">
              <a:spLocks noChangeArrowheads="1"/>
            </p:cNvSpPr>
            <p:nvPr/>
          </p:nvSpPr>
          <p:spPr bwMode="auto">
            <a:xfrm>
              <a:off x="4345559" y="5700021"/>
              <a:ext cx="85979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GB" sz="1200" b="1" dirty="0" smtClean="0">
                  <a:solidFill>
                    <a:srgbClr val="0033CC"/>
                  </a:solidFill>
                  <a:latin typeface="Arial" pitchFamily="34" charset="0"/>
                </a:rPr>
                <a:t>CH</a:t>
              </a:r>
              <a:r>
                <a:rPr lang="en-GB" sz="1200" b="1" baseline="-25000" dirty="0" smtClean="0">
                  <a:solidFill>
                    <a:srgbClr val="0033CC"/>
                  </a:solidFill>
                  <a:latin typeface="Arial" pitchFamily="34" charset="0"/>
                </a:rPr>
                <a:t>2</a:t>
              </a:r>
              <a:endParaRPr lang="en-GB" sz="1200" b="1" dirty="0">
                <a:solidFill>
                  <a:srgbClr val="0033CC"/>
                </a:solidFill>
                <a:latin typeface="Arial" pitchFamily="34" charset="0"/>
              </a:endParaRPr>
            </a:p>
          </p:txBody>
        </p:sp>
        <p:sp>
          <p:nvSpPr>
            <p:cNvPr id="276" name="Line 421"/>
            <p:cNvSpPr>
              <a:spLocks noChangeShapeType="1"/>
            </p:cNvSpPr>
            <p:nvPr/>
          </p:nvSpPr>
          <p:spPr bwMode="auto">
            <a:xfrm>
              <a:off x="5098124" y="6307307"/>
              <a:ext cx="0" cy="178893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0033CC"/>
                </a:solidFill>
              </a:endParaRPr>
            </a:p>
          </p:txBody>
        </p:sp>
        <p:sp>
          <p:nvSpPr>
            <p:cNvPr id="277" name="Line 422"/>
            <p:cNvSpPr>
              <a:spLocks noChangeShapeType="1"/>
            </p:cNvSpPr>
            <p:nvPr/>
          </p:nvSpPr>
          <p:spPr bwMode="auto">
            <a:xfrm>
              <a:off x="4688234" y="6314956"/>
              <a:ext cx="0" cy="178893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0033CC"/>
                </a:solidFill>
              </a:endParaRPr>
            </a:p>
          </p:txBody>
        </p:sp>
        <p:sp>
          <p:nvSpPr>
            <p:cNvPr id="278" name="Line 423"/>
            <p:cNvSpPr>
              <a:spLocks noChangeShapeType="1"/>
            </p:cNvSpPr>
            <p:nvPr/>
          </p:nvSpPr>
          <p:spPr bwMode="auto">
            <a:xfrm>
              <a:off x="4470945" y="6291622"/>
              <a:ext cx="0" cy="178893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0033CC"/>
                </a:solidFill>
              </a:endParaRPr>
            </a:p>
          </p:txBody>
        </p:sp>
        <p:sp>
          <p:nvSpPr>
            <p:cNvPr id="279" name="Line 424"/>
            <p:cNvSpPr>
              <a:spLocks noChangeShapeType="1"/>
            </p:cNvSpPr>
            <p:nvPr/>
          </p:nvSpPr>
          <p:spPr bwMode="auto">
            <a:xfrm>
              <a:off x="5329234" y="6123676"/>
              <a:ext cx="0" cy="178893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0033CC"/>
                </a:solidFill>
              </a:endParaRPr>
            </a:p>
          </p:txBody>
        </p:sp>
        <p:sp>
          <p:nvSpPr>
            <p:cNvPr id="280" name="Line 425"/>
            <p:cNvSpPr>
              <a:spLocks noChangeShapeType="1"/>
            </p:cNvSpPr>
            <p:nvPr/>
          </p:nvSpPr>
          <p:spPr bwMode="auto">
            <a:xfrm>
              <a:off x="5045834" y="6095691"/>
              <a:ext cx="101152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0033CC"/>
                </a:solidFill>
              </a:endParaRPr>
            </a:p>
          </p:txBody>
        </p:sp>
        <p:sp>
          <p:nvSpPr>
            <p:cNvPr id="281" name="Line 426"/>
            <p:cNvSpPr>
              <a:spLocks noChangeShapeType="1"/>
            </p:cNvSpPr>
            <p:nvPr/>
          </p:nvSpPr>
          <p:spPr bwMode="auto">
            <a:xfrm>
              <a:off x="5096410" y="6072357"/>
              <a:ext cx="93659" cy="99169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0033CC"/>
                </a:solidFill>
              </a:endParaRPr>
            </a:p>
          </p:txBody>
        </p:sp>
        <p:sp>
          <p:nvSpPr>
            <p:cNvPr id="282" name="Text Box 427"/>
            <p:cNvSpPr txBox="1">
              <a:spLocks noChangeArrowheads="1"/>
            </p:cNvSpPr>
            <p:nvPr/>
          </p:nvSpPr>
          <p:spPr bwMode="auto">
            <a:xfrm>
              <a:off x="4959558" y="5976303"/>
              <a:ext cx="34653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GB" sz="1200" b="1" dirty="0">
                  <a:solidFill>
                    <a:srgbClr val="0033CC"/>
                  </a:solidFill>
                  <a:latin typeface="Arial" pitchFamily="34" charset="0"/>
                </a:rPr>
                <a:t>O</a:t>
              </a:r>
            </a:p>
          </p:txBody>
        </p:sp>
        <p:sp>
          <p:nvSpPr>
            <p:cNvPr id="249" name="AutoShape 409"/>
            <p:cNvSpPr>
              <a:spLocks noChangeArrowheads="1"/>
            </p:cNvSpPr>
            <p:nvPr/>
          </p:nvSpPr>
          <p:spPr bwMode="auto">
            <a:xfrm>
              <a:off x="5779439" y="6093747"/>
              <a:ext cx="854171" cy="404455"/>
            </a:xfrm>
            <a:prstGeom prst="hexagon">
              <a:avLst>
                <a:gd name="adj" fmla="val 54808"/>
                <a:gd name="vf" fmla="val 115470"/>
              </a:avLst>
            </a:prstGeom>
            <a:noFill/>
            <a:ln w="19050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33CC"/>
                </a:solidFill>
              </a:endParaRPr>
            </a:p>
          </p:txBody>
        </p:sp>
        <p:sp>
          <p:nvSpPr>
            <p:cNvPr id="250" name="Line 410"/>
            <p:cNvSpPr>
              <a:spLocks noChangeShapeType="1"/>
            </p:cNvSpPr>
            <p:nvPr/>
          </p:nvSpPr>
          <p:spPr bwMode="auto">
            <a:xfrm>
              <a:off x="5773997" y="6303289"/>
              <a:ext cx="224782" cy="178893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0033CC"/>
                </a:solidFill>
              </a:endParaRPr>
            </a:p>
          </p:txBody>
        </p:sp>
        <p:sp>
          <p:nvSpPr>
            <p:cNvPr id="251" name="Line 411"/>
            <p:cNvSpPr>
              <a:spLocks noChangeShapeType="1"/>
            </p:cNvSpPr>
            <p:nvPr/>
          </p:nvSpPr>
          <p:spPr bwMode="auto">
            <a:xfrm>
              <a:off x="5777743" y="6307178"/>
              <a:ext cx="213543" cy="192505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0033CC"/>
                </a:solidFill>
              </a:endParaRPr>
            </a:p>
          </p:txBody>
        </p:sp>
        <p:sp>
          <p:nvSpPr>
            <p:cNvPr id="252" name="Line 412"/>
            <p:cNvSpPr>
              <a:spLocks noChangeShapeType="1"/>
            </p:cNvSpPr>
            <p:nvPr/>
          </p:nvSpPr>
          <p:spPr bwMode="auto">
            <a:xfrm flipH="1">
              <a:off x="6410701" y="6295974"/>
              <a:ext cx="219162" cy="175004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0033CC"/>
                </a:solidFill>
              </a:endParaRPr>
            </a:p>
          </p:txBody>
        </p:sp>
        <p:sp>
          <p:nvSpPr>
            <p:cNvPr id="253" name="Line 413"/>
            <p:cNvSpPr>
              <a:spLocks noChangeShapeType="1"/>
            </p:cNvSpPr>
            <p:nvPr/>
          </p:nvSpPr>
          <p:spPr bwMode="auto">
            <a:xfrm flipH="1">
              <a:off x="6414447" y="6299863"/>
              <a:ext cx="213543" cy="192505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0033CC"/>
                </a:solidFill>
              </a:endParaRPr>
            </a:p>
          </p:txBody>
        </p:sp>
        <p:sp>
          <p:nvSpPr>
            <p:cNvPr id="254" name="Line 414"/>
            <p:cNvSpPr>
              <a:spLocks noChangeShapeType="1"/>
            </p:cNvSpPr>
            <p:nvPr/>
          </p:nvSpPr>
          <p:spPr bwMode="auto">
            <a:xfrm>
              <a:off x="5998601" y="6482646"/>
              <a:ext cx="427086" cy="0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0033CC"/>
                </a:solidFill>
              </a:endParaRPr>
            </a:p>
          </p:txBody>
        </p:sp>
        <p:sp>
          <p:nvSpPr>
            <p:cNvPr id="255" name="Text Box 415"/>
            <p:cNvSpPr txBox="1">
              <a:spLocks noChangeArrowheads="1"/>
            </p:cNvSpPr>
            <p:nvPr/>
          </p:nvSpPr>
          <p:spPr bwMode="auto">
            <a:xfrm>
              <a:off x="5809410" y="6106793"/>
              <a:ext cx="52261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GB" sz="1200" b="1" dirty="0">
                  <a:solidFill>
                    <a:srgbClr val="0033CC"/>
                  </a:solidFill>
                  <a:latin typeface="Arial" pitchFamily="34" charset="0"/>
                </a:rPr>
                <a:t>OH</a:t>
              </a:r>
            </a:p>
          </p:txBody>
        </p:sp>
        <p:sp>
          <p:nvSpPr>
            <p:cNvPr id="256" name="Text Box 416"/>
            <p:cNvSpPr txBox="1">
              <a:spLocks noChangeArrowheads="1"/>
            </p:cNvSpPr>
            <p:nvPr/>
          </p:nvSpPr>
          <p:spPr bwMode="auto">
            <a:xfrm>
              <a:off x="6080936" y="6105598"/>
              <a:ext cx="52261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GB" sz="1200" b="1" dirty="0" smtClean="0">
                  <a:solidFill>
                    <a:srgbClr val="0033CC"/>
                  </a:solidFill>
                  <a:latin typeface="Arial" pitchFamily="34" charset="0"/>
                </a:rPr>
                <a:t>HO</a:t>
              </a:r>
              <a:endParaRPr lang="en-GB" sz="1200" b="1" dirty="0">
                <a:solidFill>
                  <a:srgbClr val="0033CC"/>
                </a:solidFill>
                <a:latin typeface="Arial" pitchFamily="34" charset="0"/>
              </a:endParaRPr>
            </a:p>
          </p:txBody>
        </p:sp>
        <p:sp>
          <p:nvSpPr>
            <p:cNvPr id="257" name="Line 417"/>
            <p:cNvSpPr>
              <a:spLocks noChangeShapeType="1"/>
            </p:cNvSpPr>
            <p:nvPr/>
          </p:nvSpPr>
          <p:spPr bwMode="auto">
            <a:xfrm>
              <a:off x="5992981" y="5910965"/>
              <a:ext cx="0" cy="178893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0033CC"/>
                </a:solidFill>
              </a:endParaRPr>
            </a:p>
          </p:txBody>
        </p:sp>
        <p:sp>
          <p:nvSpPr>
            <p:cNvPr id="258" name="Text Box 418"/>
            <p:cNvSpPr txBox="1">
              <a:spLocks noChangeArrowheads="1"/>
            </p:cNvSpPr>
            <p:nvPr/>
          </p:nvSpPr>
          <p:spPr bwMode="auto">
            <a:xfrm>
              <a:off x="5764784" y="5700021"/>
              <a:ext cx="85979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GB" sz="1200" b="1" dirty="0">
                  <a:solidFill>
                    <a:srgbClr val="0033CC"/>
                  </a:solidFill>
                  <a:latin typeface="Arial" pitchFamily="34" charset="0"/>
                </a:rPr>
                <a:t>CH</a:t>
              </a:r>
              <a:r>
                <a:rPr lang="en-GB" sz="1200" b="1" baseline="-25000" dirty="0">
                  <a:solidFill>
                    <a:srgbClr val="0033CC"/>
                  </a:solidFill>
                  <a:latin typeface="Arial" pitchFamily="34" charset="0"/>
                </a:rPr>
                <a:t>2</a:t>
              </a:r>
              <a:r>
                <a:rPr lang="en-GB" sz="1200" b="1" dirty="0">
                  <a:solidFill>
                    <a:srgbClr val="0033CC"/>
                  </a:solidFill>
                  <a:latin typeface="Arial" pitchFamily="34" charset="0"/>
                </a:rPr>
                <a:t>OH</a:t>
              </a:r>
            </a:p>
          </p:txBody>
        </p:sp>
        <p:sp>
          <p:nvSpPr>
            <p:cNvPr id="259" name="Line 421"/>
            <p:cNvSpPr>
              <a:spLocks noChangeShapeType="1"/>
            </p:cNvSpPr>
            <p:nvPr/>
          </p:nvSpPr>
          <p:spPr bwMode="auto">
            <a:xfrm>
              <a:off x="6403049" y="6307307"/>
              <a:ext cx="0" cy="178893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0033CC"/>
                </a:solidFill>
              </a:endParaRPr>
            </a:p>
          </p:txBody>
        </p:sp>
        <p:sp>
          <p:nvSpPr>
            <p:cNvPr id="260" name="Line 422"/>
            <p:cNvSpPr>
              <a:spLocks noChangeShapeType="1"/>
            </p:cNvSpPr>
            <p:nvPr/>
          </p:nvSpPr>
          <p:spPr bwMode="auto">
            <a:xfrm>
              <a:off x="5993159" y="6314956"/>
              <a:ext cx="0" cy="178893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0033CC"/>
                </a:solidFill>
              </a:endParaRPr>
            </a:p>
          </p:txBody>
        </p:sp>
        <p:sp>
          <p:nvSpPr>
            <p:cNvPr id="261" name="Line 423"/>
            <p:cNvSpPr>
              <a:spLocks noChangeShapeType="1"/>
            </p:cNvSpPr>
            <p:nvPr/>
          </p:nvSpPr>
          <p:spPr bwMode="auto">
            <a:xfrm>
              <a:off x="5775870" y="6291622"/>
              <a:ext cx="0" cy="178893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0033CC"/>
                </a:solidFill>
              </a:endParaRPr>
            </a:p>
          </p:txBody>
        </p:sp>
        <p:sp>
          <p:nvSpPr>
            <p:cNvPr id="262" name="Line 424"/>
            <p:cNvSpPr>
              <a:spLocks noChangeShapeType="1"/>
            </p:cNvSpPr>
            <p:nvPr/>
          </p:nvSpPr>
          <p:spPr bwMode="auto">
            <a:xfrm>
              <a:off x="6634159" y="6123676"/>
              <a:ext cx="0" cy="178893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0033CC"/>
                </a:solidFill>
              </a:endParaRPr>
            </a:p>
          </p:txBody>
        </p:sp>
        <p:sp>
          <p:nvSpPr>
            <p:cNvPr id="263" name="Line 425"/>
            <p:cNvSpPr>
              <a:spLocks noChangeShapeType="1"/>
            </p:cNvSpPr>
            <p:nvPr/>
          </p:nvSpPr>
          <p:spPr bwMode="auto">
            <a:xfrm>
              <a:off x="6350759" y="6095691"/>
              <a:ext cx="101152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0033CC"/>
                </a:solidFill>
              </a:endParaRPr>
            </a:p>
          </p:txBody>
        </p:sp>
        <p:sp>
          <p:nvSpPr>
            <p:cNvPr id="264" name="Line 426"/>
            <p:cNvSpPr>
              <a:spLocks noChangeShapeType="1"/>
            </p:cNvSpPr>
            <p:nvPr/>
          </p:nvSpPr>
          <p:spPr bwMode="auto">
            <a:xfrm>
              <a:off x="6401335" y="6072357"/>
              <a:ext cx="93659" cy="99169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0033CC"/>
                </a:solidFill>
              </a:endParaRPr>
            </a:p>
          </p:txBody>
        </p:sp>
        <p:sp>
          <p:nvSpPr>
            <p:cNvPr id="265" name="Text Box 427"/>
            <p:cNvSpPr txBox="1">
              <a:spLocks noChangeArrowheads="1"/>
            </p:cNvSpPr>
            <p:nvPr/>
          </p:nvSpPr>
          <p:spPr bwMode="auto">
            <a:xfrm>
              <a:off x="6264483" y="5976303"/>
              <a:ext cx="34653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GB" sz="1200" b="1" dirty="0">
                  <a:solidFill>
                    <a:srgbClr val="0033CC"/>
                  </a:solidFill>
                  <a:latin typeface="Arial" pitchFamily="34" charset="0"/>
                </a:rPr>
                <a:t>O</a:t>
              </a:r>
            </a:p>
          </p:txBody>
        </p:sp>
        <p:grpSp>
          <p:nvGrpSpPr>
            <p:cNvPr id="237" name="Group 236"/>
            <p:cNvGrpSpPr/>
            <p:nvPr/>
          </p:nvGrpSpPr>
          <p:grpSpPr>
            <a:xfrm>
              <a:off x="5334541" y="6132805"/>
              <a:ext cx="439399" cy="324920"/>
              <a:chOff x="3502364" y="5490628"/>
              <a:chExt cx="439399" cy="324920"/>
            </a:xfrm>
          </p:grpSpPr>
          <p:sp>
            <p:nvSpPr>
              <p:cNvPr id="246" name="Text Box 419"/>
              <p:cNvSpPr txBox="1">
                <a:spLocks noChangeArrowheads="1"/>
              </p:cNvSpPr>
              <p:nvPr/>
            </p:nvSpPr>
            <p:spPr bwMode="auto">
              <a:xfrm>
                <a:off x="3564253" y="5522904"/>
                <a:ext cx="329885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eaLnBrk="1" hangingPunct="1"/>
                <a:r>
                  <a:rPr lang="en-GB" sz="1200" b="1" dirty="0" smtClean="0">
                    <a:solidFill>
                      <a:srgbClr val="0033CC"/>
                    </a:solidFill>
                    <a:latin typeface="Arial" pitchFamily="34" charset="0"/>
                  </a:rPr>
                  <a:t>O</a:t>
                </a:r>
                <a:endParaRPr lang="en-GB" sz="1200" b="1" dirty="0">
                  <a:solidFill>
                    <a:srgbClr val="0033CC"/>
                  </a:solidFill>
                  <a:latin typeface="Arial" pitchFamily="34" charset="0"/>
                </a:endParaRPr>
              </a:p>
            </p:txBody>
          </p:sp>
          <p:sp>
            <p:nvSpPr>
              <p:cNvPr id="247" name="Line 424"/>
              <p:cNvSpPr>
                <a:spLocks noChangeShapeType="1"/>
              </p:cNvSpPr>
              <p:nvPr/>
            </p:nvSpPr>
            <p:spPr bwMode="auto">
              <a:xfrm flipH="1" flipV="1">
                <a:off x="3787529" y="5703578"/>
                <a:ext cx="154234" cy="111970"/>
              </a:xfrm>
              <a:prstGeom prst="line">
                <a:avLst/>
              </a:prstGeom>
              <a:noFill/>
              <a:ln w="19050">
                <a:solidFill>
                  <a:srgbClr val="0033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>
                  <a:solidFill>
                    <a:srgbClr val="0033CC"/>
                  </a:solidFill>
                </a:endParaRPr>
              </a:p>
            </p:txBody>
          </p:sp>
          <p:sp>
            <p:nvSpPr>
              <p:cNvPr id="248" name="Line 424"/>
              <p:cNvSpPr>
                <a:spLocks noChangeShapeType="1"/>
              </p:cNvSpPr>
              <p:nvPr/>
            </p:nvSpPr>
            <p:spPr bwMode="auto">
              <a:xfrm flipH="1" flipV="1">
                <a:off x="3502364" y="5490628"/>
                <a:ext cx="154234" cy="111970"/>
              </a:xfrm>
              <a:prstGeom prst="line">
                <a:avLst/>
              </a:prstGeom>
              <a:noFill/>
              <a:ln w="19050">
                <a:solidFill>
                  <a:srgbClr val="0033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>
                  <a:solidFill>
                    <a:srgbClr val="0033CC"/>
                  </a:solidFill>
                </a:endParaRPr>
              </a:p>
            </p:txBody>
          </p:sp>
        </p:grpSp>
        <p:grpSp>
          <p:nvGrpSpPr>
            <p:cNvPr id="238" name="Group 237"/>
            <p:cNvGrpSpPr/>
            <p:nvPr/>
          </p:nvGrpSpPr>
          <p:grpSpPr>
            <a:xfrm>
              <a:off x="6629941" y="6129225"/>
              <a:ext cx="439399" cy="324920"/>
              <a:chOff x="4797764" y="5487048"/>
              <a:chExt cx="439399" cy="324920"/>
            </a:xfrm>
          </p:grpSpPr>
          <p:sp>
            <p:nvSpPr>
              <p:cNvPr id="243" name="Text Box 419"/>
              <p:cNvSpPr txBox="1">
                <a:spLocks noChangeArrowheads="1"/>
              </p:cNvSpPr>
              <p:nvPr/>
            </p:nvSpPr>
            <p:spPr bwMode="auto">
              <a:xfrm>
                <a:off x="4859653" y="5519324"/>
                <a:ext cx="329885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eaLnBrk="1" hangingPunct="1"/>
                <a:r>
                  <a:rPr lang="en-GB" sz="1200" b="1" dirty="0" smtClean="0">
                    <a:solidFill>
                      <a:srgbClr val="0033CC"/>
                    </a:solidFill>
                    <a:latin typeface="Arial" pitchFamily="34" charset="0"/>
                  </a:rPr>
                  <a:t>O</a:t>
                </a:r>
                <a:endParaRPr lang="en-GB" sz="1200" b="1" dirty="0">
                  <a:solidFill>
                    <a:srgbClr val="0033CC"/>
                  </a:solidFill>
                  <a:latin typeface="Arial" pitchFamily="34" charset="0"/>
                </a:endParaRPr>
              </a:p>
            </p:txBody>
          </p:sp>
          <p:sp>
            <p:nvSpPr>
              <p:cNvPr id="244" name="Line 424"/>
              <p:cNvSpPr>
                <a:spLocks noChangeShapeType="1"/>
              </p:cNvSpPr>
              <p:nvPr/>
            </p:nvSpPr>
            <p:spPr bwMode="auto">
              <a:xfrm flipH="1" flipV="1">
                <a:off x="5082929" y="5699998"/>
                <a:ext cx="154234" cy="111970"/>
              </a:xfrm>
              <a:prstGeom prst="line">
                <a:avLst/>
              </a:prstGeom>
              <a:noFill/>
              <a:ln w="19050">
                <a:solidFill>
                  <a:srgbClr val="0033CC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>
                  <a:solidFill>
                    <a:srgbClr val="0033CC"/>
                  </a:solidFill>
                </a:endParaRPr>
              </a:p>
            </p:txBody>
          </p:sp>
          <p:sp>
            <p:nvSpPr>
              <p:cNvPr id="245" name="Line 424"/>
              <p:cNvSpPr>
                <a:spLocks noChangeShapeType="1"/>
              </p:cNvSpPr>
              <p:nvPr/>
            </p:nvSpPr>
            <p:spPr bwMode="auto">
              <a:xfrm flipH="1" flipV="1">
                <a:off x="4797764" y="5487048"/>
                <a:ext cx="154234" cy="111970"/>
              </a:xfrm>
              <a:prstGeom prst="line">
                <a:avLst/>
              </a:prstGeom>
              <a:noFill/>
              <a:ln w="19050">
                <a:solidFill>
                  <a:srgbClr val="0033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>
                  <a:solidFill>
                    <a:srgbClr val="0033CC"/>
                  </a:solidFill>
                </a:endParaRPr>
              </a:p>
            </p:txBody>
          </p:sp>
        </p:grpSp>
        <p:grpSp>
          <p:nvGrpSpPr>
            <p:cNvPr id="239" name="Group 238"/>
            <p:cNvGrpSpPr/>
            <p:nvPr/>
          </p:nvGrpSpPr>
          <p:grpSpPr>
            <a:xfrm>
              <a:off x="2715166" y="6132805"/>
              <a:ext cx="439399" cy="324920"/>
              <a:chOff x="882989" y="5490628"/>
              <a:chExt cx="439399" cy="324920"/>
            </a:xfrm>
          </p:grpSpPr>
          <p:sp>
            <p:nvSpPr>
              <p:cNvPr id="240" name="Text Box 419"/>
              <p:cNvSpPr txBox="1">
                <a:spLocks noChangeArrowheads="1"/>
              </p:cNvSpPr>
              <p:nvPr/>
            </p:nvSpPr>
            <p:spPr bwMode="auto">
              <a:xfrm>
                <a:off x="944878" y="5522904"/>
                <a:ext cx="329885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eaLnBrk="1" hangingPunct="1"/>
                <a:r>
                  <a:rPr lang="en-GB" sz="1200" b="1" dirty="0" smtClean="0">
                    <a:solidFill>
                      <a:srgbClr val="0033CC"/>
                    </a:solidFill>
                    <a:latin typeface="Arial" pitchFamily="34" charset="0"/>
                  </a:rPr>
                  <a:t>O</a:t>
                </a:r>
                <a:endParaRPr lang="en-GB" sz="1200" b="1" dirty="0">
                  <a:solidFill>
                    <a:srgbClr val="0033CC"/>
                  </a:solidFill>
                  <a:latin typeface="Arial" pitchFamily="34" charset="0"/>
                </a:endParaRPr>
              </a:p>
            </p:txBody>
          </p:sp>
          <p:sp>
            <p:nvSpPr>
              <p:cNvPr id="241" name="Line 424"/>
              <p:cNvSpPr>
                <a:spLocks noChangeShapeType="1"/>
              </p:cNvSpPr>
              <p:nvPr/>
            </p:nvSpPr>
            <p:spPr bwMode="auto">
              <a:xfrm flipH="1" flipV="1">
                <a:off x="1168154" y="5703578"/>
                <a:ext cx="154234" cy="111970"/>
              </a:xfrm>
              <a:prstGeom prst="line">
                <a:avLst/>
              </a:prstGeom>
              <a:noFill/>
              <a:ln w="19050">
                <a:solidFill>
                  <a:srgbClr val="0033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>
                  <a:solidFill>
                    <a:srgbClr val="0033CC"/>
                  </a:solidFill>
                </a:endParaRPr>
              </a:p>
            </p:txBody>
          </p:sp>
          <p:sp>
            <p:nvSpPr>
              <p:cNvPr id="242" name="Line 424"/>
              <p:cNvSpPr>
                <a:spLocks noChangeShapeType="1"/>
              </p:cNvSpPr>
              <p:nvPr/>
            </p:nvSpPr>
            <p:spPr bwMode="auto">
              <a:xfrm flipH="1" flipV="1">
                <a:off x="882989" y="5490628"/>
                <a:ext cx="154234" cy="111970"/>
              </a:xfrm>
              <a:prstGeom prst="line">
                <a:avLst/>
              </a:prstGeom>
              <a:noFill/>
              <a:ln w="19050">
                <a:solidFill>
                  <a:srgbClr val="0033CC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>
                  <a:solidFill>
                    <a:srgbClr val="0033CC"/>
                  </a:solidFill>
                </a:endParaRPr>
              </a:p>
            </p:txBody>
          </p:sp>
        </p:grpSp>
        <p:sp>
          <p:nvSpPr>
            <p:cNvPr id="213" name="AutoShape 409"/>
            <p:cNvSpPr>
              <a:spLocks noChangeArrowheads="1"/>
            </p:cNvSpPr>
            <p:nvPr/>
          </p:nvSpPr>
          <p:spPr bwMode="auto">
            <a:xfrm>
              <a:off x="3829831" y="5008947"/>
              <a:ext cx="854171" cy="404455"/>
            </a:xfrm>
            <a:prstGeom prst="hexagon">
              <a:avLst>
                <a:gd name="adj" fmla="val 54808"/>
                <a:gd name="vf" fmla="val 115470"/>
              </a:avLst>
            </a:prstGeom>
            <a:noFill/>
            <a:ln w="19050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33CC"/>
                </a:solidFill>
              </a:endParaRPr>
            </a:p>
          </p:txBody>
        </p:sp>
        <p:sp>
          <p:nvSpPr>
            <p:cNvPr id="214" name="Line 410"/>
            <p:cNvSpPr>
              <a:spLocks noChangeShapeType="1"/>
            </p:cNvSpPr>
            <p:nvPr/>
          </p:nvSpPr>
          <p:spPr bwMode="auto">
            <a:xfrm>
              <a:off x="3824389" y="5218489"/>
              <a:ext cx="224782" cy="178893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0033CC"/>
                </a:solidFill>
              </a:endParaRPr>
            </a:p>
          </p:txBody>
        </p:sp>
        <p:sp>
          <p:nvSpPr>
            <p:cNvPr id="215" name="Line 411"/>
            <p:cNvSpPr>
              <a:spLocks noChangeShapeType="1"/>
            </p:cNvSpPr>
            <p:nvPr/>
          </p:nvSpPr>
          <p:spPr bwMode="auto">
            <a:xfrm>
              <a:off x="3828135" y="5222378"/>
              <a:ext cx="213543" cy="192505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0033CC"/>
                </a:solidFill>
              </a:endParaRPr>
            </a:p>
          </p:txBody>
        </p:sp>
        <p:sp>
          <p:nvSpPr>
            <p:cNvPr id="216" name="Line 412"/>
            <p:cNvSpPr>
              <a:spLocks noChangeShapeType="1"/>
            </p:cNvSpPr>
            <p:nvPr/>
          </p:nvSpPr>
          <p:spPr bwMode="auto">
            <a:xfrm flipH="1">
              <a:off x="4461093" y="5211174"/>
              <a:ext cx="219162" cy="175004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0033CC"/>
                </a:solidFill>
              </a:endParaRPr>
            </a:p>
          </p:txBody>
        </p:sp>
        <p:sp>
          <p:nvSpPr>
            <p:cNvPr id="217" name="Line 413"/>
            <p:cNvSpPr>
              <a:spLocks noChangeShapeType="1"/>
            </p:cNvSpPr>
            <p:nvPr/>
          </p:nvSpPr>
          <p:spPr bwMode="auto">
            <a:xfrm flipH="1">
              <a:off x="4464839" y="5215063"/>
              <a:ext cx="213543" cy="192505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0033CC"/>
                </a:solidFill>
              </a:endParaRPr>
            </a:p>
          </p:txBody>
        </p:sp>
        <p:sp>
          <p:nvSpPr>
            <p:cNvPr id="218" name="Line 414"/>
            <p:cNvSpPr>
              <a:spLocks noChangeShapeType="1"/>
            </p:cNvSpPr>
            <p:nvPr/>
          </p:nvSpPr>
          <p:spPr bwMode="auto">
            <a:xfrm>
              <a:off x="4048993" y="5397846"/>
              <a:ext cx="427086" cy="0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0033CC"/>
                </a:solidFill>
              </a:endParaRPr>
            </a:p>
          </p:txBody>
        </p:sp>
        <p:sp>
          <p:nvSpPr>
            <p:cNvPr id="219" name="Text Box 415"/>
            <p:cNvSpPr txBox="1">
              <a:spLocks noChangeArrowheads="1"/>
            </p:cNvSpPr>
            <p:nvPr/>
          </p:nvSpPr>
          <p:spPr bwMode="auto">
            <a:xfrm>
              <a:off x="3859802" y="5010563"/>
              <a:ext cx="52261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GB" sz="1200" b="1" dirty="0">
                  <a:solidFill>
                    <a:srgbClr val="0033CC"/>
                  </a:solidFill>
                  <a:latin typeface="Arial" pitchFamily="34" charset="0"/>
                </a:rPr>
                <a:t>OH</a:t>
              </a:r>
            </a:p>
          </p:txBody>
        </p:sp>
        <p:sp>
          <p:nvSpPr>
            <p:cNvPr id="220" name="Text Box 416"/>
            <p:cNvSpPr txBox="1">
              <a:spLocks noChangeArrowheads="1"/>
            </p:cNvSpPr>
            <p:nvPr/>
          </p:nvSpPr>
          <p:spPr bwMode="auto">
            <a:xfrm>
              <a:off x="4264678" y="5506573"/>
              <a:ext cx="52261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GB" sz="1200" b="1" dirty="0">
                  <a:solidFill>
                    <a:srgbClr val="0033CC"/>
                  </a:solidFill>
                  <a:latin typeface="Arial" pitchFamily="34" charset="0"/>
                </a:rPr>
                <a:t>OH</a:t>
              </a:r>
            </a:p>
          </p:txBody>
        </p:sp>
        <p:sp>
          <p:nvSpPr>
            <p:cNvPr id="221" name="Line 417"/>
            <p:cNvSpPr>
              <a:spLocks noChangeShapeType="1"/>
            </p:cNvSpPr>
            <p:nvPr/>
          </p:nvSpPr>
          <p:spPr bwMode="auto">
            <a:xfrm>
              <a:off x="4043373" y="4826165"/>
              <a:ext cx="0" cy="178893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0033CC"/>
                </a:solidFill>
              </a:endParaRPr>
            </a:p>
          </p:txBody>
        </p:sp>
        <p:sp>
          <p:nvSpPr>
            <p:cNvPr id="222" name="Text Box 418"/>
            <p:cNvSpPr txBox="1">
              <a:spLocks noChangeArrowheads="1"/>
            </p:cNvSpPr>
            <p:nvPr/>
          </p:nvSpPr>
          <p:spPr bwMode="auto">
            <a:xfrm>
              <a:off x="3815176" y="4615221"/>
              <a:ext cx="85979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GB" sz="1200" b="1" dirty="0">
                  <a:solidFill>
                    <a:srgbClr val="0033CC"/>
                  </a:solidFill>
                  <a:latin typeface="Arial" pitchFamily="34" charset="0"/>
                </a:rPr>
                <a:t>CH</a:t>
              </a:r>
              <a:r>
                <a:rPr lang="en-GB" sz="1200" b="1" baseline="-25000" dirty="0">
                  <a:solidFill>
                    <a:srgbClr val="0033CC"/>
                  </a:solidFill>
                  <a:latin typeface="Arial" pitchFamily="34" charset="0"/>
                </a:rPr>
                <a:t>2</a:t>
              </a:r>
              <a:r>
                <a:rPr lang="en-GB" sz="1200" b="1" dirty="0">
                  <a:solidFill>
                    <a:srgbClr val="0033CC"/>
                  </a:solidFill>
                  <a:latin typeface="Arial" pitchFamily="34" charset="0"/>
                </a:rPr>
                <a:t>OH</a:t>
              </a:r>
            </a:p>
          </p:txBody>
        </p:sp>
        <p:sp>
          <p:nvSpPr>
            <p:cNvPr id="223" name="Line 421"/>
            <p:cNvSpPr>
              <a:spLocks noChangeShapeType="1"/>
            </p:cNvSpPr>
            <p:nvPr/>
          </p:nvSpPr>
          <p:spPr bwMode="auto">
            <a:xfrm>
              <a:off x="4462966" y="5393957"/>
              <a:ext cx="0" cy="178893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0033CC"/>
                </a:solidFill>
              </a:endParaRPr>
            </a:p>
          </p:txBody>
        </p:sp>
        <p:sp>
          <p:nvSpPr>
            <p:cNvPr id="224" name="Line 422"/>
            <p:cNvSpPr>
              <a:spLocks noChangeShapeType="1"/>
            </p:cNvSpPr>
            <p:nvPr/>
          </p:nvSpPr>
          <p:spPr bwMode="auto">
            <a:xfrm>
              <a:off x="4043551" y="5230156"/>
              <a:ext cx="0" cy="178893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0033CC"/>
                </a:solidFill>
              </a:endParaRPr>
            </a:p>
          </p:txBody>
        </p:sp>
        <p:sp>
          <p:nvSpPr>
            <p:cNvPr id="225" name="Line 423"/>
            <p:cNvSpPr>
              <a:spLocks noChangeShapeType="1"/>
            </p:cNvSpPr>
            <p:nvPr/>
          </p:nvSpPr>
          <p:spPr bwMode="auto">
            <a:xfrm>
              <a:off x="3826262" y="5025847"/>
              <a:ext cx="0" cy="178893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0033CC"/>
                </a:solidFill>
              </a:endParaRPr>
            </a:p>
          </p:txBody>
        </p:sp>
        <p:sp>
          <p:nvSpPr>
            <p:cNvPr id="226" name="Line 424"/>
            <p:cNvSpPr>
              <a:spLocks noChangeShapeType="1"/>
            </p:cNvSpPr>
            <p:nvPr/>
          </p:nvSpPr>
          <p:spPr bwMode="auto">
            <a:xfrm>
              <a:off x="4684551" y="5210326"/>
              <a:ext cx="0" cy="178893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0033CC"/>
                </a:solidFill>
              </a:endParaRPr>
            </a:p>
          </p:txBody>
        </p:sp>
        <p:sp>
          <p:nvSpPr>
            <p:cNvPr id="227" name="Line 425"/>
            <p:cNvSpPr>
              <a:spLocks noChangeShapeType="1"/>
            </p:cNvSpPr>
            <p:nvPr/>
          </p:nvSpPr>
          <p:spPr bwMode="auto">
            <a:xfrm>
              <a:off x="4401151" y="5010891"/>
              <a:ext cx="101152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0033CC"/>
                </a:solidFill>
              </a:endParaRPr>
            </a:p>
          </p:txBody>
        </p:sp>
        <p:sp>
          <p:nvSpPr>
            <p:cNvPr id="228" name="Line 426"/>
            <p:cNvSpPr>
              <a:spLocks noChangeShapeType="1"/>
            </p:cNvSpPr>
            <p:nvPr/>
          </p:nvSpPr>
          <p:spPr bwMode="auto">
            <a:xfrm>
              <a:off x="4451727" y="4987557"/>
              <a:ext cx="93659" cy="99169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0033CC"/>
                </a:solidFill>
              </a:endParaRPr>
            </a:p>
          </p:txBody>
        </p:sp>
        <p:sp>
          <p:nvSpPr>
            <p:cNvPr id="229" name="Text Box 427"/>
            <p:cNvSpPr txBox="1">
              <a:spLocks noChangeArrowheads="1"/>
            </p:cNvSpPr>
            <p:nvPr/>
          </p:nvSpPr>
          <p:spPr bwMode="auto">
            <a:xfrm>
              <a:off x="4314875" y="4891503"/>
              <a:ext cx="34653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GB" sz="1200" b="1" dirty="0">
                  <a:solidFill>
                    <a:srgbClr val="0033CC"/>
                  </a:solidFill>
                  <a:latin typeface="Arial" pitchFamily="34" charset="0"/>
                </a:rPr>
                <a:t>O</a:t>
              </a:r>
            </a:p>
          </p:txBody>
        </p:sp>
        <p:sp>
          <p:nvSpPr>
            <p:cNvPr id="230" name="Text Box 419"/>
            <p:cNvSpPr txBox="1">
              <a:spLocks noChangeArrowheads="1"/>
            </p:cNvSpPr>
            <p:nvPr/>
          </p:nvSpPr>
          <p:spPr bwMode="auto">
            <a:xfrm>
              <a:off x="3684801" y="4809158"/>
              <a:ext cx="42385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GB" sz="1200" b="1" dirty="0" smtClean="0">
                  <a:solidFill>
                    <a:srgbClr val="0033CC"/>
                  </a:solidFill>
                  <a:latin typeface="Arial" pitchFamily="34" charset="0"/>
                </a:rPr>
                <a:t>OH</a:t>
              </a:r>
              <a:endParaRPr lang="en-GB" sz="1200" b="1" dirty="0">
                <a:solidFill>
                  <a:srgbClr val="0033CC"/>
                </a:solidFill>
                <a:latin typeface="Arial" pitchFamily="34" charset="0"/>
              </a:endParaRPr>
            </a:p>
          </p:txBody>
        </p:sp>
        <p:sp>
          <p:nvSpPr>
            <p:cNvPr id="231" name="Text Box 419"/>
            <p:cNvSpPr txBox="1">
              <a:spLocks noChangeArrowheads="1"/>
            </p:cNvSpPr>
            <p:nvPr/>
          </p:nvSpPr>
          <p:spPr bwMode="auto">
            <a:xfrm>
              <a:off x="4524051" y="5337036"/>
              <a:ext cx="31984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GB" sz="1200" b="1" dirty="0" smtClean="0">
                  <a:solidFill>
                    <a:srgbClr val="0033CC"/>
                  </a:solidFill>
                  <a:latin typeface="Arial" pitchFamily="34" charset="0"/>
                </a:rPr>
                <a:t>O</a:t>
              </a:r>
              <a:endParaRPr lang="en-GB" sz="1200" b="1" dirty="0">
                <a:solidFill>
                  <a:srgbClr val="0033CC"/>
                </a:solidFill>
                <a:latin typeface="Arial" pitchFamily="34" charset="0"/>
              </a:endParaRPr>
            </a:p>
          </p:txBody>
        </p:sp>
        <p:sp>
          <p:nvSpPr>
            <p:cNvPr id="232" name="Line 424"/>
            <p:cNvSpPr>
              <a:spLocks noChangeShapeType="1"/>
            </p:cNvSpPr>
            <p:nvPr/>
          </p:nvSpPr>
          <p:spPr bwMode="auto">
            <a:xfrm>
              <a:off x="4684551" y="5566786"/>
              <a:ext cx="0" cy="178893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0033CC"/>
                </a:solidFill>
              </a:endParaRPr>
            </a:p>
          </p:txBody>
        </p:sp>
      </p:grpSp>
      <p:sp>
        <p:nvSpPr>
          <p:cNvPr id="303" name="TextBox 302"/>
          <p:cNvSpPr txBox="1"/>
          <p:nvPr/>
        </p:nvSpPr>
        <p:spPr>
          <a:xfrm>
            <a:off x="5187319" y="4843974"/>
            <a:ext cx="326384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b="1" dirty="0" smtClean="0">
                <a:solidFill>
                  <a:srgbClr val="0033CC"/>
                </a:solidFill>
                <a:latin typeface="+mn-lt"/>
              </a:rPr>
              <a:t>galactomannan</a:t>
            </a:r>
          </a:p>
          <a:p>
            <a:pPr algn="ctr">
              <a:lnSpc>
                <a:spcPct val="90000"/>
              </a:lnSpc>
            </a:pPr>
            <a:r>
              <a:rPr lang="en-GB" sz="1600" b="1" dirty="0" smtClean="0">
                <a:solidFill>
                  <a:srgbClr val="0033CC"/>
                </a:solidFill>
                <a:latin typeface="+mn-lt"/>
              </a:rPr>
              <a:t>storage carbohydrate in plant seeds,</a:t>
            </a:r>
          </a:p>
          <a:p>
            <a:pPr algn="ctr">
              <a:lnSpc>
                <a:spcPct val="90000"/>
              </a:lnSpc>
            </a:pPr>
            <a:r>
              <a:rPr lang="en-GB" sz="1600" b="1" dirty="0" smtClean="0">
                <a:solidFill>
                  <a:srgbClr val="0033CC"/>
                </a:solidFill>
                <a:latin typeface="+mn-lt"/>
              </a:rPr>
              <a:t>e.g. locust bean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131108" y="1530509"/>
            <a:ext cx="1897291" cy="3033645"/>
            <a:chOff x="7131108" y="1530509"/>
            <a:chExt cx="1897291" cy="3033645"/>
          </a:xfrm>
        </p:grpSpPr>
        <p:sp>
          <p:nvSpPr>
            <p:cNvPr id="350" name="Line 410"/>
            <p:cNvSpPr>
              <a:spLocks noChangeShapeType="1"/>
            </p:cNvSpPr>
            <p:nvPr/>
          </p:nvSpPr>
          <p:spPr bwMode="auto">
            <a:xfrm>
              <a:off x="7708097" y="3752080"/>
              <a:ext cx="224782" cy="178893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008000"/>
                </a:solidFill>
              </a:endParaRPr>
            </a:p>
          </p:txBody>
        </p:sp>
        <p:sp>
          <p:nvSpPr>
            <p:cNvPr id="351" name="Line 411"/>
            <p:cNvSpPr>
              <a:spLocks noChangeShapeType="1"/>
            </p:cNvSpPr>
            <p:nvPr/>
          </p:nvSpPr>
          <p:spPr bwMode="auto">
            <a:xfrm>
              <a:off x="7711843" y="3755969"/>
              <a:ext cx="213543" cy="192505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008000"/>
                </a:solidFill>
              </a:endParaRPr>
            </a:p>
          </p:txBody>
        </p:sp>
        <p:sp>
          <p:nvSpPr>
            <p:cNvPr id="352" name="Line 412"/>
            <p:cNvSpPr>
              <a:spLocks noChangeShapeType="1"/>
            </p:cNvSpPr>
            <p:nvPr/>
          </p:nvSpPr>
          <p:spPr bwMode="auto">
            <a:xfrm flipH="1">
              <a:off x="8337486" y="3752080"/>
              <a:ext cx="219162" cy="175004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008000"/>
                </a:solidFill>
              </a:endParaRPr>
            </a:p>
          </p:txBody>
        </p:sp>
        <p:sp>
          <p:nvSpPr>
            <p:cNvPr id="353" name="Line 413"/>
            <p:cNvSpPr>
              <a:spLocks noChangeShapeType="1"/>
            </p:cNvSpPr>
            <p:nvPr/>
          </p:nvSpPr>
          <p:spPr bwMode="auto">
            <a:xfrm flipH="1">
              <a:off x="8341232" y="3755969"/>
              <a:ext cx="213543" cy="192505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008000"/>
                </a:solidFill>
              </a:endParaRPr>
            </a:p>
          </p:txBody>
        </p:sp>
        <p:sp>
          <p:nvSpPr>
            <p:cNvPr id="354" name="Line 414"/>
            <p:cNvSpPr>
              <a:spLocks noChangeShapeType="1"/>
            </p:cNvSpPr>
            <p:nvPr/>
          </p:nvSpPr>
          <p:spPr bwMode="auto">
            <a:xfrm>
              <a:off x="7922348" y="3938752"/>
              <a:ext cx="427086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008000"/>
                </a:solidFill>
              </a:endParaRPr>
            </a:p>
          </p:txBody>
        </p:sp>
        <p:sp>
          <p:nvSpPr>
            <p:cNvPr id="355" name="Text Box 415"/>
            <p:cNvSpPr txBox="1">
              <a:spLocks noChangeArrowheads="1"/>
            </p:cNvSpPr>
            <p:nvPr/>
          </p:nvSpPr>
          <p:spPr bwMode="auto">
            <a:xfrm>
              <a:off x="7712380" y="4048515"/>
              <a:ext cx="52261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GB" sz="1200" b="1" dirty="0">
                  <a:solidFill>
                    <a:srgbClr val="008000"/>
                  </a:solidFill>
                  <a:latin typeface="Arial" pitchFamily="34" charset="0"/>
                </a:rPr>
                <a:t>OH</a:t>
              </a:r>
            </a:p>
          </p:txBody>
        </p:sp>
        <p:sp>
          <p:nvSpPr>
            <p:cNvPr id="356" name="Text Box 416"/>
            <p:cNvSpPr txBox="1">
              <a:spLocks noChangeArrowheads="1"/>
            </p:cNvSpPr>
            <p:nvPr/>
          </p:nvSpPr>
          <p:spPr bwMode="auto">
            <a:xfrm>
              <a:off x="8026760" y="3575942"/>
              <a:ext cx="52261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GB" sz="1200" b="1" dirty="0" smtClean="0">
                  <a:solidFill>
                    <a:srgbClr val="008000"/>
                  </a:solidFill>
                  <a:latin typeface="Arial" pitchFamily="34" charset="0"/>
                </a:rPr>
                <a:t>HO</a:t>
              </a:r>
              <a:endParaRPr lang="en-GB" sz="1200" b="1" dirty="0">
                <a:solidFill>
                  <a:srgbClr val="008000"/>
                </a:solidFill>
                <a:latin typeface="Arial" pitchFamily="34" charset="0"/>
              </a:endParaRPr>
            </a:p>
          </p:txBody>
        </p:sp>
        <p:sp>
          <p:nvSpPr>
            <p:cNvPr id="357" name="Line 421"/>
            <p:cNvSpPr>
              <a:spLocks noChangeShapeType="1"/>
            </p:cNvSpPr>
            <p:nvPr/>
          </p:nvSpPr>
          <p:spPr bwMode="auto">
            <a:xfrm>
              <a:off x="8334596" y="3772921"/>
              <a:ext cx="0" cy="178893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008000"/>
                </a:solidFill>
              </a:endParaRPr>
            </a:p>
          </p:txBody>
        </p:sp>
        <p:sp>
          <p:nvSpPr>
            <p:cNvPr id="358" name="Line 422"/>
            <p:cNvSpPr>
              <a:spLocks noChangeShapeType="1"/>
            </p:cNvSpPr>
            <p:nvPr/>
          </p:nvSpPr>
          <p:spPr bwMode="auto">
            <a:xfrm>
              <a:off x="7927259" y="3935215"/>
              <a:ext cx="0" cy="178893"/>
            </a:xfrm>
            <a:prstGeom prst="line">
              <a:avLst/>
            </a:prstGeom>
            <a:noFill/>
            <a:ln w="19050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008000"/>
                </a:solidFill>
              </a:endParaRPr>
            </a:p>
          </p:txBody>
        </p:sp>
        <p:sp>
          <p:nvSpPr>
            <p:cNvPr id="359" name="Line 423"/>
            <p:cNvSpPr>
              <a:spLocks noChangeShapeType="1"/>
            </p:cNvSpPr>
            <p:nvPr/>
          </p:nvSpPr>
          <p:spPr bwMode="auto">
            <a:xfrm>
              <a:off x="7709970" y="3559419"/>
              <a:ext cx="0" cy="178893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008000"/>
                </a:solidFill>
              </a:endParaRPr>
            </a:p>
          </p:txBody>
        </p:sp>
        <p:sp>
          <p:nvSpPr>
            <p:cNvPr id="360" name="Line 424"/>
            <p:cNvSpPr>
              <a:spLocks noChangeShapeType="1"/>
            </p:cNvSpPr>
            <p:nvPr/>
          </p:nvSpPr>
          <p:spPr bwMode="auto">
            <a:xfrm>
              <a:off x="8548158" y="3752791"/>
              <a:ext cx="0" cy="178893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008000"/>
                </a:solidFill>
              </a:endParaRPr>
            </a:p>
          </p:txBody>
        </p:sp>
        <p:sp>
          <p:nvSpPr>
            <p:cNvPr id="361" name="Text Box 427"/>
            <p:cNvSpPr txBox="1">
              <a:spLocks noChangeArrowheads="1"/>
            </p:cNvSpPr>
            <p:nvPr/>
          </p:nvSpPr>
          <p:spPr bwMode="auto">
            <a:xfrm>
              <a:off x="7961258" y="3387529"/>
              <a:ext cx="34653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GB" sz="1200" b="1" dirty="0">
                  <a:solidFill>
                    <a:srgbClr val="008000"/>
                  </a:solidFill>
                  <a:latin typeface="Arial" pitchFamily="34" charset="0"/>
                </a:rPr>
                <a:t>O</a:t>
              </a:r>
            </a:p>
          </p:txBody>
        </p:sp>
        <p:sp>
          <p:nvSpPr>
            <p:cNvPr id="362" name="Text Box 419"/>
            <p:cNvSpPr txBox="1">
              <a:spLocks noChangeArrowheads="1"/>
            </p:cNvSpPr>
            <p:nvPr/>
          </p:nvSpPr>
          <p:spPr bwMode="auto">
            <a:xfrm>
              <a:off x="7131108" y="3351737"/>
              <a:ext cx="78761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GB" sz="1200" b="1" dirty="0" smtClean="0">
                  <a:solidFill>
                    <a:srgbClr val="008000"/>
                  </a:solidFill>
                  <a:latin typeface="Arial" pitchFamily="34" charset="0"/>
                </a:rPr>
                <a:t>HOH</a:t>
              </a:r>
              <a:r>
                <a:rPr lang="en-GB" sz="1200" b="1" baseline="-25000" dirty="0" smtClean="0">
                  <a:solidFill>
                    <a:srgbClr val="008000"/>
                  </a:solidFill>
                  <a:latin typeface="Arial" pitchFamily="34" charset="0"/>
                </a:rPr>
                <a:t>2</a:t>
              </a:r>
              <a:r>
                <a:rPr lang="en-GB" sz="1200" b="1" dirty="0" smtClean="0">
                  <a:solidFill>
                    <a:srgbClr val="008000"/>
                  </a:solidFill>
                  <a:latin typeface="Arial" pitchFamily="34" charset="0"/>
                </a:rPr>
                <a:t>C</a:t>
              </a:r>
              <a:endParaRPr lang="en-GB" sz="1200" b="1" dirty="0">
                <a:solidFill>
                  <a:srgbClr val="008000"/>
                </a:solidFill>
                <a:latin typeface="Arial" pitchFamily="34" charset="0"/>
              </a:endParaRPr>
            </a:p>
          </p:txBody>
        </p:sp>
        <p:sp>
          <p:nvSpPr>
            <p:cNvPr id="363" name="Line 424"/>
            <p:cNvSpPr>
              <a:spLocks noChangeShapeType="1"/>
            </p:cNvSpPr>
            <p:nvPr/>
          </p:nvSpPr>
          <p:spPr bwMode="auto">
            <a:xfrm flipV="1">
              <a:off x="7703763" y="3539599"/>
              <a:ext cx="346521" cy="206065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008000"/>
                </a:solidFill>
              </a:endParaRPr>
            </a:p>
          </p:txBody>
        </p:sp>
        <p:sp>
          <p:nvSpPr>
            <p:cNvPr id="364" name="Line 424"/>
            <p:cNvSpPr>
              <a:spLocks noChangeShapeType="1"/>
            </p:cNvSpPr>
            <p:nvPr/>
          </p:nvSpPr>
          <p:spPr bwMode="auto">
            <a:xfrm flipH="1" flipV="1">
              <a:off x="8209582" y="3551754"/>
              <a:ext cx="346521" cy="206065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008000"/>
                </a:solidFill>
              </a:endParaRPr>
            </a:p>
          </p:txBody>
        </p:sp>
        <p:sp>
          <p:nvSpPr>
            <p:cNvPr id="365" name="Text Box 419"/>
            <p:cNvSpPr txBox="1">
              <a:spLocks noChangeArrowheads="1"/>
            </p:cNvSpPr>
            <p:nvPr/>
          </p:nvSpPr>
          <p:spPr bwMode="auto">
            <a:xfrm>
              <a:off x="8240776" y="3861291"/>
              <a:ext cx="78761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GB" sz="1200" b="1" dirty="0" smtClean="0">
                  <a:solidFill>
                    <a:srgbClr val="008000"/>
                  </a:solidFill>
                  <a:latin typeface="Arial" pitchFamily="34" charset="0"/>
                </a:rPr>
                <a:t>CH</a:t>
              </a:r>
              <a:r>
                <a:rPr lang="en-GB" sz="1200" b="1" baseline="-25000" dirty="0" smtClean="0">
                  <a:solidFill>
                    <a:srgbClr val="008000"/>
                  </a:solidFill>
                  <a:latin typeface="Arial" pitchFamily="34" charset="0"/>
                </a:rPr>
                <a:t>2</a:t>
              </a:r>
              <a:endParaRPr lang="en-GB" sz="1200" b="1" dirty="0">
                <a:solidFill>
                  <a:srgbClr val="008000"/>
                </a:solidFill>
                <a:latin typeface="Arial" pitchFamily="34" charset="0"/>
              </a:endParaRPr>
            </a:p>
          </p:txBody>
        </p:sp>
        <p:sp>
          <p:nvSpPr>
            <p:cNvPr id="334" name="Line 410"/>
            <p:cNvSpPr>
              <a:spLocks noChangeShapeType="1"/>
            </p:cNvSpPr>
            <p:nvPr/>
          </p:nvSpPr>
          <p:spPr bwMode="auto">
            <a:xfrm>
              <a:off x="7708109" y="2918662"/>
              <a:ext cx="224782" cy="178893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008000"/>
                </a:solidFill>
              </a:endParaRPr>
            </a:p>
          </p:txBody>
        </p:sp>
        <p:sp>
          <p:nvSpPr>
            <p:cNvPr id="335" name="Line 411"/>
            <p:cNvSpPr>
              <a:spLocks noChangeShapeType="1"/>
            </p:cNvSpPr>
            <p:nvPr/>
          </p:nvSpPr>
          <p:spPr bwMode="auto">
            <a:xfrm>
              <a:off x="7711855" y="2922551"/>
              <a:ext cx="213543" cy="192505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008000"/>
                </a:solidFill>
              </a:endParaRPr>
            </a:p>
          </p:txBody>
        </p:sp>
        <p:sp>
          <p:nvSpPr>
            <p:cNvPr id="336" name="Line 412"/>
            <p:cNvSpPr>
              <a:spLocks noChangeShapeType="1"/>
            </p:cNvSpPr>
            <p:nvPr/>
          </p:nvSpPr>
          <p:spPr bwMode="auto">
            <a:xfrm flipH="1">
              <a:off x="8337498" y="2918662"/>
              <a:ext cx="219162" cy="175004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008000"/>
                </a:solidFill>
              </a:endParaRPr>
            </a:p>
          </p:txBody>
        </p:sp>
        <p:sp>
          <p:nvSpPr>
            <p:cNvPr id="337" name="Line 413"/>
            <p:cNvSpPr>
              <a:spLocks noChangeShapeType="1"/>
            </p:cNvSpPr>
            <p:nvPr/>
          </p:nvSpPr>
          <p:spPr bwMode="auto">
            <a:xfrm flipH="1">
              <a:off x="8341244" y="2922551"/>
              <a:ext cx="213543" cy="192505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008000"/>
                </a:solidFill>
              </a:endParaRPr>
            </a:p>
          </p:txBody>
        </p:sp>
        <p:sp>
          <p:nvSpPr>
            <p:cNvPr id="338" name="Line 414"/>
            <p:cNvSpPr>
              <a:spLocks noChangeShapeType="1"/>
            </p:cNvSpPr>
            <p:nvPr/>
          </p:nvSpPr>
          <p:spPr bwMode="auto">
            <a:xfrm>
              <a:off x="7922360" y="3105334"/>
              <a:ext cx="427086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008000"/>
                </a:solidFill>
              </a:endParaRPr>
            </a:p>
          </p:txBody>
        </p:sp>
        <p:sp>
          <p:nvSpPr>
            <p:cNvPr id="339" name="Text Box 415"/>
            <p:cNvSpPr txBox="1">
              <a:spLocks noChangeArrowheads="1"/>
            </p:cNvSpPr>
            <p:nvPr/>
          </p:nvSpPr>
          <p:spPr bwMode="auto">
            <a:xfrm>
              <a:off x="7712392" y="3215097"/>
              <a:ext cx="52261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GB" sz="1200" b="1" dirty="0">
                  <a:solidFill>
                    <a:srgbClr val="008000"/>
                  </a:solidFill>
                  <a:latin typeface="Arial" pitchFamily="34" charset="0"/>
                </a:rPr>
                <a:t>OH</a:t>
              </a:r>
            </a:p>
          </p:txBody>
        </p:sp>
        <p:sp>
          <p:nvSpPr>
            <p:cNvPr id="340" name="Text Box 416"/>
            <p:cNvSpPr txBox="1">
              <a:spLocks noChangeArrowheads="1"/>
            </p:cNvSpPr>
            <p:nvPr/>
          </p:nvSpPr>
          <p:spPr bwMode="auto">
            <a:xfrm>
              <a:off x="8026772" y="2742524"/>
              <a:ext cx="52261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GB" sz="1200" b="1" dirty="0" smtClean="0">
                  <a:solidFill>
                    <a:srgbClr val="008000"/>
                  </a:solidFill>
                  <a:latin typeface="Arial" pitchFamily="34" charset="0"/>
                </a:rPr>
                <a:t>HO</a:t>
              </a:r>
              <a:endParaRPr lang="en-GB" sz="1200" b="1" dirty="0">
                <a:solidFill>
                  <a:srgbClr val="008000"/>
                </a:solidFill>
                <a:latin typeface="Arial" pitchFamily="34" charset="0"/>
              </a:endParaRPr>
            </a:p>
          </p:txBody>
        </p:sp>
        <p:sp>
          <p:nvSpPr>
            <p:cNvPr id="341" name="Line 421"/>
            <p:cNvSpPr>
              <a:spLocks noChangeShapeType="1"/>
            </p:cNvSpPr>
            <p:nvPr/>
          </p:nvSpPr>
          <p:spPr bwMode="auto">
            <a:xfrm>
              <a:off x="8334608" y="2939503"/>
              <a:ext cx="0" cy="178893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008000"/>
                </a:solidFill>
              </a:endParaRPr>
            </a:p>
          </p:txBody>
        </p:sp>
        <p:sp>
          <p:nvSpPr>
            <p:cNvPr id="342" name="Line 422"/>
            <p:cNvSpPr>
              <a:spLocks noChangeShapeType="1"/>
            </p:cNvSpPr>
            <p:nvPr/>
          </p:nvSpPr>
          <p:spPr bwMode="auto">
            <a:xfrm>
              <a:off x="7927271" y="3101797"/>
              <a:ext cx="0" cy="178893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008000"/>
                </a:solidFill>
              </a:endParaRPr>
            </a:p>
          </p:txBody>
        </p:sp>
        <p:sp>
          <p:nvSpPr>
            <p:cNvPr id="343" name="Line 423"/>
            <p:cNvSpPr>
              <a:spLocks noChangeShapeType="1"/>
            </p:cNvSpPr>
            <p:nvPr/>
          </p:nvSpPr>
          <p:spPr bwMode="auto">
            <a:xfrm>
              <a:off x="7709982" y="2726001"/>
              <a:ext cx="0" cy="178893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008000"/>
                </a:solidFill>
              </a:endParaRPr>
            </a:p>
          </p:txBody>
        </p:sp>
        <p:sp>
          <p:nvSpPr>
            <p:cNvPr id="344" name="Line 424"/>
            <p:cNvSpPr>
              <a:spLocks noChangeShapeType="1"/>
            </p:cNvSpPr>
            <p:nvPr/>
          </p:nvSpPr>
          <p:spPr bwMode="auto">
            <a:xfrm>
              <a:off x="8548170" y="2919373"/>
              <a:ext cx="0" cy="178893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008000"/>
                </a:solidFill>
              </a:endParaRPr>
            </a:p>
          </p:txBody>
        </p:sp>
        <p:sp>
          <p:nvSpPr>
            <p:cNvPr id="345" name="Text Box 427"/>
            <p:cNvSpPr txBox="1">
              <a:spLocks noChangeArrowheads="1"/>
            </p:cNvSpPr>
            <p:nvPr/>
          </p:nvSpPr>
          <p:spPr bwMode="auto">
            <a:xfrm>
              <a:off x="7961270" y="2554111"/>
              <a:ext cx="34653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GB" sz="1200" b="1" dirty="0">
                  <a:solidFill>
                    <a:srgbClr val="008000"/>
                  </a:solidFill>
                  <a:latin typeface="Arial" pitchFamily="34" charset="0"/>
                </a:rPr>
                <a:t>O</a:t>
              </a:r>
            </a:p>
          </p:txBody>
        </p:sp>
        <p:sp>
          <p:nvSpPr>
            <p:cNvPr id="346" name="Text Box 419"/>
            <p:cNvSpPr txBox="1">
              <a:spLocks noChangeArrowheads="1"/>
            </p:cNvSpPr>
            <p:nvPr/>
          </p:nvSpPr>
          <p:spPr bwMode="auto">
            <a:xfrm>
              <a:off x="7131120" y="2518319"/>
              <a:ext cx="78761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GB" sz="1200" b="1" dirty="0" smtClean="0">
                  <a:solidFill>
                    <a:srgbClr val="008000"/>
                  </a:solidFill>
                  <a:latin typeface="Arial" pitchFamily="34" charset="0"/>
                </a:rPr>
                <a:t>HOH</a:t>
              </a:r>
              <a:r>
                <a:rPr lang="en-GB" sz="1200" b="1" baseline="-25000" dirty="0" smtClean="0">
                  <a:solidFill>
                    <a:srgbClr val="008000"/>
                  </a:solidFill>
                  <a:latin typeface="Arial" pitchFamily="34" charset="0"/>
                </a:rPr>
                <a:t>2</a:t>
              </a:r>
              <a:r>
                <a:rPr lang="en-GB" sz="1200" b="1" dirty="0" smtClean="0">
                  <a:solidFill>
                    <a:srgbClr val="008000"/>
                  </a:solidFill>
                  <a:latin typeface="Arial" pitchFamily="34" charset="0"/>
                </a:rPr>
                <a:t>C</a:t>
              </a:r>
              <a:endParaRPr lang="en-GB" sz="1200" b="1" dirty="0">
                <a:solidFill>
                  <a:srgbClr val="008000"/>
                </a:solidFill>
                <a:latin typeface="Arial" pitchFamily="34" charset="0"/>
              </a:endParaRPr>
            </a:p>
          </p:txBody>
        </p:sp>
        <p:sp>
          <p:nvSpPr>
            <p:cNvPr id="347" name="Line 424"/>
            <p:cNvSpPr>
              <a:spLocks noChangeShapeType="1"/>
            </p:cNvSpPr>
            <p:nvPr/>
          </p:nvSpPr>
          <p:spPr bwMode="auto">
            <a:xfrm flipV="1">
              <a:off x="7703775" y="2706181"/>
              <a:ext cx="346521" cy="206065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008000"/>
                </a:solidFill>
              </a:endParaRPr>
            </a:p>
          </p:txBody>
        </p:sp>
        <p:sp>
          <p:nvSpPr>
            <p:cNvPr id="348" name="Line 424"/>
            <p:cNvSpPr>
              <a:spLocks noChangeShapeType="1"/>
            </p:cNvSpPr>
            <p:nvPr/>
          </p:nvSpPr>
          <p:spPr bwMode="auto">
            <a:xfrm flipH="1" flipV="1">
              <a:off x="8209594" y="2718336"/>
              <a:ext cx="346521" cy="206065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008000"/>
                </a:solidFill>
              </a:endParaRPr>
            </a:p>
          </p:txBody>
        </p:sp>
        <p:sp>
          <p:nvSpPr>
            <p:cNvPr id="349" name="Text Box 419"/>
            <p:cNvSpPr txBox="1">
              <a:spLocks noChangeArrowheads="1"/>
            </p:cNvSpPr>
            <p:nvPr/>
          </p:nvSpPr>
          <p:spPr bwMode="auto">
            <a:xfrm>
              <a:off x="8240788" y="3027873"/>
              <a:ext cx="78761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GB" sz="1200" b="1" dirty="0" smtClean="0">
                  <a:solidFill>
                    <a:srgbClr val="008000"/>
                  </a:solidFill>
                  <a:latin typeface="Arial" pitchFamily="34" charset="0"/>
                </a:rPr>
                <a:t>CH</a:t>
              </a:r>
              <a:r>
                <a:rPr lang="en-GB" sz="1200" b="1" baseline="-25000" dirty="0" smtClean="0">
                  <a:solidFill>
                    <a:srgbClr val="008000"/>
                  </a:solidFill>
                  <a:latin typeface="Arial" pitchFamily="34" charset="0"/>
                </a:rPr>
                <a:t>2</a:t>
              </a:r>
              <a:endParaRPr lang="en-GB" sz="1200" b="1" dirty="0">
                <a:solidFill>
                  <a:srgbClr val="008000"/>
                </a:solidFill>
                <a:latin typeface="Arial" pitchFamily="34" charset="0"/>
              </a:endParaRPr>
            </a:p>
          </p:txBody>
        </p:sp>
        <p:sp>
          <p:nvSpPr>
            <p:cNvPr id="308" name="Text Box 427"/>
            <p:cNvSpPr txBox="1">
              <a:spLocks noChangeArrowheads="1"/>
            </p:cNvSpPr>
            <p:nvPr/>
          </p:nvSpPr>
          <p:spPr bwMode="auto">
            <a:xfrm>
              <a:off x="8375579" y="3339722"/>
              <a:ext cx="34653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GB" sz="1200" b="1" dirty="0">
                  <a:solidFill>
                    <a:srgbClr val="008000"/>
                  </a:solidFill>
                  <a:latin typeface="Arial" pitchFamily="34" charset="0"/>
                </a:rPr>
                <a:t>O</a:t>
              </a:r>
            </a:p>
          </p:txBody>
        </p:sp>
        <p:sp>
          <p:nvSpPr>
            <p:cNvPr id="309" name="Line 423"/>
            <p:cNvSpPr>
              <a:spLocks noChangeShapeType="1"/>
            </p:cNvSpPr>
            <p:nvPr/>
          </p:nvSpPr>
          <p:spPr bwMode="auto">
            <a:xfrm>
              <a:off x="8548849" y="3568790"/>
              <a:ext cx="0" cy="18857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008000"/>
                </a:solidFill>
              </a:endParaRPr>
            </a:p>
          </p:txBody>
        </p:sp>
        <p:sp>
          <p:nvSpPr>
            <p:cNvPr id="310" name="Line 423"/>
            <p:cNvSpPr>
              <a:spLocks noChangeShapeType="1"/>
            </p:cNvSpPr>
            <p:nvPr/>
          </p:nvSpPr>
          <p:spPr bwMode="auto">
            <a:xfrm>
              <a:off x="8548849" y="3240179"/>
              <a:ext cx="0" cy="161925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008000"/>
                </a:solidFill>
              </a:endParaRPr>
            </a:p>
          </p:txBody>
        </p:sp>
        <p:sp>
          <p:nvSpPr>
            <p:cNvPr id="311" name="Text Box 427"/>
            <p:cNvSpPr txBox="1">
              <a:spLocks noChangeArrowheads="1"/>
            </p:cNvSpPr>
            <p:nvPr/>
          </p:nvSpPr>
          <p:spPr bwMode="auto">
            <a:xfrm>
              <a:off x="8375579" y="4173159"/>
              <a:ext cx="34653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GB" sz="1200" b="1" dirty="0">
                  <a:solidFill>
                    <a:srgbClr val="008000"/>
                  </a:solidFill>
                  <a:latin typeface="Arial" pitchFamily="34" charset="0"/>
                </a:rPr>
                <a:t>O</a:t>
              </a:r>
            </a:p>
          </p:txBody>
        </p:sp>
        <p:sp>
          <p:nvSpPr>
            <p:cNvPr id="312" name="Line 423"/>
            <p:cNvSpPr>
              <a:spLocks noChangeShapeType="1"/>
            </p:cNvSpPr>
            <p:nvPr/>
          </p:nvSpPr>
          <p:spPr bwMode="auto">
            <a:xfrm>
              <a:off x="8548849" y="4073616"/>
              <a:ext cx="0" cy="161925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008000"/>
                </a:solidFill>
              </a:endParaRPr>
            </a:p>
          </p:txBody>
        </p:sp>
        <p:sp>
          <p:nvSpPr>
            <p:cNvPr id="313" name="Line 423"/>
            <p:cNvSpPr>
              <a:spLocks noChangeShapeType="1"/>
            </p:cNvSpPr>
            <p:nvPr/>
          </p:nvSpPr>
          <p:spPr bwMode="auto">
            <a:xfrm>
              <a:off x="8548849" y="4402229"/>
              <a:ext cx="0" cy="161925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008000"/>
                </a:solidFill>
              </a:endParaRPr>
            </a:p>
          </p:txBody>
        </p:sp>
        <p:sp>
          <p:nvSpPr>
            <p:cNvPr id="314" name="AutoShape 409"/>
            <p:cNvSpPr>
              <a:spLocks noChangeArrowheads="1"/>
            </p:cNvSpPr>
            <p:nvPr/>
          </p:nvSpPr>
          <p:spPr bwMode="auto">
            <a:xfrm>
              <a:off x="7701599" y="1924235"/>
              <a:ext cx="854171" cy="404455"/>
            </a:xfrm>
            <a:prstGeom prst="hexagon">
              <a:avLst>
                <a:gd name="adj" fmla="val 54808"/>
                <a:gd name="vf" fmla="val 115470"/>
              </a:avLst>
            </a:prstGeom>
            <a:noFill/>
            <a:ln w="1905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8000"/>
                </a:solidFill>
              </a:endParaRPr>
            </a:p>
          </p:txBody>
        </p:sp>
        <p:sp>
          <p:nvSpPr>
            <p:cNvPr id="315" name="Line 410"/>
            <p:cNvSpPr>
              <a:spLocks noChangeShapeType="1"/>
            </p:cNvSpPr>
            <p:nvPr/>
          </p:nvSpPr>
          <p:spPr bwMode="auto">
            <a:xfrm>
              <a:off x="7696157" y="2133777"/>
              <a:ext cx="224782" cy="178893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008000"/>
                </a:solidFill>
              </a:endParaRPr>
            </a:p>
          </p:txBody>
        </p:sp>
        <p:sp>
          <p:nvSpPr>
            <p:cNvPr id="316" name="Line 411"/>
            <p:cNvSpPr>
              <a:spLocks noChangeShapeType="1"/>
            </p:cNvSpPr>
            <p:nvPr/>
          </p:nvSpPr>
          <p:spPr bwMode="auto">
            <a:xfrm>
              <a:off x="7699903" y="2137666"/>
              <a:ext cx="213543" cy="192505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008000"/>
                </a:solidFill>
              </a:endParaRPr>
            </a:p>
          </p:txBody>
        </p:sp>
        <p:sp>
          <p:nvSpPr>
            <p:cNvPr id="317" name="Line 412"/>
            <p:cNvSpPr>
              <a:spLocks noChangeShapeType="1"/>
            </p:cNvSpPr>
            <p:nvPr/>
          </p:nvSpPr>
          <p:spPr bwMode="auto">
            <a:xfrm flipH="1">
              <a:off x="8332861" y="2126462"/>
              <a:ext cx="219162" cy="175004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008000"/>
                </a:solidFill>
              </a:endParaRPr>
            </a:p>
          </p:txBody>
        </p:sp>
        <p:sp>
          <p:nvSpPr>
            <p:cNvPr id="318" name="Line 413"/>
            <p:cNvSpPr>
              <a:spLocks noChangeShapeType="1"/>
            </p:cNvSpPr>
            <p:nvPr/>
          </p:nvSpPr>
          <p:spPr bwMode="auto">
            <a:xfrm flipH="1">
              <a:off x="8336607" y="2130351"/>
              <a:ext cx="213543" cy="192505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008000"/>
                </a:solidFill>
              </a:endParaRPr>
            </a:p>
          </p:txBody>
        </p:sp>
        <p:sp>
          <p:nvSpPr>
            <p:cNvPr id="319" name="Line 414"/>
            <p:cNvSpPr>
              <a:spLocks noChangeShapeType="1"/>
            </p:cNvSpPr>
            <p:nvPr/>
          </p:nvSpPr>
          <p:spPr bwMode="auto">
            <a:xfrm>
              <a:off x="7920761" y="2313134"/>
              <a:ext cx="427086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008000"/>
                </a:solidFill>
              </a:endParaRPr>
            </a:p>
          </p:txBody>
        </p:sp>
        <p:sp>
          <p:nvSpPr>
            <p:cNvPr id="320" name="Text Box 415"/>
            <p:cNvSpPr txBox="1">
              <a:spLocks noChangeArrowheads="1"/>
            </p:cNvSpPr>
            <p:nvPr/>
          </p:nvSpPr>
          <p:spPr bwMode="auto">
            <a:xfrm>
              <a:off x="7731570" y="1925851"/>
              <a:ext cx="52261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GB" sz="1200" b="1" dirty="0">
                  <a:solidFill>
                    <a:srgbClr val="008000"/>
                  </a:solidFill>
                  <a:latin typeface="Arial" pitchFamily="34" charset="0"/>
                </a:rPr>
                <a:t>OH</a:t>
              </a:r>
            </a:p>
          </p:txBody>
        </p:sp>
        <p:sp>
          <p:nvSpPr>
            <p:cNvPr id="321" name="Text Box 416"/>
            <p:cNvSpPr txBox="1">
              <a:spLocks noChangeArrowheads="1"/>
            </p:cNvSpPr>
            <p:nvPr/>
          </p:nvSpPr>
          <p:spPr bwMode="auto">
            <a:xfrm>
              <a:off x="8136446" y="2421861"/>
              <a:ext cx="52261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GB" sz="1200" b="1" dirty="0">
                  <a:solidFill>
                    <a:srgbClr val="008000"/>
                  </a:solidFill>
                  <a:latin typeface="Arial" pitchFamily="34" charset="0"/>
                </a:rPr>
                <a:t>OH</a:t>
              </a:r>
            </a:p>
          </p:txBody>
        </p:sp>
        <p:sp>
          <p:nvSpPr>
            <p:cNvPr id="322" name="Line 417"/>
            <p:cNvSpPr>
              <a:spLocks noChangeShapeType="1"/>
            </p:cNvSpPr>
            <p:nvPr/>
          </p:nvSpPr>
          <p:spPr bwMode="auto">
            <a:xfrm>
              <a:off x="7915141" y="1741453"/>
              <a:ext cx="0" cy="178893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008000"/>
                </a:solidFill>
              </a:endParaRPr>
            </a:p>
          </p:txBody>
        </p:sp>
        <p:sp>
          <p:nvSpPr>
            <p:cNvPr id="323" name="Text Box 418"/>
            <p:cNvSpPr txBox="1">
              <a:spLocks noChangeArrowheads="1"/>
            </p:cNvSpPr>
            <p:nvPr/>
          </p:nvSpPr>
          <p:spPr bwMode="auto">
            <a:xfrm>
              <a:off x="7686944" y="1530509"/>
              <a:ext cx="85979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GB" sz="1200" b="1" dirty="0">
                  <a:solidFill>
                    <a:srgbClr val="008000"/>
                  </a:solidFill>
                  <a:latin typeface="Arial" pitchFamily="34" charset="0"/>
                </a:rPr>
                <a:t>CH</a:t>
              </a:r>
              <a:r>
                <a:rPr lang="en-GB" sz="1200" b="1" baseline="-25000" dirty="0">
                  <a:solidFill>
                    <a:srgbClr val="008000"/>
                  </a:solidFill>
                  <a:latin typeface="Arial" pitchFamily="34" charset="0"/>
                </a:rPr>
                <a:t>2</a:t>
              </a:r>
              <a:r>
                <a:rPr lang="en-GB" sz="1200" b="1" dirty="0">
                  <a:solidFill>
                    <a:srgbClr val="008000"/>
                  </a:solidFill>
                  <a:latin typeface="Arial" pitchFamily="34" charset="0"/>
                </a:rPr>
                <a:t>OH</a:t>
              </a:r>
            </a:p>
          </p:txBody>
        </p:sp>
        <p:sp>
          <p:nvSpPr>
            <p:cNvPr id="324" name="Line 421"/>
            <p:cNvSpPr>
              <a:spLocks noChangeShapeType="1"/>
            </p:cNvSpPr>
            <p:nvPr/>
          </p:nvSpPr>
          <p:spPr bwMode="auto">
            <a:xfrm>
              <a:off x="8334734" y="2309245"/>
              <a:ext cx="0" cy="178893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008000"/>
                </a:solidFill>
              </a:endParaRPr>
            </a:p>
          </p:txBody>
        </p:sp>
        <p:sp>
          <p:nvSpPr>
            <p:cNvPr id="325" name="Line 422"/>
            <p:cNvSpPr>
              <a:spLocks noChangeShapeType="1"/>
            </p:cNvSpPr>
            <p:nvPr/>
          </p:nvSpPr>
          <p:spPr bwMode="auto">
            <a:xfrm>
              <a:off x="7915319" y="2145444"/>
              <a:ext cx="0" cy="178893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008000"/>
                </a:solidFill>
              </a:endParaRPr>
            </a:p>
          </p:txBody>
        </p:sp>
        <p:sp>
          <p:nvSpPr>
            <p:cNvPr id="326" name="Line 423"/>
            <p:cNvSpPr>
              <a:spLocks noChangeShapeType="1"/>
            </p:cNvSpPr>
            <p:nvPr/>
          </p:nvSpPr>
          <p:spPr bwMode="auto">
            <a:xfrm>
              <a:off x="7698030" y="2122110"/>
              <a:ext cx="0" cy="178893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008000"/>
                </a:solidFill>
              </a:endParaRPr>
            </a:p>
          </p:txBody>
        </p:sp>
        <p:sp>
          <p:nvSpPr>
            <p:cNvPr id="327" name="Line 424"/>
            <p:cNvSpPr>
              <a:spLocks noChangeShapeType="1"/>
            </p:cNvSpPr>
            <p:nvPr/>
          </p:nvSpPr>
          <p:spPr bwMode="auto">
            <a:xfrm>
              <a:off x="8556319" y="2125614"/>
              <a:ext cx="0" cy="178893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008000"/>
                </a:solidFill>
              </a:endParaRPr>
            </a:p>
          </p:txBody>
        </p:sp>
        <p:sp>
          <p:nvSpPr>
            <p:cNvPr id="328" name="Line 425"/>
            <p:cNvSpPr>
              <a:spLocks noChangeShapeType="1"/>
            </p:cNvSpPr>
            <p:nvPr/>
          </p:nvSpPr>
          <p:spPr bwMode="auto">
            <a:xfrm>
              <a:off x="8272919" y="1926179"/>
              <a:ext cx="101152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008000"/>
                </a:solidFill>
              </a:endParaRPr>
            </a:p>
          </p:txBody>
        </p:sp>
        <p:sp>
          <p:nvSpPr>
            <p:cNvPr id="329" name="Line 426"/>
            <p:cNvSpPr>
              <a:spLocks noChangeShapeType="1"/>
            </p:cNvSpPr>
            <p:nvPr/>
          </p:nvSpPr>
          <p:spPr bwMode="auto">
            <a:xfrm>
              <a:off x="8323495" y="1902845"/>
              <a:ext cx="93659" cy="99169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008000"/>
                </a:solidFill>
              </a:endParaRPr>
            </a:p>
          </p:txBody>
        </p:sp>
        <p:sp>
          <p:nvSpPr>
            <p:cNvPr id="330" name="Text Box 427"/>
            <p:cNvSpPr txBox="1">
              <a:spLocks noChangeArrowheads="1"/>
            </p:cNvSpPr>
            <p:nvPr/>
          </p:nvSpPr>
          <p:spPr bwMode="auto">
            <a:xfrm>
              <a:off x="8186643" y="1806791"/>
              <a:ext cx="34653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GB" sz="1200" b="1" dirty="0">
                  <a:solidFill>
                    <a:srgbClr val="008000"/>
                  </a:solidFill>
                  <a:latin typeface="Arial" pitchFamily="34" charset="0"/>
                </a:rPr>
                <a:t>O</a:t>
              </a:r>
            </a:p>
          </p:txBody>
        </p:sp>
        <p:sp>
          <p:nvSpPr>
            <p:cNvPr id="331" name="Text Box 419"/>
            <p:cNvSpPr txBox="1">
              <a:spLocks noChangeArrowheads="1"/>
            </p:cNvSpPr>
            <p:nvPr/>
          </p:nvSpPr>
          <p:spPr bwMode="auto">
            <a:xfrm>
              <a:off x="7556569" y="2248321"/>
              <a:ext cx="42385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GB" sz="1200" b="1" dirty="0" smtClean="0">
                  <a:solidFill>
                    <a:srgbClr val="008000"/>
                  </a:solidFill>
                  <a:latin typeface="Arial" pitchFamily="34" charset="0"/>
                </a:rPr>
                <a:t>OH</a:t>
              </a:r>
              <a:endParaRPr lang="en-GB" sz="1200" b="1" dirty="0">
                <a:solidFill>
                  <a:srgbClr val="008000"/>
                </a:solidFill>
                <a:latin typeface="Arial" pitchFamily="34" charset="0"/>
              </a:endParaRPr>
            </a:p>
          </p:txBody>
        </p:sp>
        <p:sp>
          <p:nvSpPr>
            <p:cNvPr id="332" name="Text Box 419"/>
            <p:cNvSpPr txBox="1">
              <a:spLocks noChangeArrowheads="1"/>
            </p:cNvSpPr>
            <p:nvPr/>
          </p:nvSpPr>
          <p:spPr bwMode="auto">
            <a:xfrm>
              <a:off x="8395819" y="2252324"/>
              <a:ext cx="31984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GB" sz="1200" b="1" dirty="0" smtClean="0">
                  <a:solidFill>
                    <a:srgbClr val="008000"/>
                  </a:solidFill>
                  <a:latin typeface="Arial" pitchFamily="34" charset="0"/>
                </a:rPr>
                <a:t>O</a:t>
              </a:r>
              <a:endParaRPr lang="en-GB" sz="1200" b="1" dirty="0">
                <a:solidFill>
                  <a:srgbClr val="008000"/>
                </a:solidFill>
                <a:latin typeface="Arial" pitchFamily="34" charset="0"/>
              </a:endParaRPr>
            </a:p>
          </p:txBody>
        </p:sp>
        <p:sp>
          <p:nvSpPr>
            <p:cNvPr id="333" name="Line 424"/>
            <p:cNvSpPr>
              <a:spLocks noChangeShapeType="1"/>
            </p:cNvSpPr>
            <p:nvPr/>
          </p:nvSpPr>
          <p:spPr bwMode="auto">
            <a:xfrm flipH="1">
              <a:off x="8550333" y="2469872"/>
              <a:ext cx="5407" cy="460743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008000"/>
                </a:solidFill>
              </a:endParaRPr>
            </a:p>
          </p:txBody>
        </p:sp>
      </p:grpSp>
      <p:sp>
        <p:nvSpPr>
          <p:cNvPr id="366" name="TextBox 365"/>
          <p:cNvSpPr txBox="1"/>
          <p:nvPr/>
        </p:nvSpPr>
        <p:spPr>
          <a:xfrm>
            <a:off x="7042127" y="788882"/>
            <a:ext cx="204427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b="1" dirty="0" smtClean="0">
                <a:solidFill>
                  <a:srgbClr val="008000"/>
                </a:solidFill>
                <a:latin typeface="+mn-lt"/>
              </a:rPr>
              <a:t>inulin-type </a:t>
            </a:r>
            <a:r>
              <a:rPr lang="en-GB" b="1" dirty="0" err="1" smtClean="0">
                <a:solidFill>
                  <a:srgbClr val="008000"/>
                </a:solidFill>
                <a:latin typeface="+mn-lt"/>
              </a:rPr>
              <a:t>fructan</a:t>
            </a:r>
            <a:endParaRPr lang="en-GB" b="1" dirty="0" smtClean="0">
              <a:solidFill>
                <a:srgbClr val="008000"/>
              </a:solidFill>
              <a:latin typeface="+mn-lt"/>
            </a:endParaRPr>
          </a:p>
          <a:p>
            <a:pPr algn="ctr">
              <a:lnSpc>
                <a:spcPct val="90000"/>
              </a:lnSpc>
            </a:pPr>
            <a:r>
              <a:rPr lang="en-GB" sz="1600" b="1" dirty="0">
                <a:solidFill>
                  <a:srgbClr val="008000"/>
                </a:solidFill>
                <a:latin typeface="+mn-lt"/>
              </a:rPr>
              <a:t>storage </a:t>
            </a:r>
            <a:r>
              <a:rPr lang="en-GB" sz="1600" b="1" dirty="0" smtClean="0">
                <a:solidFill>
                  <a:srgbClr val="008000"/>
                </a:solidFill>
                <a:latin typeface="+mn-lt"/>
              </a:rPr>
              <a:t>carbohydrate,</a:t>
            </a:r>
            <a:endParaRPr lang="en-GB" sz="1600" b="1" dirty="0">
              <a:solidFill>
                <a:srgbClr val="008000"/>
              </a:solidFill>
              <a:latin typeface="+mn-lt"/>
            </a:endParaRPr>
          </a:p>
          <a:p>
            <a:pPr algn="ctr">
              <a:lnSpc>
                <a:spcPct val="90000"/>
              </a:lnSpc>
            </a:pPr>
            <a:r>
              <a:rPr lang="en-GB" sz="1600" b="1" dirty="0">
                <a:solidFill>
                  <a:srgbClr val="008000"/>
                </a:solidFill>
                <a:latin typeface="+mn-lt"/>
              </a:rPr>
              <a:t>e.g</a:t>
            </a:r>
            <a:r>
              <a:rPr lang="en-GB" sz="1600" b="1" dirty="0" smtClean="0">
                <a:solidFill>
                  <a:srgbClr val="008000"/>
                </a:solidFill>
                <a:latin typeface="+mn-lt"/>
              </a:rPr>
              <a:t>. onion, chicory</a:t>
            </a:r>
            <a:endParaRPr lang="en-GB" sz="1600" b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367" name="TextBox 366"/>
          <p:cNvSpPr txBox="1"/>
          <p:nvPr/>
        </p:nvSpPr>
        <p:spPr>
          <a:xfrm>
            <a:off x="4377676" y="789474"/>
            <a:ext cx="263328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b="1" dirty="0" err="1" smtClean="0">
                <a:solidFill>
                  <a:srgbClr val="7030A0"/>
                </a:solidFill>
                <a:latin typeface="+mn-lt"/>
              </a:rPr>
              <a:t>feruloylated</a:t>
            </a:r>
            <a:r>
              <a:rPr lang="en-GB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GB" b="1" dirty="0" err="1" smtClean="0">
                <a:solidFill>
                  <a:srgbClr val="7030A0"/>
                </a:solidFill>
                <a:latin typeface="+mn-lt"/>
              </a:rPr>
              <a:t>arabinoxylan</a:t>
            </a:r>
            <a:endParaRPr lang="en-GB" b="1" dirty="0" smtClean="0">
              <a:solidFill>
                <a:srgbClr val="7030A0"/>
              </a:solidFill>
              <a:latin typeface="+mn-lt"/>
            </a:endParaRPr>
          </a:p>
          <a:p>
            <a:pPr algn="ctr">
              <a:lnSpc>
                <a:spcPct val="90000"/>
              </a:lnSpc>
            </a:pPr>
            <a:r>
              <a:rPr lang="en-GB" sz="1600" b="1" dirty="0" smtClean="0">
                <a:solidFill>
                  <a:srgbClr val="7030A0"/>
                </a:solidFill>
                <a:latin typeface="+mn-lt"/>
              </a:rPr>
              <a:t>cereal cell walls, </a:t>
            </a:r>
          </a:p>
          <a:p>
            <a:pPr algn="ctr">
              <a:lnSpc>
                <a:spcPct val="90000"/>
              </a:lnSpc>
            </a:pPr>
            <a:r>
              <a:rPr lang="en-GB" sz="1600" b="1" dirty="0" smtClean="0">
                <a:solidFill>
                  <a:srgbClr val="7030A0"/>
                </a:solidFill>
                <a:latin typeface="+mn-lt"/>
              </a:rPr>
              <a:t>e.g. wheat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091309" y="1549282"/>
            <a:ext cx="3003079" cy="2660901"/>
            <a:chOff x="4091309" y="1549282"/>
            <a:chExt cx="3003079" cy="2660901"/>
          </a:xfrm>
        </p:grpSpPr>
        <p:sp>
          <p:nvSpPr>
            <p:cNvPr id="369" name="AutoShape 409"/>
            <p:cNvSpPr>
              <a:spLocks noChangeArrowheads="1"/>
            </p:cNvSpPr>
            <p:nvPr/>
          </p:nvSpPr>
          <p:spPr bwMode="auto">
            <a:xfrm>
              <a:off x="4518210" y="1685776"/>
              <a:ext cx="854171" cy="404455"/>
            </a:xfrm>
            <a:prstGeom prst="hexagon">
              <a:avLst>
                <a:gd name="adj" fmla="val 54808"/>
                <a:gd name="vf" fmla="val 115470"/>
              </a:avLst>
            </a:prstGeom>
            <a:noFill/>
            <a:ln w="19050">
              <a:solidFill>
                <a:srgbClr val="7030A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7030A0"/>
                </a:solidFill>
              </a:endParaRPr>
            </a:p>
          </p:txBody>
        </p:sp>
        <p:sp>
          <p:nvSpPr>
            <p:cNvPr id="370" name="Line 410"/>
            <p:cNvSpPr>
              <a:spLocks noChangeShapeType="1"/>
            </p:cNvSpPr>
            <p:nvPr/>
          </p:nvSpPr>
          <p:spPr bwMode="auto">
            <a:xfrm>
              <a:off x="4520083" y="1888003"/>
              <a:ext cx="224782" cy="178893"/>
            </a:xfrm>
            <a:prstGeom prst="line">
              <a:avLst/>
            </a:prstGeom>
            <a:noFill/>
            <a:ln w="19050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7030A0"/>
                </a:solidFill>
              </a:endParaRPr>
            </a:p>
          </p:txBody>
        </p:sp>
        <p:sp>
          <p:nvSpPr>
            <p:cNvPr id="371" name="Line 411"/>
            <p:cNvSpPr>
              <a:spLocks noChangeShapeType="1"/>
            </p:cNvSpPr>
            <p:nvPr/>
          </p:nvSpPr>
          <p:spPr bwMode="auto">
            <a:xfrm>
              <a:off x="4523829" y="1891892"/>
              <a:ext cx="213543" cy="192505"/>
            </a:xfrm>
            <a:prstGeom prst="line">
              <a:avLst/>
            </a:prstGeom>
            <a:noFill/>
            <a:ln w="19050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7030A0"/>
                </a:solidFill>
              </a:endParaRPr>
            </a:p>
          </p:txBody>
        </p:sp>
        <p:sp>
          <p:nvSpPr>
            <p:cNvPr id="372" name="Line 412"/>
            <p:cNvSpPr>
              <a:spLocks noChangeShapeType="1"/>
            </p:cNvSpPr>
            <p:nvPr/>
          </p:nvSpPr>
          <p:spPr bwMode="auto">
            <a:xfrm flipH="1">
              <a:off x="5152802" y="1888002"/>
              <a:ext cx="215832" cy="175081"/>
            </a:xfrm>
            <a:prstGeom prst="line">
              <a:avLst/>
            </a:prstGeom>
            <a:noFill/>
            <a:ln w="19050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7030A0"/>
                </a:solidFill>
              </a:endParaRPr>
            </a:p>
          </p:txBody>
        </p:sp>
        <p:sp>
          <p:nvSpPr>
            <p:cNvPr id="373" name="Line 413"/>
            <p:cNvSpPr>
              <a:spLocks noChangeShapeType="1"/>
            </p:cNvSpPr>
            <p:nvPr/>
          </p:nvSpPr>
          <p:spPr bwMode="auto">
            <a:xfrm flipH="1">
              <a:off x="5153218" y="1891892"/>
              <a:ext cx="213543" cy="192505"/>
            </a:xfrm>
            <a:prstGeom prst="line">
              <a:avLst/>
            </a:prstGeom>
            <a:noFill/>
            <a:ln w="19050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7030A0"/>
                </a:solidFill>
              </a:endParaRPr>
            </a:p>
          </p:txBody>
        </p:sp>
        <p:sp>
          <p:nvSpPr>
            <p:cNvPr id="374" name="Line 414"/>
            <p:cNvSpPr>
              <a:spLocks noChangeShapeType="1"/>
            </p:cNvSpPr>
            <p:nvPr/>
          </p:nvSpPr>
          <p:spPr bwMode="auto">
            <a:xfrm>
              <a:off x="4737372" y="2074675"/>
              <a:ext cx="427086" cy="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7030A0"/>
                </a:solidFill>
              </a:endParaRPr>
            </a:p>
          </p:txBody>
        </p:sp>
        <p:sp>
          <p:nvSpPr>
            <p:cNvPr id="375" name="Text Box 415"/>
            <p:cNvSpPr txBox="1">
              <a:spLocks noChangeArrowheads="1"/>
            </p:cNvSpPr>
            <p:nvPr/>
          </p:nvSpPr>
          <p:spPr bwMode="auto">
            <a:xfrm>
              <a:off x="4548181" y="1687392"/>
              <a:ext cx="52261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GB" sz="1200" b="1" dirty="0">
                  <a:solidFill>
                    <a:srgbClr val="7030A0"/>
                  </a:solidFill>
                  <a:latin typeface="Arial" pitchFamily="34" charset="0"/>
                </a:rPr>
                <a:t>OH</a:t>
              </a:r>
            </a:p>
          </p:txBody>
        </p:sp>
        <p:sp>
          <p:nvSpPr>
            <p:cNvPr id="376" name="Text Box 416"/>
            <p:cNvSpPr txBox="1">
              <a:spLocks noChangeArrowheads="1"/>
            </p:cNvSpPr>
            <p:nvPr/>
          </p:nvSpPr>
          <p:spPr bwMode="auto">
            <a:xfrm>
              <a:off x="4943532" y="2183402"/>
              <a:ext cx="52261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GB" sz="1200" b="1" dirty="0">
                  <a:solidFill>
                    <a:srgbClr val="7030A0"/>
                  </a:solidFill>
                  <a:latin typeface="Arial" pitchFamily="34" charset="0"/>
                </a:rPr>
                <a:t>OH</a:t>
              </a:r>
            </a:p>
          </p:txBody>
        </p:sp>
        <p:sp>
          <p:nvSpPr>
            <p:cNvPr id="377" name="Text Box 419"/>
            <p:cNvSpPr txBox="1">
              <a:spLocks noChangeArrowheads="1"/>
            </p:cNvSpPr>
            <p:nvPr/>
          </p:nvSpPr>
          <p:spPr bwMode="auto">
            <a:xfrm>
              <a:off x="5436906" y="1758785"/>
              <a:ext cx="32988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GB" sz="1200" b="1" dirty="0" smtClean="0">
                  <a:solidFill>
                    <a:srgbClr val="7030A0"/>
                  </a:solidFill>
                  <a:latin typeface="Arial" pitchFamily="34" charset="0"/>
                </a:rPr>
                <a:t>O</a:t>
              </a:r>
              <a:endParaRPr lang="en-GB" sz="1200" b="1" dirty="0">
                <a:solidFill>
                  <a:srgbClr val="7030A0"/>
                </a:solidFill>
                <a:latin typeface="Arial" pitchFamily="34" charset="0"/>
              </a:endParaRPr>
            </a:p>
          </p:txBody>
        </p:sp>
        <p:sp>
          <p:nvSpPr>
            <p:cNvPr id="378" name="Line 421"/>
            <p:cNvSpPr>
              <a:spLocks noChangeShapeType="1"/>
            </p:cNvSpPr>
            <p:nvPr/>
          </p:nvSpPr>
          <p:spPr bwMode="auto">
            <a:xfrm>
              <a:off x="5151345" y="2070786"/>
              <a:ext cx="0" cy="178893"/>
            </a:xfrm>
            <a:prstGeom prst="line">
              <a:avLst/>
            </a:prstGeom>
            <a:noFill/>
            <a:ln w="19050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7030A0"/>
                </a:solidFill>
              </a:endParaRPr>
            </a:p>
          </p:txBody>
        </p:sp>
        <p:sp>
          <p:nvSpPr>
            <p:cNvPr id="379" name="Line 422"/>
            <p:cNvSpPr>
              <a:spLocks noChangeShapeType="1"/>
            </p:cNvSpPr>
            <p:nvPr/>
          </p:nvSpPr>
          <p:spPr bwMode="auto">
            <a:xfrm>
              <a:off x="4739245" y="1899670"/>
              <a:ext cx="0" cy="178893"/>
            </a:xfrm>
            <a:prstGeom prst="line">
              <a:avLst/>
            </a:prstGeom>
            <a:noFill/>
            <a:ln w="19050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7030A0"/>
                </a:solidFill>
              </a:endParaRPr>
            </a:p>
          </p:txBody>
        </p:sp>
        <p:sp>
          <p:nvSpPr>
            <p:cNvPr id="380" name="Line 423"/>
            <p:cNvSpPr>
              <a:spLocks noChangeShapeType="1"/>
            </p:cNvSpPr>
            <p:nvPr/>
          </p:nvSpPr>
          <p:spPr bwMode="auto">
            <a:xfrm>
              <a:off x="4521956" y="1876336"/>
              <a:ext cx="0" cy="178893"/>
            </a:xfrm>
            <a:prstGeom prst="line">
              <a:avLst/>
            </a:prstGeom>
            <a:noFill/>
            <a:ln w="19050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7030A0"/>
                </a:solidFill>
              </a:endParaRPr>
            </a:p>
          </p:txBody>
        </p:sp>
        <p:sp>
          <p:nvSpPr>
            <p:cNvPr id="381" name="Line 424"/>
            <p:cNvSpPr>
              <a:spLocks noChangeShapeType="1"/>
            </p:cNvSpPr>
            <p:nvPr/>
          </p:nvSpPr>
          <p:spPr bwMode="auto">
            <a:xfrm>
              <a:off x="5370517" y="1712483"/>
              <a:ext cx="0" cy="178893"/>
            </a:xfrm>
            <a:prstGeom prst="line">
              <a:avLst/>
            </a:prstGeom>
            <a:noFill/>
            <a:ln w="19050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7030A0"/>
                </a:solidFill>
              </a:endParaRPr>
            </a:p>
          </p:txBody>
        </p:sp>
        <p:sp>
          <p:nvSpPr>
            <p:cNvPr id="382" name="Line 425"/>
            <p:cNvSpPr>
              <a:spLocks noChangeShapeType="1"/>
            </p:cNvSpPr>
            <p:nvPr/>
          </p:nvSpPr>
          <p:spPr bwMode="auto">
            <a:xfrm>
              <a:off x="5089530" y="1687720"/>
              <a:ext cx="101152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7030A0"/>
                </a:solidFill>
              </a:endParaRPr>
            </a:p>
          </p:txBody>
        </p:sp>
        <p:sp>
          <p:nvSpPr>
            <p:cNvPr id="383" name="Line 426"/>
            <p:cNvSpPr>
              <a:spLocks noChangeShapeType="1"/>
            </p:cNvSpPr>
            <p:nvPr/>
          </p:nvSpPr>
          <p:spPr bwMode="auto">
            <a:xfrm>
              <a:off x="5140106" y="1664386"/>
              <a:ext cx="93659" cy="99169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7030A0"/>
                </a:solidFill>
              </a:endParaRPr>
            </a:p>
          </p:txBody>
        </p:sp>
        <p:sp>
          <p:nvSpPr>
            <p:cNvPr id="384" name="Text Box 427"/>
            <p:cNvSpPr txBox="1">
              <a:spLocks noChangeArrowheads="1"/>
            </p:cNvSpPr>
            <p:nvPr/>
          </p:nvSpPr>
          <p:spPr bwMode="auto">
            <a:xfrm>
              <a:off x="5003254" y="1568332"/>
              <a:ext cx="34653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GB" sz="1200" b="1" dirty="0">
                  <a:solidFill>
                    <a:srgbClr val="7030A0"/>
                  </a:solidFill>
                  <a:latin typeface="Arial" pitchFamily="34" charset="0"/>
                </a:rPr>
                <a:t>O</a:t>
              </a:r>
            </a:p>
          </p:txBody>
        </p:sp>
        <p:sp>
          <p:nvSpPr>
            <p:cNvPr id="385" name="AutoShape 409"/>
            <p:cNvSpPr>
              <a:spLocks noChangeArrowheads="1"/>
            </p:cNvSpPr>
            <p:nvPr/>
          </p:nvSpPr>
          <p:spPr bwMode="auto">
            <a:xfrm>
              <a:off x="5811915" y="1666726"/>
              <a:ext cx="854171" cy="404455"/>
            </a:xfrm>
            <a:prstGeom prst="hexagon">
              <a:avLst>
                <a:gd name="adj" fmla="val 54808"/>
                <a:gd name="vf" fmla="val 115470"/>
              </a:avLst>
            </a:prstGeom>
            <a:noFill/>
            <a:ln w="19050">
              <a:solidFill>
                <a:srgbClr val="7030A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7030A0"/>
                </a:solidFill>
              </a:endParaRPr>
            </a:p>
          </p:txBody>
        </p:sp>
        <p:sp>
          <p:nvSpPr>
            <p:cNvPr id="386" name="Line 410"/>
            <p:cNvSpPr>
              <a:spLocks noChangeShapeType="1"/>
            </p:cNvSpPr>
            <p:nvPr/>
          </p:nvSpPr>
          <p:spPr bwMode="auto">
            <a:xfrm>
              <a:off x="5813788" y="1868953"/>
              <a:ext cx="224782" cy="178893"/>
            </a:xfrm>
            <a:prstGeom prst="line">
              <a:avLst/>
            </a:prstGeom>
            <a:noFill/>
            <a:ln w="19050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7030A0"/>
                </a:solidFill>
              </a:endParaRPr>
            </a:p>
          </p:txBody>
        </p:sp>
        <p:sp>
          <p:nvSpPr>
            <p:cNvPr id="387" name="Line 411"/>
            <p:cNvSpPr>
              <a:spLocks noChangeShapeType="1"/>
            </p:cNvSpPr>
            <p:nvPr/>
          </p:nvSpPr>
          <p:spPr bwMode="auto">
            <a:xfrm>
              <a:off x="5817534" y="1872842"/>
              <a:ext cx="213543" cy="192505"/>
            </a:xfrm>
            <a:prstGeom prst="line">
              <a:avLst/>
            </a:prstGeom>
            <a:noFill/>
            <a:ln w="19050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7030A0"/>
                </a:solidFill>
              </a:endParaRPr>
            </a:p>
          </p:txBody>
        </p:sp>
        <p:sp>
          <p:nvSpPr>
            <p:cNvPr id="388" name="Line 412"/>
            <p:cNvSpPr>
              <a:spLocks noChangeShapeType="1"/>
            </p:cNvSpPr>
            <p:nvPr/>
          </p:nvSpPr>
          <p:spPr bwMode="auto">
            <a:xfrm flipH="1">
              <a:off x="6442894" y="1868953"/>
              <a:ext cx="219445" cy="177534"/>
            </a:xfrm>
            <a:prstGeom prst="line">
              <a:avLst/>
            </a:prstGeom>
            <a:noFill/>
            <a:ln w="19050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7030A0"/>
                </a:solidFill>
              </a:endParaRPr>
            </a:p>
          </p:txBody>
        </p:sp>
        <p:sp>
          <p:nvSpPr>
            <p:cNvPr id="389" name="Line 413"/>
            <p:cNvSpPr>
              <a:spLocks noChangeShapeType="1"/>
            </p:cNvSpPr>
            <p:nvPr/>
          </p:nvSpPr>
          <p:spPr bwMode="auto">
            <a:xfrm flipH="1">
              <a:off x="6446923" y="1872842"/>
              <a:ext cx="213543" cy="192505"/>
            </a:xfrm>
            <a:prstGeom prst="line">
              <a:avLst/>
            </a:prstGeom>
            <a:noFill/>
            <a:ln w="19050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7030A0"/>
                </a:solidFill>
              </a:endParaRPr>
            </a:p>
          </p:txBody>
        </p:sp>
        <p:sp>
          <p:nvSpPr>
            <p:cNvPr id="390" name="Line 414"/>
            <p:cNvSpPr>
              <a:spLocks noChangeShapeType="1"/>
            </p:cNvSpPr>
            <p:nvPr/>
          </p:nvSpPr>
          <p:spPr bwMode="auto">
            <a:xfrm>
              <a:off x="6031077" y="2055625"/>
              <a:ext cx="427086" cy="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7030A0"/>
                </a:solidFill>
              </a:endParaRPr>
            </a:p>
          </p:txBody>
        </p:sp>
        <p:sp>
          <p:nvSpPr>
            <p:cNvPr id="391" name="Text Box 415"/>
            <p:cNvSpPr txBox="1">
              <a:spLocks noChangeArrowheads="1"/>
            </p:cNvSpPr>
            <p:nvPr/>
          </p:nvSpPr>
          <p:spPr bwMode="auto">
            <a:xfrm>
              <a:off x="5841886" y="1668342"/>
              <a:ext cx="52261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GB" sz="1200" b="1" dirty="0">
                  <a:solidFill>
                    <a:srgbClr val="7030A0"/>
                  </a:solidFill>
                  <a:latin typeface="Arial" pitchFamily="34" charset="0"/>
                </a:rPr>
                <a:t>OH</a:t>
              </a:r>
            </a:p>
          </p:txBody>
        </p:sp>
        <p:sp>
          <p:nvSpPr>
            <p:cNvPr id="392" name="Text Box 416"/>
            <p:cNvSpPr txBox="1">
              <a:spLocks noChangeArrowheads="1"/>
            </p:cNvSpPr>
            <p:nvPr/>
          </p:nvSpPr>
          <p:spPr bwMode="auto">
            <a:xfrm>
              <a:off x="6259677" y="2164352"/>
              <a:ext cx="38745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GB" sz="1200" b="1" dirty="0" smtClean="0">
                  <a:solidFill>
                    <a:srgbClr val="7030A0"/>
                  </a:solidFill>
                  <a:latin typeface="Arial" pitchFamily="34" charset="0"/>
                </a:rPr>
                <a:t>O</a:t>
              </a:r>
              <a:endParaRPr lang="en-GB" sz="1200" b="1" dirty="0">
                <a:solidFill>
                  <a:srgbClr val="7030A0"/>
                </a:solidFill>
                <a:latin typeface="Arial" pitchFamily="34" charset="0"/>
              </a:endParaRPr>
            </a:p>
          </p:txBody>
        </p:sp>
        <p:sp>
          <p:nvSpPr>
            <p:cNvPr id="393" name="Line 421"/>
            <p:cNvSpPr>
              <a:spLocks noChangeShapeType="1"/>
            </p:cNvSpPr>
            <p:nvPr/>
          </p:nvSpPr>
          <p:spPr bwMode="auto">
            <a:xfrm>
              <a:off x="6445050" y="2051736"/>
              <a:ext cx="0" cy="178893"/>
            </a:xfrm>
            <a:prstGeom prst="line">
              <a:avLst/>
            </a:prstGeom>
            <a:noFill/>
            <a:ln w="19050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7030A0"/>
                </a:solidFill>
              </a:endParaRPr>
            </a:p>
          </p:txBody>
        </p:sp>
        <p:sp>
          <p:nvSpPr>
            <p:cNvPr id="394" name="Line 422"/>
            <p:cNvSpPr>
              <a:spLocks noChangeShapeType="1"/>
            </p:cNvSpPr>
            <p:nvPr/>
          </p:nvSpPr>
          <p:spPr bwMode="auto">
            <a:xfrm>
              <a:off x="6032950" y="1880620"/>
              <a:ext cx="0" cy="178893"/>
            </a:xfrm>
            <a:prstGeom prst="line">
              <a:avLst/>
            </a:prstGeom>
            <a:noFill/>
            <a:ln w="19050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7030A0"/>
                </a:solidFill>
              </a:endParaRPr>
            </a:p>
          </p:txBody>
        </p:sp>
        <p:sp>
          <p:nvSpPr>
            <p:cNvPr id="395" name="Line 423"/>
            <p:cNvSpPr>
              <a:spLocks noChangeShapeType="1"/>
            </p:cNvSpPr>
            <p:nvPr/>
          </p:nvSpPr>
          <p:spPr bwMode="auto">
            <a:xfrm>
              <a:off x="5815661" y="1873055"/>
              <a:ext cx="0" cy="178893"/>
            </a:xfrm>
            <a:prstGeom prst="line">
              <a:avLst/>
            </a:prstGeom>
            <a:noFill/>
            <a:ln w="19050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7030A0"/>
                </a:solidFill>
              </a:endParaRPr>
            </a:p>
          </p:txBody>
        </p:sp>
        <p:sp>
          <p:nvSpPr>
            <p:cNvPr id="396" name="Line 425"/>
            <p:cNvSpPr>
              <a:spLocks noChangeShapeType="1"/>
            </p:cNvSpPr>
            <p:nvPr/>
          </p:nvSpPr>
          <p:spPr bwMode="auto">
            <a:xfrm>
              <a:off x="6383235" y="1668670"/>
              <a:ext cx="101152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7030A0"/>
                </a:solidFill>
              </a:endParaRPr>
            </a:p>
          </p:txBody>
        </p:sp>
        <p:sp>
          <p:nvSpPr>
            <p:cNvPr id="397" name="Line 426"/>
            <p:cNvSpPr>
              <a:spLocks noChangeShapeType="1"/>
            </p:cNvSpPr>
            <p:nvPr/>
          </p:nvSpPr>
          <p:spPr bwMode="auto">
            <a:xfrm>
              <a:off x="6433811" y="1645336"/>
              <a:ext cx="93659" cy="99169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7030A0"/>
                </a:solidFill>
              </a:endParaRPr>
            </a:p>
          </p:txBody>
        </p:sp>
        <p:sp>
          <p:nvSpPr>
            <p:cNvPr id="398" name="Text Box 427"/>
            <p:cNvSpPr txBox="1">
              <a:spLocks noChangeArrowheads="1"/>
            </p:cNvSpPr>
            <p:nvPr/>
          </p:nvSpPr>
          <p:spPr bwMode="auto">
            <a:xfrm>
              <a:off x="6296959" y="1549282"/>
              <a:ext cx="34653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GB" sz="1200" b="1" dirty="0">
                  <a:solidFill>
                    <a:srgbClr val="7030A0"/>
                  </a:solidFill>
                  <a:latin typeface="Arial" pitchFamily="34" charset="0"/>
                </a:rPr>
                <a:t>O</a:t>
              </a:r>
            </a:p>
          </p:txBody>
        </p:sp>
        <p:sp>
          <p:nvSpPr>
            <p:cNvPr id="399" name="Line 424"/>
            <p:cNvSpPr>
              <a:spLocks noChangeShapeType="1"/>
            </p:cNvSpPr>
            <p:nvPr/>
          </p:nvSpPr>
          <p:spPr bwMode="auto">
            <a:xfrm flipH="1" flipV="1">
              <a:off x="5660182" y="1939459"/>
              <a:ext cx="154234" cy="111970"/>
            </a:xfrm>
            <a:prstGeom prst="line">
              <a:avLst/>
            </a:prstGeom>
            <a:noFill/>
            <a:ln w="19050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7030A0"/>
                </a:solidFill>
              </a:endParaRPr>
            </a:p>
          </p:txBody>
        </p:sp>
        <p:sp>
          <p:nvSpPr>
            <p:cNvPr id="400" name="Line 424"/>
            <p:cNvSpPr>
              <a:spLocks noChangeShapeType="1"/>
            </p:cNvSpPr>
            <p:nvPr/>
          </p:nvSpPr>
          <p:spPr bwMode="auto">
            <a:xfrm flipH="1" flipV="1">
              <a:off x="5375017" y="1726509"/>
              <a:ext cx="154234" cy="111970"/>
            </a:xfrm>
            <a:prstGeom prst="line">
              <a:avLst/>
            </a:prstGeom>
            <a:noFill/>
            <a:ln w="19050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7030A0"/>
                </a:solidFill>
              </a:endParaRPr>
            </a:p>
          </p:txBody>
        </p:sp>
        <p:sp>
          <p:nvSpPr>
            <p:cNvPr id="401" name="Text Box 419"/>
            <p:cNvSpPr txBox="1">
              <a:spLocks noChangeArrowheads="1"/>
            </p:cNvSpPr>
            <p:nvPr/>
          </p:nvSpPr>
          <p:spPr bwMode="auto">
            <a:xfrm>
              <a:off x="4147588" y="1756079"/>
              <a:ext cx="32988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GB" sz="1200" b="1" dirty="0" smtClean="0">
                  <a:solidFill>
                    <a:srgbClr val="7030A0"/>
                  </a:solidFill>
                  <a:latin typeface="Arial" pitchFamily="34" charset="0"/>
                </a:rPr>
                <a:t>O</a:t>
              </a:r>
              <a:endParaRPr lang="en-GB" sz="1200" b="1" dirty="0">
                <a:solidFill>
                  <a:srgbClr val="7030A0"/>
                </a:solidFill>
                <a:latin typeface="Arial" pitchFamily="34" charset="0"/>
              </a:endParaRPr>
            </a:p>
          </p:txBody>
        </p:sp>
        <p:sp>
          <p:nvSpPr>
            <p:cNvPr id="402" name="Line 424"/>
            <p:cNvSpPr>
              <a:spLocks noChangeShapeType="1"/>
            </p:cNvSpPr>
            <p:nvPr/>
          </p:nvSpPr>
          <p:spPr bwMode="auto">
            <a:xfrm flipH="1" flipV="1">
              <a:off x="4370864" y="1936753"/>
              <a:ext cx="154234" cy="111970"/>
            </a:xfrm>
            <a:prstGeom prst="line">
              <a:avLst/>
            </a:prstGeom>
            <a:noFill/>
            <a:ln w="19050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7030A0"/>
                </a:solidFill>
              </a:endParaRPr>
            </a:p>
          </p:txBody>
        </p:sp>
        <p:sp>
          <p:nvSpPr>
            <p:cNvPr id="403" name="Line 424"/>
            <p:cNvSpPr>
              <a:spLocks noChangeShapeType="1"/>
            </p:cNvSpPr>
            <p:nvPr/>
          </p:nvSpPr>
          <p:spPr bwMode="auto">
            <a:xfrm flipH="1" flipV="1">
              <a:off x="4091309" y="1729413"/>
              <a:ext cx="154234" cy="111970"/>
            </a:xfrm>
            <a:prstGeom prst="line">
              <a:avLst/>
            </a:prstGeom>
            <a:noFill/>
            <a:ln w="19050">
              <a:solidFill>
                <a:srgbClr val="7030A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7030A0"/>
                </a:solidFill>
              </a:endParaRPr>
            </a:p>
          </p:txBody>
        </p:sp>
        <p:sp>
          <p:nvSpPr>
            <p:cNvPr id="404" name="Text Box 419"/>
            <p:cNvSpPr txBox="1">
              <a:spLocks noChangeArrowheads="1"/>
            </p:cNvSpPr>
            <p:nvPr/>
          </p:nvSpPr>
          <p:spPr bwMode="auto">
            <a:xfrm>
              <a:off x="6716878" y="1728029"/>
              <a:ext cx="32988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GB" sz="1200" b="1" dirty="0" smtClean="0">
                  <a:solidFill>
                    <a:srgbClr val="7030A0"/>
                  </a:solidFill>
                  <a:latin typeface="Arial" pitchFamily="34" charset="0"/>
                </a:rPr>
                <a:t>O</a:t>
              </a:r>
              <a:endParaRPr lang="en-GB" sz="1200" b="1" dirty="0">
                <a:solidFill>
                  <a:srgbClr val="7030A0"/>
                </a:solidFill>
                <a:latin typeface="Arial" pitchFamily="34" charset="0"/>
              </a:endParaRPr>
            </a:p>
          </p:txBody>
        </p:sp>
        <p:sp>
          <p:nvSpPr>
            <p:cNvPr id="405" name="Line 424"/>
            <p:cNvSpPr>
              <a:spLocks noChangeShapeType="1"/>
            </p:cNvSpPr>
            <p:nvPr/>
          </p:nvSpPr>
          <p:spPr bwMode="auto">
            <a:xfrm>
              <a:off x="6650489" y="1698557"/>
              <a:ext cx="0" cy="178893"/>
            </a:xfrm>
            <a:prstGeom prst="line">
              <a:avLst/>
            </a:prstGeom>
            <a:noFill/>
            <a:ln w="19050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7030A0"/>
                </a:solidFill>
              </a:endParaRPr>
            </a:p>
          </p:txBody>
        </p:sp>
        <p:sp>
          <p:nvSpPr>
            <p:cNvPr id="406" name="Line 424"/>
            <p:cNvSpPr>
              <a:spLocks noChangeShapeType="1"/>
            </p:cNvSpPr>
            <p:nvPr/>
          </p:nvSpPr>
          <p:spPr bwMode="auto">
            <a:xfrm flipH="1" flipV="1">
              <a:off x="6940154" y="1914313"/>
              <a:ext cx="154234" cy="111970"/>
            </a:xfrm>
            <a:prstGeom prst="line">
              <a:avLst/>
            </a:prstGeom>
            <a:noFill/>
            <a:ln w="19050">
              <a:solidFill>
                <a:srgbClr val="7030A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7030A0"/>
                </a:solidFill>
              </a:endParaRPr>
            </a:p>
          </p:txBody>
        </p:sp>
        <p:sp>
          <p:nvSpPr>
            <p:cNvPr id="407" name="Line 424"/>
            <p:cNvSpPr>
              <a:spLocks noChangeShapeType="1"/>
            </p:cNvSpPr>
            <p:nvPr/>
          </p:nvSpPr>
          <p:spPr bwMode="auto">
            <a:xfrm flipH="1" flipV="1">
              <a:off x="6654989" y="1701363"/>
              <a:ext cx="154234" cy="111970"/>
            </a:xfrm>
            <a:prstGeom prst="line">
              <a:avLst/>
            </a:prstGeom>
            <a:noFill/>
            <a:ln w="19050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7030A0"/>
                </a:solidFill>
              </a:endParaRPr>
            </a:p>
          </p:txBody>
        </p:sp>
        <p:sp>
          <p:nvSpPr>
            <p:cNvPr id="408" name="Line 410"/>
            <p:cNvSpPr>
              <a:spLocks noChangeShapeType="1"/>
            </p:cNvSpPr>
            <p:nvPr/>
          </p:nvSpPr>
          <p:spPr bwMode="auto">
            <a:xfrm>
              <a:off x="5592492" y="2554454"/>
              <a:ext cx="224782" cy="178893"/>
            </a:xfrm>
            <a:prstGeom prst="line">
              <a:avLst/>
            </a:prstGeom>
            <a:noFill/>
            <a:ln w="19050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7030A0"/>
                </a:solidFill>
              </a:endParaRPr>
            </a:p>
          </p:txBody>
        </p:sp>
        <p:sp>
          <p:nvSpPr>
            <p:cNvPr id="409" name="Line 411"/>
            <p:cNvSpPr>
              <a:spLocks noChangeShapeType="1"/>
            </p:cNvSpPr>
            <p:nvPr/>
          </p:nvSpPr>
          <p:spPr bwMode="auto">
            <a:xfrm>
              <a:off x="5596238" y="2558343"/>
              <a:ext cx="213543" cy="192505"/>
            </a:xfrm>
            <a:prstGeom prst="line">
              <a:avLst/>
            </a:prstGeom>
            <a:noFill/>
            <a:ln w="19050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7030A0"/>
                </a:solidFill>
              </a:endParaRPr>
            </a:p>
          </p:txBody>
        </p:sp>
        <p:sp>
          <p:nvSpPr>
            <p:cNvPr id="410" name="Line 412"/>
            <p:cNvSpPr>
              <a:spLocks noChangeShapeType="1"/>
            </p:cNvSpPr>
            <p:nvPr/>
          </p:nvSpPr>
          <p:spPr bwMode="auto">
            <a:xfrm flipH="1">
              <a:off x="6223209" y="2554453"/>
              <a:ext cx="217834" cy="182783"/>
            </a:xfrm>
            <a:prstGeom prst="line">
              <a:avLst/>
            </a:prstGeom>
            <a:noFill/>
            <a:ln w="19050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7030A0"/>
                </a:solidFill>
              </a:endParaRPr>
            </a:p>
          </p:txBody>
        </p:sp>
        <p:sp>
          <p:nvSpPr>
            <p:cNvPr id="411" name="Line 413"/>
            <p:cNvSpPr>
              <a:spLocks noChangeShapeType="1"/>
            </p:cNvSpPr>
            <p:nvPr/>
          </p:nvSpPr>
          <p:spPr bwMode="auto">
            <a:xfrm flipH="1">
              <a:off x="6225627" y="2558343"/>
              <a:ext cx="213543" cy="192505"/>
            </a:xfrm>
            <a:prstGeom prst="line">
              <a:avLst/>
            </a:prstGeom>
            <a:noFill/>
            <a:ln w="19050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7030A0"/>
                </a:solidFill>
              </a:endParaRPr>
            </a:p>
          </p:txBody>
        </p:sp>
        <p:sp>
          <p:nvSpPr>
            <p:cNvPr id="412" name="Line 414"/>
            <p:cNvSpPr>
              <a:spLocks noChangeShapeType="1"/>
            </p:cNvSpPr>
            <p:nvPr/>
          </p:nvSpPr>
          <p:spPr bwMode="auto">
            <a:xfrm>
              <a:off x="5806743" y="2741126"/>
              <a:ext cx="427086" cy="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7030A0"/>
                </a:solidFill>
              </a:endParaRPr>
            </a:p>
          </p:txBody>
        </p:sp>
        <p:sp>
          <p:nvSpPr>
            <p:cNvPr id="413" name="Text Box 415"/>
            <p:cNvSpPr txBox="1">
              <a:spLocks noChangeArrowheads="1"/>
            </p:cNvSpPr>
            <p:nvPr/>
          </p:nvSpPr>
          <p:spPr bwMode="auto">
            <a:xfrm>
              <a:off x="5620590" y="2365063"/>
              <a:ext cx="52261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GB" sz="1200" b="1" dirty="0">
                  <a:solidFill>
                    <a:srgbClr val="7030A0"/>
                  </a:solidFill>
                  <a:latin typeface="Arial" pitchFamily="34" charset="0"/>
                </a:rPr>
                <a:t>OH</a:t>
              </a:r>
            </a:p>
          </p:txBody>
        </p:sp>
        <p:sp>
          <p:nvSpPr>
            <p:cNvPr id="414" name="Text Box 416"/>
            <p:cNvSpPr txBox="1">
              <a:spLocks noChangeArrowheads="1"/>
            </p:cNvSpPr>
            <p:nvPr/>
          </p:nvSpPr>
          <p:spPr bwMode="auto">
            <a:xfrm>
              <a:off x="6015941" y="2849853"/>
              <a:ext cx="52261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GB" sz="1200" b="1" dirty="0">
                  <a:solidFill>
                    <a:srgbClr val="7030A0"/>
                  </a:solidFill>
                  <a:latin typeface="Arial" pitchFamily="34" charset="0"/>
                </a:rPr>
                <a:t>OH</a:t>
              </a:r>
            </a:p>
          </p:txBody>
        </p:sp>
        <p:sp>
          <p:nvSpPr>
            <p:cNvPr id="415" name="Line 421"/>
            <p:cNvSpPr>
              <a:spLocks noChangeShapeType="1"/>
            </p:cNvSpPr>
            <p:nvPr/>
          </p:nvSpPr>
          <p:spPr bwMode="auto">
            <a:xfrm>
              <a:off x="6223754" y="2737237"/>
              <a:ext cx="0" cy="178893"/>
            </a:xfrm>
            <a:prstGeom prst="line">
              <a:avLst/>
            </a:prstGeom>
            <a:noFill/>
            <a:ln w="19050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7030A0"/>
                </a:solidFill>
              </a:endParaRPr>
            </a:p>
          </p:txBody>
        </p:sp>
        <p:sp>
          <p:nvSpPr>
            <p:cNvPr id="416" name="Line 422"/>
            <p:cNvSpPr>
              <a:spLocks noChangeShapeType="1"/>
            </p:cNvSpPr>
            <p:nvPr/>
          </p:nvSpPr>
          <p:spPr bwMode="auto">
            <a:xfrm>
              <a:off x="5811654" y="2566121"/>
              <a:ext cx="0" cy="178893"/>
            </a:xfrm>
            <a:prstGeom prst="line">
              <a:avLst/>
            </a:prstGeom>
            <a:noFill/>
            <a:ln w="19050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7030A0"/>
                </a:solidFill>
              </a:endParaRPr>
            </a:p>
          </p:txBody>
        </p:sp>
        <p:sp>
          <p:nvSpPr>
            <p:cNvPr id="417" name="Line 423"/>
            <p:cNvSpPr>
              <a:spLocks noChangeShapeType="1"/>
            </p:cNvSpPr>
            <p:nvPr/>
          </p:nvSpPr>
          <p:spPr bwMode="auto">
            <a:xfrm>
              <a:off x="5594365" y="2542787"/>
              <a:ext cx="0" cy="178893"/>
            </a:xfrm>
            <a:prstGeom prst="line">
              <a:avLst/>
            </a:prstGeom>
            <a:noFill/>
            <a:ln w="19050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7030A0"/>
                </a:solidFill>
              </a:endParaRPr>
            </a:p>
          </p:txBody>
        </p:sp>
        <p:sp>
          <p:nvSpPr>
            <p:cNvPr id="418" name="Line 424"/>
            <p:cNvSpPr>
              <a:spLocks noChangeShapeType="1"/>
            </p:cNvSpPr>
            <p:nvPr/>
          </p:nvSpPr>
          <p:spPr bwMode="auto">
            <a:xfrm>
              <a:off x="6437316" y="2378934"/>
              <a:ext cx="0" cy="178893"/>
            </a:xfrm>
            <a:prstGeom prst="line">
              <a:avLst/>
            </a:prstGeom>
            <a:noFill/>
            <a:ln w="19050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7030A0"/>
                </a:solidFill>
              </a:endParaRPr>
            </a:p>
          </p:txBody>
        </p:sp>
        <p:sp>
          <p:nvSpPr>
            <p:cNvPr id="419" name="Text Box 427"/>
            <p:cNvSpPr txBox="1">
              <a:spLocks noChangeArrowheads="1"/>
            </p:cNvSpPr>
            <p:nvPr/>
          </p:nvSpPr>
          <p:spPr bwMode="auto">
            <a:xfrm>
              <a:off x="5845653" y="2189903"/>
              <a:ext cx="34653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GB" sz="1200" b="1" dirty="0">
                  <a:solidFill>
                    <a:srgbClr val="7030A0"/>
                  </a:solidFill>
                  <a:latin typeface="Arial" pitchFamily="34" charset="0"/>
                </a:rPr>
                <a:t>O</a:t>
              </a:r>
            </a:p>
          </p:txBody>
        </p:sp>
        <p:sp>
          <p:nvSpPr>
            <p:cNvPr id="420" name="Text Box 419"/>
            <p:cNvSpPr txBox="1">
              <a:spLocks noChangeArrowheads="1"/>
            </p:cNvSpPr>
            <p:nvPr/>
          </p:nvSpPr>
          <p:spPr bwMode="auto">
            <a:xfrm>
              <a:off x="5684392" y="3933184"/>
              <a:ext cx="78761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GB" sz="1200" b="1" dirty="0" smtClean="0">
                  <a:solidFill>
                    <a:srgbClr val="7030A0"/>
                  </a:solidFill>
                  <a:latin typeface="Arial" pitchFamily="34" charset="0"/>
                </a:rPr>
                <a:t>OCH</a:t>
              </a:r>
              <a:r>
                <a:rPr lang="en-GB" sz="1200" b="1" baseline="-25000" dirty="0">
                  <a:solidFill>
                    <a:srgbClr val="7030A0"/>
                  </a:solidFill>
                  <a:latin typeface="Arial" pitchFamily="34" charset="0"/>
                </a:rPr>
                <a:t>3</a:t>
              </a:r>
              <a:endParaRPr lang="en-GB" sz="1200" b="1" dirty="0">
                <a:solidFill>
                  <a:srgbClr val="7030A0"/>
                </a:solidFill>
                <a:latin typeface="Arial" pitchFamily="34" charset="0"/>
              </a:endParaRPr>
            </a:p>
          </p:txBody>
        </p:sp>
        <p:sp>
          <p:nvSpPr>
            <p:cNvPr id="421" name="Line 424"/>
            <p:cNvSpPr>
              <a:spLocks noChangeShapeType="1"/>
            </p:cNvSpPr>
            <p:nvPr/>
          </p:nvSpPr>
          <p:spPr bwMode="auto">
            <a:xfrm flipV="1">
              <a:off x="5588158" y="2341973"/>
              <a:ext cx="346521" cy="206065"/>
            </a:xfrm>
            <a:prstGeom prst="line">
              <a:avLst/>
            </a:prstGeom>
            <a:noFill/>
            <a:ln w="19050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7030A0"/>
                </a:solidFill>
              </a:endParaRPr>
            </a:p>
          </p:txBody>
        </p:sp>
        <p:sp>
          <p:nvSpPr>
            <p:cNvPr id="422" name="Line 424"/>
            <p:cNvSpPr>
              <a:spLocks noChangeShapeType="1"/>
            </p:cNvSpPr>
            <p:nvPr/>
          </p:nvSpPr>
          <p:spPr bwMode="auto">
            <a:xfrm flipH="1" flipV="1">
              <a:off x="6093977" y="2354128"/>
              <a:ext cx="346521" cy="206065"/>
            </a:xfrm>
            <a:prstGeom prst="line">
              <a:avLst/>
            </a:prstGeom>
            <a:noFill/>
            <a:ln w="19050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7030A0"/>
                </a:solidFill>
              </a:endParaRPr>
            </a:p>
          </p:txBody>
        </p:sp>
        <p:sp>
          <p:nvSpPr>
            <p:cNvPr id="423" name="Line 423"/>
            <p:cNvSpPr>
              <a:spLocks noChangeShapeType="1"/>
            </p:cNvSpPr>
            <p:nvPr/>
          </p:nvSpPr>
          <p:spPr bwMode="auto">
            <a:xfrm flipH="1">
              <a:off x="5491939" y="2721681"/>
              <a:ext cx="96219" cy="78908"/>
            </a:xfrm>
            <a:prstGeom prst="line">
              <a:avLst/>
            </a:prstGeom>
            <a:noFill/>
            <a:ln w="19050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7030A0"/>
                </a:solidFill>
              </a:endParaRPr>
            </a:p>
          </p:txBody>
        </p:sp>
        <p:sp>
          <p:nvSpPr>
            <p:cNvPr id="424" name="Text Box 419"/>
            <p:cNvSpPr txBox="1">
              <a:spLocks noChangeArrowheads="1"/>
            </p:cNvSpPr>
            <p:nvPr/>
          </p:nvSpPr>
          <p:spPr bwMode="auto">
            <a:xfrm>
              <a:off x="5263234" y="2712219"/>
              <a:ext cx="32083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GB" sz="1200" b="1" dirty="0" smtClean="0">
                  <a:solidFill>
                    <a:srgbClr val="7030A0"/>
                  </a:solidFill>
                  <a:latin typeface="Arial" pitchFamily="34" charset="0"/>
                </a:rPr>
                <a:t>O</a:t>
              </a:r>
              <a:endParaRPr lang="en-GB" sz="1200" b="1" dirty="0">
                <a:solidFill>
                  <a:srgbClr val="7030A0"/>
                </a:solidFill>
                <a:latin typeface="Arial" pitchFamily="34" charset="0"/>
              </a:endParaRPr>
            </a:p>
          </p:txBody>
        </p:sp>
        <p:grpSp>
          <p:nvGrpSpPr>
            <p:cNvPr id="425" name="Group 424"/>
            <p:cNvGrpSpPr/>
            <p:nvPr/>
          </p:nvGrpSpPr>
          <p:grpSpPr>
            <a:xfrm>
              <a:off x="5756092" y="3417728"/>
              <a:ext cx="368152" cy="402973"/>
              <a:chOff x="7503976" y="5203204"/>
              <a:chExt cx="368152" cy="402973"/>
            </a:xfrm>
          </p:grpSpPr>
          <p:sp>
            <p:nvSpPr>
              <p:cNvPr id="438" name="Hexagon 437"/>
              <p:cNvSpPr/>
              <p:nvPr/>
            </p:nvSpPr>
            <p:spPr>
              <a:xfrm rot="16200000">
                <a:off x="7486565" y="5220615"/>
                <a:ext cx="402973" cy="368152"/>
              </a:xfrm>
              <a:prstGeom prst="hexagon">
                <a:avLst/>
              </a:prstGeom>
              <a:solidFill>
                <a:schemeClr val="bg1"/>
              </a:solidFill>
              <a:ln w="190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7030A0"/>
                  </a:solidFill>
                </a:endParaRPr>
              </a:p>
            </p:txBody>
          </p:sp>
          <p:sp>
            <p:nvSpPr>
              <p:cNvPr id="439" name="Line 423"/>
              <p:cNvSpPr>
                <a:spLocks noChangeShapeType="1"/>
              </p:cNvSpPr>
              <p:nvPr/>
            </p:nvSpPr>
            <p:spPr bwMode="auto">
              <a:xfrm>
                <a:off x="7839413" y="5311735"/>
                <a:ext cx="0" cy="178893"/>
              </a:xfrm>
              <a:prstGeom prst="line">
                <a:avLst/>
              </a:prstGeom>
              <a:noFill/>
              <a:ln w="19050">
                <a:solidFill>
                  <a:srgbClr val="7030A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>
                  <a:solidFill>
                    <a:srgbClr val="7030A0"/>
                  </a:solidFill>
                </a:endParaRPr>
              </a:p>
            </p:txBody>
          </p:sp>
          <p:sp>
            <p:nvSpPr>
              <p:cNvPr id="440" name="Line 423"/>
              <p:cNvSpPr>
                <a:spLocks noChangeShapeType="1"/>
              </p:cNvSpPr>
              <p:nvPr/>
            </p:nvSpPr>
            <p:spPr bwMode="auto">
              <a:xfrm flipH="1">
                <a:off x="7527130" y="5238241"/>
                <a:ext cx="162311" cy="80637"/>
              </a:xfrm>
              <a:prstGeom prst="line">
                <a:avLst/>
              </a:prstGeom>
              <a:noFill/>
              <a:ln w="19050">
                <a:solidFill>
                  <a:srgbClr val="7030A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>
                  <a:solidFill>
                    <a:srgbClr val="7030A0"/>
                  </a:solidFill>
                </a:endParaRPr>
              </a:p>
            </p:txBody>
          </p:sp>
          <p:sp>
            <p:nvSpPr>
              <p:cNvPr id="441" name="Line 423"/>
              <p:cNvSpPr>
                <a:spLocks noChangeShapeType="1"/>
              </p:cNvSpPr>
              <p:nvPr/>
            </p:nvSpPr>
            <p:spPr bwMode="auto">
              <a:xfrm flipH="1" flipV="1">
                <a:off x="7529511" y="5487927"/>
                <a:ext cx="162311" cy="80637"/>
              </a:xfrm>
              <a:prstGeom prst="line">
                <a:avLst/>
              </a:prstGeom>
              <a:noFill/>
              <a:ln w="19050">
                <a:solidFill>
                  <a:srgbClr val="7030A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>
                  <a:solidFill>
                    <a:srgbClr val="7030A0"/>
                  </a:solidFill>
                </a:endParaRPr>
              </a:p>
            </p:txBody>
          </p:sp>
        </p:grpSp>
        <p:sp>
          <p:nvSpPr>
            <p:cNvPr id="426" name="Line 423"/>
            <p:cNvSpPr>
              <a:spLocks noChangeShapeType="1"/>
            </p:cNvSpPr>
            <p:nvPr/>
          </p:nvSpPr>
          <p:spPr bwMode="auto">
            <a:xfrm>
              <a:off x="5596560" y="3417728"/>
              <a:ext cx="159532" cy="89446"/>
            </a:xfrm>
            <a:prstGeom prst="line">
              <a:avLst/>
            </a:prstGeom>
            <a:noFill/>
            <a:ln w="19050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7030A0"/>
                </a:solidFill>
              </a:endParaRPr>
            </a:p>
          </p:txBody>
        </p:sp>
        <p:sp>
          <p:nvSpPr>
            <p:cNvPr id="427" name="Hexagon 426"/>
            <p:cNvSpPr/>
            <p:nvPr/>
          </p:nvSpPr>
          <p:spPr>
            <a:xfrm rot="16200000">
              <a:off x="5225445" y="3131084"/>
              <a:ext cx="402973" cy="368152"/>
            </a:xfrm>
            <a:prstGeom prst="hexagon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7030A0"/>
                </a:solidFill>
              </a:endParaRPr>
            </a:p>
          </p:txBody>
        </p:sp>
        <p:sp>
          <p:nvSpPr>
            <p:cNvPr id="428" name="Line 423"/>
            <p:cNvSpPr>
              <a:spLocks noChangeShapeType="1"/>
            </p:cNvSpPr>
            <p:nvPr/>
          </p:nvSpPr>
          <p:spPr bwMode="auto">
            <a:xfrm>
              <a:off x="5578293" y="3222204"/>
              <a:ext cx="0" cy="178893"/>
            </a:xfrm>
            <a:prstGeom prst="line">
              <a:avLst/>
            </a:prstGeom>
            <a:noFill/>
            <a:ln w="19050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7030A0"/>
                </a:solidFill>
              </a:endParaRPr>
            </a:p>
          </p:txBody>
        </p:sp>
        <p:sp>
          <p:nvSpPr>
            <p:cNvPr id="429" name="Line 423"/>
            <p:cNvSpPr>
              <a:spLocks noChangeShapeType="1"/>
            </p:cNvSpPr>
            <p:nvPr/>
          </p:nvSpPr>
          <p:spPr bwMode="auto">
            <a:xfrm flipH="1" flipV="1">
              <a:off x="5268391" y="3398396"/>
              <a:ext cx="162311" cy="80637"/>
            </a:xfrm>
            <a:prstGeom prst="line">
              <a:avLst/>
            </a:prstGeom>
            <a:noFill/>
            <a:ln w="19050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7030A0"/>
                </a:solidFill>
              </a:endParaRPr>
            </a:p>
          </p:txBody>
        </p:sp>
        <p:sp>
          <p:nvSpPr>
            <p:cNvPr id="430" name="Rectangle 429"/>
            <p:cNvSpPr/>
            <p:nvPr/>
          </p:nvSpPr>
          <p:spPr>
            <a:xfrm rot="1950052">
              <a:off x="5101030" y="3290649"/>
              <a:ext cx="488217" cy="2061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7030A0"/>
                </a:solidFill>
              </a:endParaRPr>
            </a:p>
          </p:txBody>
        </p:sp>
        <p:sp>
          <p:nvSpPr>
            <p:cNvPr id="431" name="Line 423"/>
            <p:cNvSpPr>
              <a:spLocks noChangeShapeType="1"/>
            </p:cNvSpPr>
            <p:nvPr/>
          </p:nvSpPr>
          <p:spPr bwMode="auto">
            <a:xfrm flipH="1">
              <a:off x="5266010" y="3148710"/>
              <a:ext cx="162311" cy="80637"/>
            </a:xfrm>
            <a:prstGeom prst="line">
              <a:avLst/>
            </a:prstGeom>
            <a:noFill/>
            <a:ln w="19050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7030A0"/>
                </a:solidFill>
              </a:endParaRPr>
            </a:p>
          </p:txBody>
        </p:sp>
        <p:sp>
          <p:nvSpPr>
            <p:cNvPr id="432" name="Line 423"/>
            <p:cNvSpPr>
              <a:spLocks noChangeShapeType="1"/>
            </p:cNvSpPr>
            <p:nvPr/>
          </p:nvSpPr>
          <p:spPr bwMode="auto">
            <a:xfrm>
              <a:off x="5426716" y="2935249"/>
              <a:ext cx="0" cy="178893"/>
            </a:xfrm>
            <a:prstGeom prst="line">
              <a:avLst/>
            </a:prstGeom>
            <a:noFill/>
            <a:ln w="19050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7030A0"/>
                </a:solidFill>
              </a:endParaRPr>
            </a:p>
          </p:txBody>
        </p:sp>
        <p:sp>
          <p:nvSpPr>
            <p:cNvPr id="433" name="Line 423"/>
            <p:cNvSpPr>
              <a:spLocks noChangeShapeType="1"/>
            </p:cNvSpPr>
            <p:nvPr/>
          </p:nvSpPr>
          <p:spPr bwMode="auto">
            <a:xfrm>
              <a:off x="6128491" y="3727377"/>
              <a:ext cx="159532" cy="89446"/>
            </a:xfrm>
            <a:prstGeom prst="line">
              <a:avLst/>
            </a:prstGeom>
            <a:noFill/>
            <a:ln w="19050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7030A0"/>
                </a:solidFill>
              </a:endParaRPr>
            </a:p>
          </p:txBody>
        </p:sp>
        <p:sp>
          <p:nvSpPr>
            <p:cNvPr id="434" name="Line 423"/>
            <p:cNvSpPr>
              <a:spLocks noChangeShapeType="1"/>
            </p:cNvSpPr>
            <p:nvPr/>
          </p:nvSpPr>
          <p:spPr bwMode="auto">
            <a:xfrm>
              <a:off x="5940732" y="3820859"/>
              <a:ext cx="0" cy="178893"/>
            </a:xfrm>
            <a:prstGeom prst="line">
              <a:avLst/>
            </a:prstGeom>
            <a:noFill/>
            <a:ln w="19050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7030A0"/>
                </a:solidFill>
              </a:endParaRPr>
            </a:p>
          </p:txBody>
        </p:sp>
        <p:sp>
          <p:nvSpPr>
            <p:cNvPr id="435" name="Text Box 416"/>
            <p:cNvSpPr txBox="1">
              <a:spLocks noChangeArrowheads="1"/>
            </p:cNvSpPr>
            <p:nvPr/>
          </p:nvSpPr>
          <p:spPr bwMode="auto">
            <a:xfrm>
              <a:off x="6141605" y="3717333"/>
              <a:ext cx="52261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GB" sz="1200" b="1" dirty="0">
                  <a:solidFill>
                    <a:srgbClr val="7030A0"/>
                  </a:solidFill>
                  <a:latin typeface="Arial" pitchFamily="34" charset="0"/>
                </a:rPr>
                <a:t>OH</a:t>
              </a:r>
            </a:p>
          </p:txBody>
        </p:sp>
        <p:sp>
          <p:nvSpPr>
            <p:cNvPr id="436" name="Text Box 419"/>
            <p:cNvSpPr txBox="1">
              <a:spLocks noChangeArrowheads="1"/>
            </p:cNvSpPr>
            <p:nvPr/>
          </p:nvSpPr>
          <p:spPr bwMode="auto">
            <a:xfrm>
              <a:off x="5044570" y="3131384"/>
              <a:ext cx="32083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GB" sz="1200" b="1" dirty="0" smtClean="0">
                  <a:solidFill>
                    <a:srgbClr val="7030A0"/>
                  </a:solidFill>
                  <a:latin typeface="Arial" pitchFamily="34" charset="0"/>
                </a:rPr>
                <a:t>O</a:t>
              </a:r>
              <a:endParaRPr lang="en-GB" sz="1200" b="1" dirty="0">
                <a:solidFill>
                  <a:srgbClr val="7030A0"/>
                </a:solidFill>
                <a:latin typeface="Arial" pitchFamily="34" charset="0"/>
              </a:endParaRPr>
            </a:p>
          </p:txBody>
        </p:sp>
        <p:sp>
          <p:nvSpPr>
            <p:cNvPr id="437" name="Rectangle 436"/>
            <p:cNvSpPr/>
            <p:nvPr/>
          </p:nvSpPr>
          <p:spPr>
            <a:xfrm rot="5400000">
              <a:off x="5511320" y="3405769"/>
              <a:ext cx="76314" cy="934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7030A0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48171" y="757890"/>
            <a:ext cx="385022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+mn-lt"/>
              </a:rPr>
              <a:t>M</a:t>
            </a:r>
            <a:r>
              <a:rPr lang="en-GB" b="1" dirty="0" smtClean="0">
                <a:latin typeface="+mn-lt"/>
              </a:rPr>
              <a:t>any </a:t>
            </a:r>
            <a:r>
              <a:rPr lang="en-GB" b="1" dirty="0">
                <a:latin typeface="+mn-lt"/>
              </a:rPr>
              <a:t>different types of carbohydrates</a:t>
            </a:r>
            <a:br>
              <a:rPr lang="en-GB" b="1" dirty="0">
                <a:latin typeface="+mn-lt"/>
              </a:rPr>
            </a:br>
            <a:r>
              <a:rPr lang="en-GB" sz="1600" b="1" dirty="0">
                <a:latin typeface="+mn-lt"/>
              </a:rPr>
              <a:t>→ different monosaccharide constituents</a:t>
            </a:r>
            <a:br>
              <a:rPr lang="en-GB" sz="1600" b="1" dirty="0">
                <a:latin typeface="+mn-lt"/>
              </a:rPr>
            </a:br>
            <a:r>
              <a:rPr lang="en-GB" sz="1600" b="1" dirty="0">
                <a:latin typeface="+mn-lt"/>
              </a:rPr>
              <a:t>→ different linkages</a:t>
            </a:r>
            <a:br>
              <a:rPr lang="en-GB" sz="1600" b="1" dirty="0">
                <a:latin typeface="+mn-lt"/>
              </a:rPr>
            </a:br>
            <a:r>
              <a:rPr lang="en-GB" sz="1600" b="1" dirty="0">
                <a:latin typeface="+mn-lt"/>
              </a:rPr>
              <a:t>→ linear or branched</a:t>
            </a:r>
            <a:br>
              <a:rPr lang="en-GB" sz="1600" b="1" dirty="0">
                <a:latin typeface="+mn-lt"/>
              </a:rPr>
            </a:br>
            <a:r>
              <a:rPr lang="en-GB" sz="1600" b="1" dirty="0">
                <a:latin typeface="+mn-lt"/>
              </a:rPr>
              <a:t>→ non-sugar constituents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34907" y="2417961"/>
            <a:ext cx="5225861" cy="2231487"/>
            <a:chOff x="234907" y="2417961"/>
            <a:chExt cx="5225861" cy="2231487"/>
          </a:xfrm>
        </p:grpSpPr>
        <p:sp>
          <p:nvSpPr>
            <p:cNvPr id="445" name="AutoShape 409"/>
            <p:cNvSpPr>
              <a:spLocks noChangeArrowheads="1"/>
            </p:cNvSpPr>
            <p:nvPr/>
          </p:nvSpPr>
          <p:spPr bwMode="auto">
            <a:xfrm>
              <a:off x="2729614" y="3874823"/>
              <a:ext cx="854171" cy="404455"/>
            </a:xfrm>
            <a:prstGeom prst="hexagon">
              <a:avLst>
                <a:gd name="adj" fmla="val 54808"/>
                <a:gd name="vf" fmla="val 115470"/>
              </a:avLst>
            </a:prstGeom>
            <a:noFill/>
            <a:ln w="19050">
              <a:solidFill>
                <a:srgbClr val="9900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990033"/>
                </a:solidFill>
              </a:endParaRPr>
            </a:p>
          </p:txBody>
        </p:sp>
        <p:sp>
          <p:nvSpPr>
            <p:cNvPr id="446" name="Line 410"/>
            <p:cNvSpPr>
              <a:spLocks noChangeShapeType="1"/>
            </p:cNvSpPr>
            <p:nvPr/>
          </p:nvSpPr>
          <p:spPr bwMode="auto">
            <a:xfrm>
              <a:off x="2724172" y="4084365"/>
              <a:ext cx="224782" cy="178893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990033"/>
                </a:solidFill>
              </a:endParaRPr>
            </a:p>
          </p:txBody>
        </p:sp>
        <p:sp>
          <p:nvSpPr>
            <p:cNvPr id="447" name="Line 411"/>
            <p:cNvSpPr>
              <a:spLocks noChangeShapeType="1"/>
            </p:cNvSpPr>
            <p:nvPr/>
          </p:nvSpPr>
          <p:spPr bwMode="auto">
            <a:xfrm>
              <a:off x="2727918" y="4088254"/>
              <a:ext cx="213543" cy="192505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990033"/>
                </a:solidFill>
              </a:endParaRPr>
            </a:p>
          </p:txBody>
        </p:sp>
        <p:sp>
          <p:nvSpPr>
            <p:cNvPr id="448" name="Line 412"/>
            <p:cNvSpPr>
              <a:spLocks noChangeShapeType="1"/>
            </p:cNvSpPr>
            <p:nvPr/>
          </p:nvSpPr>
          <p:spPr bwMode="auto">
            <a:xfrm flipH="1">
              <a:off x="3360876" y="4077050"/>
              <a:ext cx="219162" cy="175004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990033"/>
                </a:solidFill>
              </a:endParaRPr>
            </a:p>
          </p:txBody>
        </p:sp>
        <p:sp>
          <p:nvSpPr>
            <p:cNvPr id="449" name="Line 413"/>
            <p:cNvSpPr>
              <a:spLocks noChangeShapeType="1"/>
            </p:cNvSpPr>
            <p:nvPr/>
          </p:nvSpPr>
          <p:spPr bwMode="auto">
            <a:xfrm flipH="1">
              <a:off x="3364622" y="4080939"/>
              <a:ext cx="213543" cy="192505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990033"/>
                </a:solidFill>
              </a:endParaRPr>
            </a:p>
          </p:txBody>
        </p:sp>
        <p:sp>
          <p:nvSpPr>
            <p:cNvPr id="450" name="Line 414"/>
            <p:cNvSpPr>
              <a:spLocks noChangeShapeType="1"/>
            </p:cNvSpPr>
            <p:nvPr/>
          </p:nvSpPr>
          <p:spPr bwMode="auto">
            <a:xfrm>
              <a:off x="2948776" y="4263722"/>
              <a:ext cx="427086" cy="0"/>
            </a:xfrm>
            <a:prstGeom prst="line">
              <a:avLst/>
            </a:prstGeom>
            <a:noFill/>
            <a:ln w="28575">
              <a:solidFill>
                <a:srgbClr val="9900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990033"/>
                </a:solidFill>
              </a:endParaRPr>
            </a:p>
          </p:txBody>
        </p:sp>
        <p:sp>
          <p:nvSpPr>
            <p:cNvPr id="451" name="Text Box 415"/>
            <p:cNvSpPr txBox="1">
              <a:spLocks noChangeArrowheads="1"/>
            </p:cNvSpPr>
            <p:nvPr/>
          </p:nvSpPr>
          <p:spPr bwMode="auto">
            <a:xfrm>
              <a:off x="2759585" y="3876439"/>
              <a:ext cx="52261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GB" sz="1200" b="1" dirty="0">
                  <a:solidFill>
                    <a:srgbClr val="990033"/>
                  </a:solidFill>
                  <a:latin typeface="Arial" pitchFamily="34" charset="0"/>
                </a:rPr>
                <a:t>OH</a:t>
              </a:r>
            </a:p>
          </p:txBody>
        </p:sp>
        <p:sp>
          <p:nvSpPr>
            <p:cNvPr id="452" name="Text Box 416"/>
            <p:cNvSpPr txBox="1">
              <a:spLocks noChangeArrowheads="1"/>
            </p:cNvSpPr>
            <p:nvPr/>
          </p:nvSpPr>
          <p:spPr bwMode="auto">
            <a:xfrm>
              <a:off x="3154936" y="4372449"/>
              <a:ext cx="52261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GB" sz="1200" b="1" dirty="0">
                  <a:solidFill>
                    <a:srgbClr val="990033"/>
                  </a:solidFill>
                  <a:latin typeface="Arial" pitchFamily="34" charset="0"/>
                </a:rPr>
                <a:t>OH</a:t>
              </a:r>
            </a:p>
          </p:txBody>
        </p:sp>
        <p:sp>
          <p:nvSpPr>
            <p:cNvPr id="453" name="Line 417"/>
            <p:cNvSpPr>
              <a:spLocks noChangeShapeType="1"/>
            </p:cNvSpPr>
            <p:nvPr/>
          </p:nvSpPr>
          <p:spPr bwMode="auto">
            <a:xfrm>
              <a:off x="2943156" y="3692041"/>
              <a:ext cx="0" cy="178893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990033"/>
                </a:solidFill>
              </a:endParaRPr>
            </a:p>
          </p:txBody>
        </p:sp>
        <p:sp>
          <p:nvSpPr>
            <p:cNvPr id="454" name="Text Box 418"/>
            <p:cNvSpPr txBox="1">
              <a:spLocks noChangeArrowheads="1"/>
            </p:cNvSpPr>
            <p:nvPr/>
          </p:nvSpPr>
          <p:spPr bwMode="auto">
            <a:xfrm>
              <a:off x="2714959" y="3481097"/>
              <a:ext cx="85979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GB" sz="1200" b="1" dirty="0">
                  <a:solidFill>
                    <a:srgbClr val="990033"/>
                  </a:solidFill>
                  <a:latin typeface="Arial" pitchFamily="34" charset="0"/>
                </a:rPr>
                <a:t>CH</a:t>
              </a:r>
              <a:r>
                <a:rPr lang="en-GB" sz="1200" b="1" baseline="-25000" dirty="0">
                  <a:solidFill>
                    <a:srgbClr val="990033"/>
                  </a:solidFill>
                  <a:latin typeface="Arial" pitchFamily="34" charset="0"/>
                </a:rPr>
                <a:t>2</a:t>
              </a:r>
              <a:r>
                <a:rPr lang="en-GB" sz="1200" b="1" dirty="0">
                  <a:solidFill>
                    <a:srgbClr val="990033"/>
                  </a:solidFill>
                  <a:latin typeface="Arial" pitchFamily="34" charset="0"/>
                </a:rPr>
                <a:t>OH</a:t>
              </a:r>
            </a:p>
          </p:txBody>
        </p:sp>
        <p:sp>
          <p:nvSpPr>
            <p:cNvPr id="455" name="Text Box 419"/>
            <p:cNvSpPr txBox="1">
              <a:spLocks noChangeArrowheads="1"/>
            </p:cNvSpPr>
            <p:nvPr/>
          </p:nvSpPr>
          <p:spPr bwMode="auto">
            <a:xfrm>
              <a:off x="3676161" y="4104349"/>
              <a:ext cx="31984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GB" sz="1200" b="1" dirty="0" smtClean="0">
                  <a:solidFill>
                    <a:srgbClr val="990033"/>
                  </a:solidFill>
                  <a:latin typeface="Arial" pitchFamily="34" charset="0"/>
                </a:rPr>
                <a:t>O</a:t>
              </a:r>
              <a:endParaRPr lang="en-GB" sz="1200" b="1" dirty="0">
                <a:solidFill>
                  <a:srgbClr val="990033"/>
                </a:solidFill>
                <a:latin typeface="Arial" pitchFamily="34" charset="0"/>
              </a:endParaRPr>
            </a:p>
          </p:txBody>
        </p:sp>
        <p:sp>
          <p:nvSpPr>
            <p:cNvPr id="456" name="Line 421"/>
            <p:cNvSpPr>
              <a:spLocks noChangeShapeType="1"/>
            </p:cNvSpPr>
            <p:nvPr/>
          </p:nvSpPr>
          <p:spPr bwMode="auto">
            <a:xfrm>
              <a:off x="3362749" y="4259833"/>
              <a:ext cx="0" cy="178893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990033"/>
                </a:solidFill>
              </a:endParaRPr>
            </a:p>
          </p:txBody>
        </p:sp>
        <p:sp>
          <p:nvSpPr>
            <p:cNvPr id="457" name="Line 422"/>
            <p:cNvSpPr>
              <a:spLocks noChangeShapeType="1"/>
            </p:cNvSpPr>
            <p:nvPr/>
          </p:nvSpPr>
          <p:spPr bwMode="auto">
            <a:xfrm>
              <a:off x="2943334" y="4096032"/>
              <a:ext cx="0" cy="178893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990033"/>
                </a:solidFill>
              </a:endParaRPr>
            </a:p>
          </p:txBody>
        </p:sp>
        <p:sp>
          <p:nvSpPr>
            <p:cNvPr id="458" name="Line 423"/>
            <p:cNvSpPr>
              <a:spLocks noChangeShapeType="1"/>
            </p:cNvSpPr>
            <p:nvPr/>
          </p:nvSpPr>
          <p:spPr bwMode="auto">
            <a:xfrm>
              <a:off x="2726045" y="4072698"/>
              <a:ext cx="0" cy="178893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990033"/>
                </a:solidFill>
              </a:endParaRPr>
            </a:p>
          </p:txBody>
        </p:sp>
        <p:sp>
          <p:nvSpPr>
            <p:cNvPr id="459" name="Line 424"/>
            <p:cNvSpPr>
              <a:spLocks noChangeShapeType="1"/>
            </p:cNvSpPr>
            <p:nvPr/>
          </p:nvSpPr>
          <p:spPr bwMode="auto">
            <a:xfrm>
              <a:off x="3584334" y="4076202"/>
              <a:ext cx="0" cy="178893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990033"/>
                </a:solidFill>
              </a:endParaRPr>
            </a:p>
          </p:txBody>
        </p:sp>
        <p:sp>
          <p:nvSpPr>
            <p:cNvPr id="460" name="Line 425"/>
            <p:cNvSpPr>
              <a:spLocks noChangeShapeType="1"/>
            </p:cNvSpPr>
            <p:nvPr/>
          </p:nvSpPr>
          <p:spPr bwMode="auto">
            <a:xfrm>
              <a:off x="3300934" y="3876767"/>
              <a:ext cx="101152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990033"/>
                </a:solidFill>
              </a:endParaRPr>
            </a:p>
          </p:txBody>
        </p:sp>
        <p:sp>
          <p:nvSpPr>
            <p:cNvPr id="461" name="Line 426"/>
            <p:cNvSpPr>
              <a:spLocks noChangeShapeType="1"/>
            </p:cNvSpPr>
            <p:nvPr/>
          </p:nvSpPr>
          <p:spPr bwMode="auto">
            <a:xfrm>
              <a:off x="3351510" y="3853433"/>
              <a:ext cx="93659" cy="99169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990033"/>
                </a:solidFill>
              </a:endParaRPr>
            </a:p>
          </p:txBody>
        </p:sp>
        <p:sp>
          <p:nvSpPr>
            <p:cNvPr id="462" name="Text Box 427"/>
            <p:cNvSpPr txBox="1">
              <a:spLocks noChangeArrowheads="1"/>
            </p:cNvSpPr>
            <p:nvPr/>
          </p:nvSpPr>
          <p:spPr bwMode="auto">
            <a:xfrm>
              <a:off x="3214658" y="3757379"/>
              <a:ext cx="34653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GB" sz="1200" b="1" dirty="0">
                  <a:solidFill>
                    <a:srgbClr val="990033"/>
                  </a:solidFill>
                  <a:latin typeface="Arial" pitchFamily="34" charset="0"/>
                </a:rPr>
                <a:t>O</a:t>
              </a:r>
            </a:p>
          </p:txBody>
        </p:sp>
        <p:sp>
          <p:nvSpPr>
            <p:cNvPr id="463" name="AutoShape 409"/>
            <p:cNvSpPr>
              <a:spLocks noChangeArrowheads="1"/>
            </p:cNvSpPr>
            <p:nvPr/>
          </p:nvSpPr>
          <p:spPr bwMode="auto">
            <a:xfrm>
              <a:off x="4083945" y="3873255"/>
              <a:ext cx="854171" cy="404455"/>
            </a:xfrm>
            <a:prstGeom prst="hexagon">
              <a:avLst>
                <a:gd name="adj" fmla="val 54808"/>
                <a:gd name="vf" fmla="val 115470"/>
              </a:avLst>
            </a:prstGeom>
            <a:noFill/>
            <a:ln w="19050">
              <a:solidFill>
                <a:srgbClr val="9900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990033"/>
                </a:solidFill>
              </a:endParaRPr>
            </a:p>
          </p:txBody>
        </p:sp>
        <p:sp>
          <p:nvSpPr>
            <p:cNvPr id="464" name="Line 410"/>
            <p:cNvSpPr>
              <a:spLocks noChangeShapeType="1"/>
            </p:cNvSpPr>
            <p:nvPr/>
          </p:nvSpPr>
          <p:spPr bwMode="auto">
            <a:xfrm>
              <a:off x="4085818" y="4075482"/>
              <a:ext cx="224782" cy="178893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990033"/>
                </a:solidFill>
              </a:endParaRPr>
            </a:p>
          </p:txBody>
        </p:sp>
        <p:sp>
          <p:nvSpPr>
            <p:cNvPr id="465" name="Line 411"/>
            <p:cNvSpPr>
              <a:spLocks noChangeShapeType="1"/>
            </p:cNvSpPr>
            <p:nvPr/>
          </p:nvSpPr>
          <p:spPr bwMode="auto">
            <a:xfrm>
              <a:off x="4089564" y="4079371"/>
              <a:ext cx="213543" cy="192505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990033"/>
                </a:solidFill>
              </a:endParaRPr>
            </a:p>
          </p:txBody>
        </p:sp>
        <p:sp>
          <p:nvSpPr>
            <p:cNvPr id="466" name="Line 412"/>
            <p:cNvSpPr>
              <a:spLocks noChangeShapeType="1"/>
            </p:cNvSpPr>
            <p:nvPr/>
          </p:nvSpPr>
          <p:spPr bwMode="auto">
            <a:xfrm flipH="1">
              <a:off x="4715207" y="4075482"/>
              <a:ext cx="219162" cy="175004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990033"/>
                </a:solidFill>
              </a:endParaRPr>
            </a:p>
          </p:txBody>
        </p:sp>
        <p:sp>
          <p:nvSpPr>
            <p:cNvPr id="467" name="Line 413"/>
            <p:cNvSpPr>
              <a:spLocks noChangeShapeType="1"/>
            </p:cNvSpPr>
            <p:nvPr/>
          </p:nvSpPr>
          <p:spPr bwMode="auto">
            <a:xfrm flipH="1">
              <a:off x="4718953" y="4079371"/>
              <a:ext cx="213543" cy="192505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990033"/>
                </a:solidFill>
              </a:endParaRPr>
            </a:p>
          </p:txBody>
        </p:sp>
        <p:sp>
          <p:nvSpPr>
            <p:cNvPr id="468" name="Line 414"/>
            <p:cNvSpPr>
              <a:spLocks noChangeShapeType="1"/>
            </p:cNvSpPr>
            <p:nvPr/>
          </p:nvSpPr>
          <p:spPr bwMode="auto">
            <a:xfrm>
              <a:off x="4303107" y="4262154"/>
              <a:ext cx="427086" cy="0"/>
            </a:xfrm>
            <a:prstGeom prst="line">
              <a:avLst/>
            </a:prstGeom>
            <a:noFill/>
            <a:ln w="28575">
              <a:solidFill>
                <a:srgbClr val="9900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990033"/>
                </a:solidFill>
              </a:endParaRPr>
            </a:p>
          </p:txBody>
        </p:sp>
        <p:sp>
          <p:nvSpPr>
            <p:cNvPr id="469" name="Text Box 415"/>
            <p:cNvSpPr txBox="1">
              <a:spLocks noChangeArrowheads="1"/>
            </p:cNvSpPr>
            <p:nvPr/>
          </p:nvSpPr>
          <p:spPr bwMode="auto">
            <a:xfrm>
              <a:off x="4113916" y="3874871"/>
              <a:ext cx="52261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GB" sz="1200" b="1" dirty="0">
                  <a:solidFill>
                    <a:srgbClr val="990033"/>
                  </a:solidFill>
                  <a:latin typeface="Arial" pitchFamily="34" charset="0"/>
                </a:rPr>
                <a:t>OH</a:t>
              </a:r>
            </a:p>
          </p:txBody>
        </p:sp>
        <p:sp>
          <p:nvSpPr>
            <p:cNvPr id="470" name="Text Box 416"/>
            <p:cNvSpPr txBox="1">
              <a:spLocks noChangeArrowheads="1"/>
            </p:cNvSpPr>
            <p:nvPr/>
          </p:nvSpPr>
          <p:spPr bwMode="auto">
            <a:xfrm>
              <a:off x="4509267" y="4370881"/>
              <a:ext cx="52261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GB" sz="1200" b="1" dirty="0">
                  <a:solidFill>
                    <a:srgbClr val="990033"/>
                  </a:solidFill>
                  <a:latin typeface="Arial" pitchFamily="34" charset="0"/>
                </a:rPr>
                <a:t>OH</a:t>
              </a:r>
            </a:p>
          </p:txBody>
        </p:sp>
        <p:sp>
          <p:nvSpPr>
            <p:cNvPr id="471" name="Line 417"/>
            <p:cNvSpPr>
              <a:spLocks noChangeShapeType="1"/>
            </p:cNvSpPr>
            <p:nvPr/>
          </p:nvSpPr>
          <p:spPr bwMode="auto">
            <a:xfrm>
              <a:off x="4297487" y="3690473"/>
              <a:ext cx="0" cy="178893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990033"/>
                </a:solidFill>
              </a:endParaRPr>
            </a:p>
          </p:txBody>
        </p:sp>
        <p:sp>
          <p:nvSpPr>
            <p:cNvPr id="472" name="Text Box 418"/>
            <p:cNvSpPr txBox="1">
              <a:spLocks noChangeArrowheads="1"/>
            </p:cNvSpPr>
            <p:nvPr/>
          </p:nvSpPr>
          <p:spPr bwMode="auto">
            <a:xfrm>
              <a:off x="4069290" y="3479529"/>
              <a:ext cx="85979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GB" sz="1200" b="1" dirty="0">
                  <a:solidFill>
                    <a:srgbClr val="990033"/>
                  </a:solidFill>
                  <a:latin typeface="Arial" pitchFamily="34" charset="0"/>
                </a:rPr>
                <a:t>CH</a:t>
              </a:r>
              <a:r>
                <a:rPr lang="en-GB" sz="1200" b="1" baseline="-25000" dirty="0">
                  <a:solidFill>
                    <a:srgbClr val="990033"/>
                  </a:solidFill>
                  <a:latin typeface="Arial" pitchFamily="34" charset="0"/>
                </a:rPr>
                <a:t>2</a:t>
              </a:r>
              <a:r>
                <a:rPr lang="en-GB" sz="1200" b="1" dirty="0">
                  <a:solidFill>
                    <a:srgbClr val="990033"/>
                  </a:solidFill>
                  <a:latin typeface="Arial" pitchFamily="34" charset="0"/>
                </a:rPr>
                <a:t>OH</a:t>
              </a:r>
            </a:p>
          </p:txBody>
        </p:sp>
        <p:sp>
          <p:nvSpPr>
            <p:cNvPr id="473" name="Line 421"/>
            <p:cNvSpPr>
              <a:spLocks noChangeShapeType="1"/>
            </p:cNvSpPr>
            <p:nvPr/>
          </p:nvSpPr>
          <p:spPr bwMode="auto">
            <a:xfrm>
              <a:off x="4717080" y="4258265"/>
              <a:ext cx="0" cy="178893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990033"/>
                </a:solidFill>
              </a:endParaRPr>
            </a:p>
          </p:txBody>
        </p:sp>
        <p:sp>
          <p:nvSpPr>
            <p:cNvPr id="474" name="Line 422"/>
            <p:cNvSpPr>
              <a:spLocks noChangeShapeType="1"/>
            </p:cNvSpPr>
            <p:nvPr/>
          </p:nvSpPr>
          <p:spPr bwMode="auto">
            <a:xfrm>
              <a:off x="4304980" y="4087149"/>
              <a:ext cx="0" cy="178893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990033"/>
                </a:solidFill>
              </a:endParaRPr>
            </a:p>
          </p:txBody>
        </p:sp>
        <p:sp>
          <p:nvSpPr>
            <p:cNvPr id="475" name="Line 423"/>
            <p:cNvSpPr>
              <a:spLocks noChangeShapeType="1"/>
            </p:cNvSpPr>
            <p:nvPr/>
          </p:nvSpPr>
          <p:spPr bwMode="auto">
            <a:xfrm>
              <a:off x="4087691" y="4063815"/>
              <a:ext cx="0" cy="178893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990033"/>
                </a:solidFill>
              </a:endParaRPr>
            </a:p>
          </p:txBody>
        </p:sp>
        <p:sp>
          <p:nvSpPr>
            <p:cNvPr id="476" name="Line 424"/>
            <p:cNvSpPr>
              <a:spLocks noChangeShapeType="1"/>
            </p:cNvSpPr>
            <p:nvPr/>
          </p:nvSpPr>
          <p:spPr bwMode="auto">
            <a:xfrm>
              <a:off x="4938665" y="4074634"/>
              <a:ext cx="0" cy="178893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990033"/>
                </a:solidFill>
              </a:endParaRPr>
            </a:p>
          </p:txBody>
        </p:sp>
        <p:sp>
          <p:nvSpPr>
            <p:cNvPr id="477" name="Line 425"/>
            <p:cNvSpPr>
              <a:spLocks noChangeShapeType="1"/>
            </p:cNvSpPr>
            <p:nvPr/>
          </p:nvSpPr>
          <p:spPr bwMode="auto">
            <a:xfrm>
              <a:off x="4655265" y="3875199"/>
              <a:ext cx="101152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990033"/>
                </a:solidFill>
              </a:endParaRPr>
            </a:p>
          </p:txBody>
        </p:sp>
        <p:sp>
          <p:nvSpPr>
            <p:cNvPr id="478" name="Line 426"/>
            <p:cNvSpPr>
              <a:spLocks noChangeShapeType="1"/>
            </p:cNvSpPr>
            <p:nvPr/>
          </p:nvSpPr>
          <p:spPr bwMode="auto">
            <a:xfrm>
              <a:off x="4705841" y="3851865"/>
              <a:ext cx="93659" cy="99169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990033"/>
                </a:solidFill>
              </a:endParaRPr>
            </a:p>
          </p:txBody>
        </p:sp>
        <p:sp>
          <p:nvSpPr>
            <p:cNvPr id="479" name="Text Box 427"/>
            <p:cNvSpPr txBox="1">
              <a:spLocks noChangeArrowheads="1"/>
            </p:cNvSpPr>
            <p:nvPr/>
          </p:nvSpPr>
          <p:spPr bwMode="auto">
            <a:xfrm>
              <a:off x="4568989" y="3755811"/>
              <a:ext cx="34653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GB" sz="1200" b="1" dirty="0">
                  <a:solidFill>
                    <a:srgbClr val="990033"/>
                  </a:solidFill>
                  <a:latin typeface="Arial" pitchFamily="34" charset="0"/>
                </a:rPr>
                <a:t>O</a:t>
              </a:r>
            </a:p>
          </p:txBody>
        </p:sp>
        <p:sp>
          <p:nvSpPr>
            <p:cNvPr id="480" name="Line 424"/>
            <p:cNvSpPr>
              <a:spLocks noChangeShapeType="1"/>
            </p:cNvSpPr>
            <p:nvPr/>
          </p:nvSpPr>
          <p:spPr bwMode="auto">
            <a:xfrm rot="16200000">
              <a:off x="3674815" y="4155599"/>
              <a:ext cx="0" cy="178893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990033"/>
                </a:solidFill>
              </a:endParaRPr>
            </a:p>
          </p:txBody>
        </p:sp>
        <p:sp>
          <p:nvSpPr>
            <p:cNvPr id="481" name="Line 424"/>
            <p:cNvSpPr>
              <a:spLocks noChangeShapeType="1"/>
            </p:cNvSpPr>
            <p:nvPr/>
          </p:nvSpPr>
          <p:spPr bwMode="auto">
            <a:xfrm rot="16200000">
              <a:off x="4006072" y="4154032"/>
              <a:ext cx="0" cy="178893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990033"/>
                </a:solidFill>
              </a:endParaRPr>
            </a:p>
          </p:txBody>
        </p:sp>
        <p:sp>
          <p:nvSpPr>
            <p:cNvPr id="482" name="Text Box 419"/>
            <p:cNvSpPr txBox="1">
              <a:spLocks noChangeArrowheads="1"/>
            </p:cNvSpPr>
            <p:nvPr/>
          </p:nvSpPr>
          <p:spPr bwMode="auto">
            <a:xfrm>
              <a:off x="5041411" y="4105869"/>
              <a:ext cx="31984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GB" sz="1200" b="1" dirty="0" smtClean="0">
                  <a:solidFill>
                    <a:srgbClr val="990033"/>
                  </a:solidFill>
                  <a:latin typeface="Arial" pitchFamily="34" charset="0"/>
                </a:rPr>
                <a:t>O</a:t>
              </a:r>
              <a:endParaRPr lang="en-GB" sz="1200" b="1" dirty="0">
                <a:solidFill>
                  <a:srgbClr val="990033"/>
                </a:solidFill>
                <a:latin typeface="Arial" pitchFamily="34" charset="0"/>
              </a:endParaRPr>
            </a:p>
          </p:txBody>
        </p:sp>
        <p:sp>
          <p:nvSpPr>
            <p:cNvPr id="483" name="Line 424"/>
            <p:cNvSpPr>
              <a:spLocks noChangeShapeType="1"/>
            </p:cNvSpPr>
            <p:nvPr/>
          </p:nvSpPr>
          <p:spPr bwMode="auto">
            <a:xfrm rot="16200000">
              <a:off x="5040065" y="4157119"/>
              <a:ext cx="0" cy="178893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990033"/>
                </a:solidFill>
              </a:endParaRPr>
            </a:p>
          </p:txBody>
        </p:sp>
        <p:sp>
          <p:nvSpPr>
            <p:cNvPr id="484" name="Line 424"/>
            <p:cNvSpPr>
              <a:spLocks noChangeShapeType="1"/>
            </p:cNvSpPr>
            <p:nvPr/>
          </p:nvSpPr>
          <p:spPr bwMode="auto">
            <a:xfrm rot="16200000">
              <a:off x="5371322" y="4155552"/>
              <a:ext cx="0" cy="178893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990033"/>
                </a:solidFill>
              </a:endParaRPr>
            </a:p>
          </p:txBody>
        </p:sp>
        <p:sp>
          <p:nvSpPr>
            <p:cNvPr id="485" name="Text Box 419"/>
            <p:cNvSpPr txBox="1">
              <a:spLocks noChangeArrowheads="1"/>
            </p:cNvSpPr>
            <p:nvPr/>
          </p:nvSpPr>
          <p:spPr bwMode="auto">
            <a:xfrm>
              <a:off x="2317884" y="4113184"/>
              <a:ext cx="31984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GB" sz="1200" b="1" dirty="0" smtClean="0">
                  <a:solidFill>
                    <a:srgbClr val="990033"/>
                  </a:solidFill>
                  <a:latin typeface="Arial" pitchFamily="34" charset="0"/>
                </a:rPr>
                <a:t>O</a:t>
              </a:r>
              <a:endParaRPr lang="en-GB" sz="1200" b="1" dirty="0">
                <a:solidFill>
                  <a:srgbClr val="990033"/>
                </a:solidFill>
                <a:latin typeface="Arial" pitchFamily="34" charset="0"/>
              </a:endParaRPr>
            </a:p>
          </p:txBody>
        </p:sp>
        <p:sp>
          <p:nvSpPr>
            <p:cNvPr id="486" name="Line 424"/>
            <p:cNvSpPr>
              <a:spLocks noChangeShapeType="1"/>
            </p:cNvSpPr>
            <p:nvPr/>
          </p:nvSpPr>
          <p:spPr bwMode="auto">
            <a:xfrm rot="16200000">
              <a:off x="2316538" y="4164434"/>
              <a:ext cx="0" cy="178893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990033"/>
                </a:solidFill>
              </a:endParaRPr>
            </a:p>
          </p:txBody>
        </p:sp>
        <p:sp>
          <p:nvSpPr>
            <p:cNvPr id="487" name="Line 424"/>
            <p:cNvSpPr>
              <a:spLocks noChangeShapeType="1"/>
            </p:cNvSpPr>
            <p:nvPr/>
          </p:nvSpPr>
          <p:spPr bwMode="auto">
            <a:xfrm rot="16200000">
              <a:off x="2647795" y="4162867"/>
              <a:ext cx="0" cy="178893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990033"/>
                </a:solidFill>
              </a:endParaRPr>
            </a:p>
          </p:txBody>
        </p:sp>
        <p:sp>
          <p:nvSpPr>
            <p:cNvPr id="488" name="AutoShape 409"/>
            <p:cNvSpPr>
              <a:spLocks noChangeArrowheads="1"/>
            </p:cNvSpPr>
            <p:nvPr/>
          </p:nvSpPr>
          <p:spPr bwMode="auto">
            <a:xfrm>
              <a:off x="1375082" y="3873604"/>
              <a:ext cx="854171" cy="404455"/>
            </a:xfrm>
            <a:prstGeom prst="hexagon">
              <a:avLst>
                <a:gd name="adj" fmla="val 54808"/>
                <a:gd name="vf" fmla="val 115470"/>
              </a:avLst>
            </a:prstGeom>
            <a:noFill/>
            <a:ln w="19050">
              <a:solidFill>
                <a:srgbClr val="9900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990033"/>
                </a:solidFill>
              </a:endParaRPr>
            </a:p>
          </p:txBody>
        </p:sp>
        <p:sp>
          <p:nvSpPr>
            <p:cNvPr id="489" name="Line 410"/>
            <p:cNvSpPr>
              <a:spLocks noChangeShapeType="1"/>
            </p:cNvSpPr>
            <p:nvPr/>
          </p:nvSpPr>
          <p:spPr bwMode="auto">
            <a:xfrm>
              <a:off x="1369640" y="4083146"/>
              <a:ext cx="224782" cy="178893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990033"/>
                </a:solidFill>
              </a:endParaRPr>
            </a:p>
          </p:txBody>
        </p:sp>
        <p:sp>
          <p:nvSpPr>
            <p:cNvPr id="490" name="Line 411"/>
            <p:cNvSpPr>
              <a:spLocks noChangeShapeType="1"/>
            </p:cNvSpPr>
            <p:nvPr/>
          </p:nvSpPr>
          <p:spPr bwMode="auto">
            <a:xfrm>
              <a:off x="1373386" y="4087035"/>
              <a:ext cx="213543" cy="192505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990033"/>
                </a:solidFill>
              </a:endParaRPr>
            </a:p>
          </p:txBody>
        </p:sp>
        <p:sp>
          <p:nvSpPr>
            <p:cNvPr id="491" name="Line 412"/>
            <p:cNvSpPr>
              <a:spLocks noChangeShapeType="1"/>
            </p:cNvSpPr>
            <p:nvPr/>
          </p:nvSpPr>
          <p:spPr bwMode="auto">
            <a:xfrm flipH="1">
              <a:off x="2006344" y="4075831"/>
              <a:ext cx="219162" cy="175004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990033"/>
                </a:solidFill>
              </a:endParaRPr>
            </a:p>
          </p:txBody>
        </p:sp>
        <p:sp>
          <p:nvSpPr>
            <p:cNvPr id="492" name="Line 413"/>
            <p:cNvSpPr>
              <a:spLocks noChangeShapeType="1"/>
            </p:cNvSpPr>
            <p:nvPr/>
          </p:nvSpPr>
          <p:spPr bwMode="auto">
            <a:xfrm flipH="1">
              <a:off x="2010090" y="4079720"/>
              <a:ext cx="213543" cy="192505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990033"/>
                </a:solidFill>
              </a:endParaRPr>
            </a:p>
          </p:txBody>
        </p:sp>
        <p:sp>
          <p:nvSpPr>
            <p:cNvPr id="493" name="Line 414"/>
            <p:cNvSpPr>
              <a:spLocks noChangeShapeType="1"/>
            </p:cNvSpPr>
            <p:nvPr/>
          </p:nvSpPr>
          <p:spPr bwMode="auto">
            <a:xfrm>
              <a:off x="1594244" y="4262503"/>
              <a:ext cx="427086" cy="0"/>
            </a:xfrm>
            <a:prstGeom prst="line">
              <a:avLst/>
            </a:prstGeom>
            <a:noFill/>
            <a:ln w="28575">
              <a:solidFill>
                <a:srgbClr val="9900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990033"/>
                </a:solidFill>
              </a:endParaRPr>
            </a:p>
          </p:txBody>
        </p:sp>
        <p:sp>
          <p:nvSpPr>
            <p:cNvPr id="494" name="Text Box 415"/>
            <p:cNvSpPr txBox="1">
              <a:spLocks noChangeArrowheads="1"/>
            </p:cNvSpPr>
            <p:nvPr/>
          </p:nvSpPr>
          <p:spPr bwMode="auto">
            <a:xfrm>
              <a:off x="1405053" y="3875220"/>
              <a:ext cx="52261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GB" sz="1200" b="1" dirty="0">
                  <a:solidFill>
                    <a:srgbClr val="990033"/>
                  </a:solidFill>
                  <a:latin typeface="Arial" pitchFamily="34" charset="0"/>
                </a:rPr>
                <a:t>OH</a:t>
              </a:r>
            </a:p>
          </p:txBody>
        </p:sp>
        <p:sp>
          <p:nvSpPr>
            <p:cNvPr id="495" name="Text Box 416"/>
            <p:cNvSpPr txBox="1">
              <a:spLocks noChangeArrowheads="1"/>
            </p:cNvSpPr>
            <p:nvPr/>
          </p:nvSpPr>
          <p:spPr bwMode="auto">
            <a:xfrm>
              <a:off x="1800404" y="4371230"/>
              <a:ext cx="52261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GB" sz="1200" b="1" dirty="0">
                  <a:solidFill>
                    <a:srgbClr val="990033"/>
                  </a:solidFill>
                  <a:latin typeface="Arial" pitchFamily="34" charset="0"/>
                </a:rPr>
                <a:t>OH</a:t>
              </a:r>
            </a:p>
          </p:txBody>
        </p:sp>
        <p:sp>
          <p:nvSpPr>
            <p:cNvPr id="496" name="Line 417"/>
            <p:cNvSpPr>
              <a:spLocks noChangeShapeType="1"/>
            </p:cNvSpPr>
            <p:nvPr/>
          </p:nvSpPr>
          <p:spPr bwMode="auto">
            <a:xfrm>
              <a:off x="1588624" y="3690822"/>
              <a:ext cx="0" cy="178893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990033"/>
                </a:solidFill>
              </a:endParaRPr>
            </a:p>
          </p:txBody>
        </p:sp>
        <p:sp>
          <p:nvSpPr>
            <p:cNvPr id="497" name="Text Box 418"/>
            <p:cNvSpPr txBox="1">
              <a:spLocks noChangeArrowheads="1"/>
            </p:cNvSpPr>
            <p:nvPr/>
          </p:nvSpPr>
          <p:spPr bwMode="auto">
            <a:xfrm>
              <a:off x="1426263" y="3479878"/>
              <a:ext cx="51435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GB" sz="1200" b="1" dirty="0" smtClean="0">
                  <a:solidFill>
                    <a:srgbClr val="990033"/>
                  </a:solidFill>
                  <a:latin typeface="Arial" pitchFamily="34" charset="0"/>
                </a:rPr>
                <a:t>CH</a:t>
              </a:r>
              <a:r>
                <a:rPr lang="en-GB" sz="1200" b="1" baseline="-25000" dirty="0" smtClean="0">
                  <a:solidFill>
                    <a:srgbClr val="990033"/>
                  </a:solidFill>
                  <a:latin typeface="Arial" pitchFamily="34" charset="0"/>
                </a:rPr>
                <a:t>2</a:t>
              </a:r>
              <a:endParaRPr lang="en-GB" sz="1200" b="1" dirty="0">
                <a:solidFill>
                  <a:srgbClr val="990033"/>
                </a:solidFill>
                <a:latin typeface="Arial" pitchFamily="34" charset="0"/>
              </a:endParaRPr>
            </a:p>
          </p:txBody>
        </p:sp>
        <p:sp>
          <p:nvSpPr>
            <p:cNvPr id="498" name="Line 421"/>
            <p:cNvSpPr>
              <a:spLocks noChangeShapeType="1"/>
            </p:cNvSpPr>
            <p:nvPr/>
          </p:nvSpPr>
          <p:spPr bwMode="auto">
            <a:xfrm>
              <a:off x="2008217" y="4258614"/>
              <a:ext cx="0" cy="178893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990033"/>
                </a:solidFill>
              </a:endParaRPr>
            </a:p>
          </p:txBody>
        </p:sp>
        <p:sp>
          <p:nvSpPr>
            <p:cNvPr id="499" name="Line 422"/>
            <p:cNvSpPr>
              <a:spLocks noChangeShapeType="1"/>
            </p:cNvSpPr>
            <p:nvPr/>
          </p:nvSpPr>
          <p:spPr bwMode="auto">
            <a:xfrm>
              <a:off x="1588802" y="4094813"/>
              <a:ext cx="0" cy="178893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990033"/>
                </a:solidFill>
              </a:endParaRPr>
            </a:p>
          </p:txBody>
        </p:sp>
        <p:sp>
          <p:nvSpPr>
            <p:cNvPr id="500" name="Line 423"/>
            <p:cNvSpPr>
              <a:spLocks noChangeShapeType="1"/>
            </p:cNvSpPr>
            <p:nvPr/>
          </p:nvSpPr>
          <p:spPr bwMode="auto">
            <a:xfrm>
              <a:off x="1371513" y="4071479"/>
              <a:ext cx="0" cy="178893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990033"/>
                </a:solidFill>
              </a:endParaRPr>
            </a:p>
          </p:txBody>
        </p:sp>
        <p:sp>
          <p:nvSpPr>
            <p:cNvPr id="501" name="Line 424"/>
            <p:cNvSpPr>
              <a:spLocks noChangeShapeType="1"/>
            </p:cNvSpPr>
            <p:nvPr/>
          </p:nvSpPr>
          <p:spPr bwMode="auto">
            <a:xfrm>
              <a:off x="2229802" y="4074983"/>
              <a:ext cx="0" cy="178893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990033"/>
                </a:solidFill>
              </a:endParaRPr>
            </a:p>
          </p:txBody>
        </p:sp>
        <p:sp>
          <p:nvSpPr>
            <p:cNvPr id="502" name="Line 425"/>
            <p:cNvSpPr>
              <a:spLocks noChangeShapeType="1"/>
            </p:cNvSpPr>
            <p:nvPr/>
          </p:nvSpPr>
          <p:spPr bwMode="auto">
            <a:xfrm>
              <a:off x="1946402" y="3875548"/>
              <a:ext cx="101152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990033"/>
                </a:solidFill>
              </a:endParaRPr>
            </a:p>
          </p:txBody>
        </p:sp>
        <p:sp>
          <p:nvSpPr>
            <p:cNvPr id="503" name="Line 426"/>
            <p:cNvSpPr>
              <a:spLocks noChangeShapeType="1"/>
            </p:cNvSpPr>
            <p:nvPr/>
          </p:nvSpPr>
          <p:spPr bwMode="auto">
            <a:xfrm>
              <a:off x="1996978" y="3852214"/>
              <a:ext cx="93659" cy="99169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990033"/>
                </a:solidFill>
              </a:endParaRPr>
            </a:p>
          </p:txBody>
        </p:sp>
        <p:sp>
          <p:nvSpPr>
            <p:cNvPr id="504" name="Text Box 427"/>
            <p:cNvSpPr txBox="1">
              <a:spLocks noChangeArrowheads="1"/>
            </p:cNvSpPr>
            <p:nvPr/>
          </p:nvSpPr>
          <p:spPr bwMode="auto">
            <a:xfrm>
              <a:off x="1860126" y="3756160"/>
              <a:ext cx="34653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GB" sz="1200" b="1" dirty="0">
                  <a:solidFill>
                    <a:srgbClr val="990033"/>
                  </a:solidFill>
                  <a:latin typeface="Arial" pitchFamily="34" charset="0"/>
                </a:rPr>
                <a:t>O</a:t>
              </a:r>
            </a:p>
          </p:txBody>
        </p:sp>
        <p:sp>
          <p:nvSpPr>
            <p:cNvPr id="505" name="Text Box 419"/>
            <p:cNvSpPr txBox="1">
              <a:spLocks noChangeArrowheads="1"/>
            </p:cNvSpPr>
            <p:nvPr/>
          </p:nvSpPr>
          <p:spPr bwMode="auto">
            <a:xfrm>
              <a:off x="963352" y="4111965"/>
              <a:ext cx="31984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GB" sz="1200" b="1" dirty="0" smtClean="0">
                  <a:solidFill>
                    <a:srgbClr val="990033"/>
                  </a:solidFill>
                  <a:latin typeface="Arial" pitchFamily="34" charset="0"/>
                </a:rPr>
                <a:t>O</a:t>
              </a:r>
              <a:endParaRPr lang="en-GB" sz="1200" b="1" dirty="0">
                <a:solidFill>
                  <a:srgbClr val="990033"/>
                </a:solidFill>
                <a:latin typeface="Arial" pitchFamily="34" charset="0"/>
              </a:endParaRPr>
            </a:p>
          </p:txBody>
        </p:sp>
        <p:sp>
          <p:nvSpPr>
            <p:cNvPr id="506" name="Line 424"/>
            <p:cNvSpPr>
              <a:spLocks noChangeShapeType="1"/>
            </p:cNvSpPr>
            <p:nvPr/>
          </p:nvSpPr>
          <p:spPr bwMode="auto">
            <a:xfrm rot="16200000">
              <a:off x="962006" y="4163215"/>
              <a:ext cx="0" cy="178893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990033"/>
                </a:solidFill>
              </a:endParaRPr>
            </a:p>
          </p:txBody>
        </p:sp>
        <p:sp>
          <p:nvSpPr>
            <p:cNvPr id="507" name="Line 424"/>
            <p:cNvSpPr>
              <a:spLocks noChangeShapeType="1"/>
            </p:cNvSpPr>
            <p:nvPr/>
          </p:nvSpPr>
          <p:spPr bwMode="auto">
            <a:xfrm rot="16200000">
              <a:off x="1293263" y="4161648"/>
              <a:ext cx="0" cy="178893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990033"/>
                </a:solidFill>
              </a:endParaRPr>
            </a:p>
          </p:txBody>
        </p:sp>
        <p:sp>
          <p:nvSpPr>
            <p:cNvPr id="508" name="AutoShape 409"/>
            <p:cNvSpPr>
              <a:spLocks noChangeArrowheads="1"/>
            </p:cNvSpPr>
            <p:nvPr/>
          </p:nvSpPr>
          <p:spPr bwMode="auto">
            <a:xfrm>
              <a:off x="737430" y="2811687"/>
              <a:ext cx="854171" cy="404455"/>
            </a:xfrm>
            <a:prstGeom prst="hexagon">
              <a:avLst>
                <a:gd name="adj" fmla="val 54808"/>
                <a:gd name="vf" fmla="val 115470"/>
              </a:avLst>
            </a:prstGeom>
            <a:noFill/>
            <a:ln w="19050">
              <a:solidFill>
                <a:srgbClr val="9900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990033"/>
                </a:solidFill>
              </a:endParaRPr>
            </a:p>
          </p:txBody>
        </p:sp>
        <p:sp>
          <p:nvSpPr>
            <p:cNvPr id="509" name="Line 410"/>
            <p:cNvSpPr>
              <a:spLocks noChangeShapeType="1"/>
            </p:cNvSpPr>
            <p:nvPr/>
          </p:nvSpPr>
          <p:spPr bwMode="auto">
            <a:xfrm>
              <a:off x="731988" y="3021229"/>
              <a:ext cx="224782" cy="178893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990033"/>
                </a:solidFill>
              </a:endParaRPr>
            </a:p>
          </p:txBody>
        </p:sp>
        <p:sp>
          <p:nvSpPr>
            <p:cNvPr id="510" name="Line 411"/>
            <p:cNvSpPr>
              <a:spLocks noChangeShapeType="1"/>
            </p:cNvSpPr>
            <p:nvPr/>
          </p:nvSpPr>
          <p:spPr bwMode="auto">
            <a:xfrm>
              <a:off x="735734" y="3025118"/>
              <a:ext cx="213543" cy="192505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990033"/>
                </a:solidFill>
              </a:endParaRPr>
            </a:p>
          </p:txBody>
        </p:sp>
        <p:sp>
          <p:nvSpPr>
            <p:cNvPr id="511" name="Line 412"/>
            <p:cNvSpPr>
              <a:spLocks noChangeShapeType="1"/>
            </p:cNvSpPr>
            <p:nvPr/>
          </p:nvSpPr>
          <p:spPr bwMode="auto">
            <a:xfrm flipH="1">
              <a:off x="1368692" y="3013914"/>
              <a:ext cx="219162" cy="175004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990033"/>
                </a:solidFill>
              </a:endParaRPr>
            </a:p>
          </p:txBody>
        </p:sp>
        <p:sp>
          <p:nvSpPr>
            <p:cNvPr id="512" name="Line 413"/>
            <p:cNvSpPr>
              <a:spLocks noChangeShapeType="1"/>
            </p:cNvSpPr>
            <p:nvPr/>
          </p:nvSpPr>
          <p:spPr bwMode="auto">
            <a:xfrm flipH="1">
              <a:off x="1372438" y="3017803"/>
              <a:ext cx="213543" cy="192505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990033"/>
                </a:solidFill>
              </a:endParaRPr>
            </a:p>
          </p:txBody>
        </p:sp>
        <p:sp>
          <p:nvSpPr>
            <p:cNvPr id="513" name="Line 414"/>
            <p:cNvSpPr>
              <a:spLocks noChangeShapeType="1"/>
            </p:cNvSpPr>
            <p:nvPr/>
          </p:nvSpPr>
          <p:spPr bwMode="auto">
            <a:xfrm>
              <a:off x="956592" y="3200586"/>
              <a:ext cx="427086" cy="0"/>
            </a:xfrm>
            <a:prstGeom prst="line">
              <a:avLst/>
            </a:prstGeom>
            <a:noFill/>
            <a:ln w="28575">
              <a:solidFill>
                <a:srgbClr val="9900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990033"/>
                </a:solidFill>
              </a:endParaRPr>
            </a:p>
          </p:txBody>
        </p:sp>
        <p:sp>
          <p:nvSpPr>
            <p:cNvPr id="514" name="Text Box 415"/>
            <p:cNvSpPr txBox="1">
              <a:spLocks noChangeArrowheads="1"/>
            </p:cNvSpPr>
            <p:nvPr/>
          </p:nvSpPr>
          <p:spPr bwMode="auto">
            <a:xfrm>
              <a:off x="767401" y="2813303"/>
              <a:ext cx="52261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GB" sz="1200" b="1" dirty="0">
                  <a:solidFill>
                    <a:srgbClr val="990033"/>
                  </a:solidFill>
                  <a:latin typeface="Arial" pitchFamily="34" charset="0"/>
                </a:rPr>
                <a:t>OH</a:t>
              </a:r>
            </a:p>
          </p:txBody>
        </p:sp>
        <p:sp>
          <p:nvSpPr>
            <p:cNvPr id="515" name="Text Box 416"/>
            <p:cNvSpPr txBox="1">
              <a:spLocks noChangeArrowheads="1"/>
            </p:cNvSpPr>
            <p:nvPr/>
          </p:nvSpPr>
          <p:spPr bwMode="auto">
            <a:xfrm>
              <a:off x="1162752" y="3309313"/>
              <a:ext cx="52261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GB" sz="1200" b="1" dirty="0">
                  <a:solidFill>
                    <a:srgbClr val="990033"/>
                  </a:solidFill>
                  <a:latin typeface="Arial" pitchFamily="34" charset="0"/>
                </a:rPr>
                <a:t>OH</a:t>
              </a:r>
            </a:p>
          </p:txBody>
        </p:sp>
        <p:sp>
          <p:nvSpPr>
            <p:cNvPr id="516" name="Line 417"/>
            <p:cNvSpPr>
              <a:spLocks noChangeShapeType="1"/>
            </p:cNvSpPr>
            <p:nvPr/>
          </p:nvSpPr>
          <p:spPr bwMode="auto">
            <a:xfrm>
              <a:off x="950972" y="2628905"/>
              <a:ext cx="0" cy="178893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990033"/>
                </a:solidFill>
              </a:endParaRPr>
            </a:p>
          </p:txBody>
        </p:sp>
        <p:sp>
          <p:nvSpPr>
            <p:cNvPr id="517" name="Text Box 418"/>
            <p:cNvSpPr txBox="1">
              <a:spLocks noChangeArrowheads="1"/>
            </p:cNvSpPr>
            <p:nvPr/>
          </p:nvSpPr>
          <p:spPr bwMode="auto">
            <a:xfrm>
              <a:off x="722775" y="2417961"/>
              <a:ext cx="85979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GB" sz="1200" b="1" dirty="0">
                  <a:solidFill>
                    <a:srgbClr val="990033"/>
                  </a:solidFill>
                  <a:latin typeface="Arial" pitchFamily="34" charset="0"/>
                </a:rPr>
                <a:t>CH</a:t>
              </a:r>
              <a:r>
                <a:rPr lang="en-GB" sz="1200" b="1" baseline="-25000" dirty="0">
                  <a:solidFill>
                    <a:srgbClr val="990033"/>
                  </a:solidFill>
                  <a:latin typeface="Arial" pitchFamily="34" charset="0"/>
                </a:rPr>
                <a:t>2</a:t>
              </a:r>
              <a:r>
                <a:rPr lang="en-GB" sz="1200" b="1" dirty="0">
                  <a:solidFill>
                    <a:srgbClr val="990033"/>
                  </a:solidFill>
                  <a:latin typeface="Arial" pitchFamily="34" charset="0"/>
                </a:rPr>
                <a:t>OH</a:t>
              </a:r>
            </a:p>
          </p:txBody>
        </p:sp>
        <p:sp>
          <p:nvSpPr>
            <p:cNvPr id="518" name="Line 421"/>
            <p:cNvSpPr>
              <a:spLocks noChangeShapeType="1"/>
            </p:cNvSpPr>
            <p:nvPr/>
          </p:nvSpPr>
          <p:spPr bwMode="auto">
            <a:xfrm>
              <a:off x="1370565" y="3196697"/>
              <a:ext cx="0" cy="178893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990033"/>
                </a:solidFill>
              </a:endParaRPr>
            </a:p>
          </p:txBody>
        </p:sp>
        <p:sp>
          <p:nvSpPr>
            <p:cNvPr id="519" name="Line 422"/>
            <p:cNvSpPr>
              <a:spLocks noChangeShapeType="1"/>
            </p:cNvSpPr>
            <p:nvPr/>
          </p:nvSpPr>
          <p:spPr bwMode="auto">
            <a:xfrm>
              <a:off x="951150" y="3032896"/>
              <a:ext cx="0" cy="178893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990033"/>
                </a:solidFill>
              </a:endParaRPr>
            </a:p>
          </p:txBody>
        </p:sp>
        <p:sp>
          <p:nvSpPr>
            <p:cNvPr id="520" name="Line 423"/>
            <p:cNvSpPr>
              <a:spLocks noChangeShapeType="1"/>
            </p:cNvSpPr>
            <p:nvPr/>
          </p:nvSpPr>
          <p:spPr bwMode="auto">
            <a:xfrm>
              <a:off x="733861" y="3009562"/>
              <a:ext cx="0" cy="178893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990033"/>
                </a:solidFill>
              </a:endParaRPr>
            </a:p>
          </p:txBody>
        </p:sp>
        <p:sp>
          <p:nvSpPr>
            <p:cNvPr id="521" name="Line 424"/>
            <p:cNvSpPr>
              <a:spLocks noChangeShapeType="1"/>
            </p:cNvSpPr>
            <p:nvPr/>
          </p:nvSpPr>
          <p:spPr bwMode="auto">
            <a:xfrm>
              <a:off x="1592150" y="3013066"/>
              <a:ext cx="0" cy="178893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990033"/>
                </a:solidFill>
              </a:endParaRPr>
            </a:p>
          </p:txBody>
        </p:sp>
        <p:sp>
          <p:nvSpPr>
            <p:cNvPr id="522" name="Line 425"/>
            <p:cNvSpPr>
              <a:spLocks noChangeShapeType="1"/>
            </p:cNvSpPr>
            <p:nvPr/>
          </p:nvSpPr>
          <p:spPr bwMode="auto">
            <a:xfrm>
              <a:off x="1308750" y="2813631"/>
              <a:ext cx="101152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990033"/>
                </a:solidFill>
              </a:endParaRPr>
            </a:p>
          </p:txBody>
        </p:sp>
        <p:sp>
          <p:nvSpPr>
            <p:cNvPr id="523" name="Line 426"/>
            <p:cNvSpPr>
              <a:spLocks noChangeShapeType="1"/>
            </p:cNvSpPr>
            <p:nvPr/>
          </p:nvSpPr>
          <p:spPr bwMode="auto">
            <a:xfrm>
              <a:off x="1359326" y="2790297"/>
              <a:ext cx="93659" cy="99169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990033"/>
                </a:solidFill>
              </a:endParaRPr>
            </a:p>
          </p:txBody>
        </p:sp>
        <p:sp>
          <p:nvSpPr>
            <p:cNvPr id="524" name="Text Box 427"/>
            <p:cNvSpPr txBox="1">
              <a:spLocks noChangeArrowheads="1"/>
            </p:cNvSpPr>
            <p:nvPr/>
          </p:nvSpPr>
          <p:spPr bwMode="auto">
            <a:xfrm>
              <a:off x="1222474" y="2694243"/>
              <a:ext cx="34653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GB" sz="1200" b="1" dirty="0">
                  <a:solidFill>
                    <a:srgbClr val="990033"/>
                  </a:solidFill>
                  <a:latin typeface="Arial" pitchFamily="34" charset="0"/>
                </a:rPr>
                <a:t>O</a:t>
              </a:r>
            </a:p>
          </p:txBody>
        </p:sp>
        <p:sp>
          <p:nvSpPr>
            <p:cNvPr id="525" name="Text Box 419"/>
            <p:cNvSpPr txBox="1">
              <a:spLocks noChangeArrowheads="1"/>
            </p:cNvSpPr>
            <p:nvPr/>
          </p:nvSpPr>
          <p:spPr bwMode="auto">
            <a:xfrm>
              <a:off x="325700" y="3050048"/>
              <a:ext cx="31984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GB" sz="1200" b="1" dirty="0" smtClean="0">
                  <a:solidFill>
                    <a:srgbClr val="990033"/>
                  </a:solidFill>
                  <a:latin typeface="Arial" pitchFamily="34" charset="0"/>
                </a:rPr>
                <a:t>O</a:t>
              </a:r>
              <a:endParaRPr lang="en-GB" sz="1200" b="1" dirty="0">
                <a:solidFill>
                  <a:srgbClr val="990033"/>
                </a:solidFill>
                <a:latin typeface="Arial" pitchFamily="34" charset="0"/>
              </a:endParaRPr>
            </a:p>
          </p:txBody>
        </p:sp>
        <p:sp>
          <p:nvSpPr>
            <p:cNvPr id="526" name="Line 424"/>
            <p:cNvSpPr>
              <a:spLocks noChangeShapeType="1"/>
            </p:cNvSpPr>
            <p:nvPr/>
          </p:nvSpPr>
          <p:spPr bwMode="auto">
            <a:xfrm rot="16200000">
              <a:off x="324354" y="3101298"/>
              <a:ext cx="0" cy="178893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990033"/>
                </a:solidFill>
              </a:endParaRPr>
            </a:p>
          </p:txBody>
        </p:sp>
        <p:sp>
          <p:nvSpPr>
            <p:cNvPr id="527" name="Line 424"/>
            <p:cNvSpPr>
              <a:spLocks noChangeShapeType="1"/>
            </p:cNvSpPr>
            <p:nvPr/>
          </p:nvSpPr>
          <p:spPr bwMode="auto">
            <a:xfrm rot="16200000">
              <a:off x="655611" y="3099731"/>
              <a:ext cx="0" cy="178893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990033"/>
                </a:solidFill>
              </a:endParaRPr>
            </a:p>
          </p:txBody>
        </p:sp>
        <p:sp>
          <p:nvSpPr>
            <p:cNvPr id="528" name="Text Box 419"/>
            <p:cNvSpPr txBox="1">
              <a:spLocks noChangeArrowheads="1"/>
            </p:cNvSpPr>
            <p:nvPr/>
          </p:nvSpPr>
          <p:spPr bwMode="auto">
            <a:xfrm>
              <a:off x="1431650" y="3139776"/>
              <a:ext cx="31984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GB" sz="1200" b="1" dirty="0" smtClean="0">
                  <a:solidFill>
                    <a:srgbClr val="990033"/>
                  </a:solidFill>
                  <a:latin typeface="Arial" pitchFamily="34" charset="0"/>
                </a:rPr>
                <a:t>O</a:t>
              </a:r>
              <a:endParaRPr lang="en-GB" sz="1200" b="1" dirty="0">
                <a:solidFill>
                  <a:srgbClr val="990033"/>
                </a:solidFill>
                <a:latin typeface="Arial" pitchFamily="34" charset="0"/>
              </a:endParaRPr>
            </a:p>
          </p:txBody>
        </p:sp>
        <p:sp>
          <p:nvSpPr>
            <p:cNvPr id="529" name="Line 424"/>
            <p:cNvSpPr>
              <a:spLocks noChangeShapeType="1"/>
            </p:cNvSpPr>
            <p:nvPr/>
          </p:nvSpPr>
          <p:spPr bwMode="auto">
            <a:xfrm>
              <a:off x="1591571" y="3357324"/>
              <a:ext cx="0" cy="178893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rgbClr val="990033"/>
                </a:solidFill>
              </a:endParaRPr>
            </a:p>
          </p:txBody>
        </p:sp>
      </p:grpSp>
      <p:sp>
        <p:nvSpPr>
          <p:cNvPr id="444" name="Rectangle 195"/>
          <p:cNvSpPr>
            <a:spLocks noChangeArrowheads="1"/>
          </p:cNvSpPr>
          <p:nvPr/>
        </p:nvSpPr>
        <p:spPr bwMode="auto">
          <a:xfrm>
            <a:off x="1144009" y="2686982"/>
            <a:ext cx="3531481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80975" marR="0" lvl="0" indent="-180975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rgbClr val="990033"/>
                </a:solidFill>
                <a:latin typeface="+mn-lt"/>
                <a:cs typeface="Arial" pitchFamily="34" charset="0"/>
              </a:rPr>
              <a:t>resistant starch</a:t>
            </a:r>
          </a:p>
          <a:p>
            <a:pPr marL="180975" lvl="0" indent="-180975" algn="ctr">
              <a:lnSpc>
                <a:spcPct val="90000"/>
              </a:lnSpc>
              <a:spcAft>
                <a:spcPts val="0"/>
              </a:spcAft>
            </a:pPr>
            <a:r>
              <a:rPr lang="en-GB" sz="1600" b="1" dirty="0" smtClean="0">
                <a:solidFill>
                  <a:srgbClr val="990033"/>
                </a:solidFill>
                <a:latin typeface="+mn-lt"/>
                <a:cs typeface="Arial" pitchFamily="34" charset="0"/>
              </a:rPr>
              <a:t>storage carbohydrate, </a:t>
            </a:r>
          </a:p>
          <a:p>
            <a:pPr marL="180975" lvl="0" indent="-180975" algn="ctr">
              <a:lnSpc>
                <a:spcPct val="90000"/>
              </a:lnSpc>
              <a:spcAft>
                <a:spcPts val="0"/>
              </a:spcAft>
            </a:pPr>
            <a:r>
              <a:rPr lang="en-GB" sz="1600" b="1" dirty="0" smtClean="0">
                <a:solidFill>
                  <a:srgbClr val="990033"/>
                </a:solidFill>
                <a:latin typeface="+mn-lt"/>
                <a:cs typeface="Arial" pitchFamily="34" charset="0"/>
              </a:rPr>
              <a:t>e.g. potato, rice, maize</a:t>
            </a:r>
            <a:endParaRPr lang="en-US" sz="1600" b="1" dirty="0" smtClean="0">
              <a:solidFill>
                <a:srgbClr val="990033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69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2071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165100" y="112713"/>
            <a:ext cx="39851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Microbial carbohydrate metabolism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66052" y="1630100"/>
            <a:ext cx="1690192" cy="830997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GB" sz="1600" b="1" i="1" dirty="0" smtClean="0">
                <a:latin typeface="+mn-lt"/>
                <a:cs typeface="Arial" panose="020B0604020202020204" pitchFamily="34" charset="0"/>
              </a:rPr>
              <a:t>breakdown dependent on keystone species</a:t>
            </a:r>
            <a:endParaRPr lang="en-GB" sz="1600" b="1" i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8" name="Text Box 70"/>
          <p:cNvSpPr txBox="1">
            <a:spLocks noChangeArrowheads="1"/>
          </p:cNvSpPr>
          <p:nvPr/>
        </p:nvSpPr>
        <p:spPr bwMode="auto">
          <a:xfrm>
            <a:off x="475986" y="1301707"/>
            <a:ext cx="975532" cy="338554"/>
          </a:xfrm>
          <a:prstGeom prst="rect">
            <a:avLst/>
          </a:prstGeom>
          <a:solidFill>
            <a:srgbClr val="D1E39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>
                <a:latin typeface="+mn-lt"/>
                <a:cs typeface="Arial" panose="020B0604020202020204" pitchFamily="34" charset="0"/>
              </a:rPr>
              <a:t>soluble</a:t>
            </a:r>
          </a:p>
        </p:txBody>
      </p:sp>
      <p:sp>
        <p:nvSpPr>
          <p:cNvPr id="49" name="Line 86"/>
          <p:cNvSpPr>
            <a:spLocks noChangeShapeType="1"/>
          </p:cNvSpPr>
          <p:nvPr/>
        </p:nvSpPr>
        <p:spPr bwMode="auto">
          <a:xfrm>
            <a:off x="2063101" y="1681045"/>
            <a:ext cx="0" cy="82231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 sz="1600">
              <a:latin typeface="+mn-lt"/>
              <a:cs typeface="Arial" panose="020B0604020202020204" pitchFamily="34" charset="0"/>
            </a:endParaRPr>
          </a:p>
        </p:txBody>
      </p:sp>
      <p:sp>
        <p:nvSpPr>
          <p:cNvPr id="50" name="Text Box 70"/>
          <p:cNvSpPr txBox="1">
            <a:spLocks noChangeArrowheads="1"/>
          </p:cNvSpPr>
          <p:nvPr/>
        </p:nvSpPr>
        <p:spPr bwMode="auto">
          <a:xfrm>
            <a:off x="1565386" y="2532154"/>
            <a:ext cx="975532" cy="338554"/>
          </a:xfrm>
          <a:prstGeom prst="rect">
            <a:avLst/>
          </a:prstGeom>
          <a:solidFill>
            <a:srgbClr val="D1E39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>
                <a:latin typeface="+mn-lt"/>
                <a:cs typeface="Arial" panose="020B0604020202020204" pitchFamily="34" charset="0"/>
              </a:rPr>
              <a:t>soluble</a:t>
            </a:r>
          </a:p>
        </p:txBody>
      </p:sp>
      <p:sp>
        <p:nvSpPr>
          <p:cNvPr id="51" name="Text Box 70"/>
          <p:cNvSpPr txBox="1">
            <a:spLocks noChangeArrowheads="1"/>
          </p:cNvSpPr>
          <p:nvPr/>
        </p:nvSpPr>
        <p:spPr bwMode="auto">
          <a:xfrm>
            <a:off x="1566997" y="1304078"/>
            <a:ext cx="975532" cy="338554"/>
          </a:xfrm>
          <a:prstGeom prst="rect">
            <a:avLst/>
          </a:prstGeom>
          <a:solidFill>
            <a:srgbClr val="38BE3E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>
                <a:latin typeface="+mn-lt"/>
                <a:cs typeface="Arial" panose="020B0604020202020204" pitchFamily="34" charset="0"/>
              </a:rPr>
              <a:t>insoluble</a:t>
            </a:r>
          </a:p>
        </p:txBody>
      </p:sp>
      <p:sp>
        <p:nvSpPr>
          <p:cNvPr id="52" name="Text Box 70"/>
          <p:cNvSpPr txBox="1">
            <a:spLocks noChangeArrowheads="1"/>
          </p:cNvSpPr>
          <p:nvPr/>
        </p:nvSpPr>
        <p:spPr bwMode="auto">
          <a:xfrm>
            <a:off x="180631" y="893444"/>
            <a:ext cx="2669790" cy="338554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>
                <a:latin typeface="+mn-lt"/>
                <a:cs typeface="Arial" panose="020B0604020202020204" pitchFamily="34" charset="0"/>
              </a:rPr>
              <a:t>non-digestible carbohydrates</a:t>
            </a:r>
          </a:p>
        </p:txBody>
      </p:sp>
    </p:spTree>
    <p:extLst>
      <p:ext uri="{BB962C8B-B14F-4D97-AF65-F5344CB8AC3E}">
        <p14:creationId xmlns:p14="http://schemas.microsoft.com/office/powerpoint/2010/main" val="213788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9144000" cy="62071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165100" y="112713"/>
            <a:ext cx="58505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Microbial carbohydrate metabolism – resistant starch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66052" y="1630100"/>
            <a:ext cx="1690192" cy="830997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GB" sz="1600" b="1" i="1" dirty="0" smtClean="0">
                <a:latin typeface="+mn-lt"/>
                <a:cs typeface="Arial" panose="020B0604020202020204" pitchFamily="34" charset="0"/>
              </a:rPr>
              <a:t>breakdown dependent on keystone species</a:t>
            </a:r>
            <a:endParaRPr lang="en-GB" sz="1600" b="1" i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Text Box 70"/>
          <p:cNvSpPr txBox="1">
            <a:spLocks noChangeArrowheads="1"/>
          </p:cNvSpPr>
          <p:nvPr/>
        </p:nvSpPr>
        <p:spPr bwMode="auto">
          <a:xfrm>
            <a:off x="2736401" y="1287842"/>
            <a:ext cx="184526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rgbClr val="990033"/>
                </a:solidFill>
                <a:latin typeface="+mn-lt"/>
                <a:cs typeface="Arial" panose="020B0604020202020204" pitchFamily="34" charset="0"/>
              </a:rPr>
              <a:t>resistant starch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76735" y="1826367"/>
            <a:ext cx="1918126" cy="317459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400" b="1" i="1" dirty="0" err="1" smtClean="0">
                <a:solidFill>
                  <a:srgbClr val="990033"/>
                </a:solidFill>
                <a:latin typeface="+mn-lt"/>
                <a:cs typeface="Arial" panose="020B0604020202020204" pitchFamily="34" charset="0"/>
              </a:rPr>
              <a:t>Ruminococcus</a:t>
            </a:r>
            <a:r>
              <a:rPr lang="en-GB" sz="1400" b="1" i="1" dirty="0" smtClean="0">
                <a:solidFill>
                  <a:srgbClr val="990033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sz="1400" b="1" i="1" dirty="0" err="1" smtClean="0">
                <a:solidFill>
                  <a:srgbClr val="990033"/>
                </a:solidFill>
                <a:latin typeface="+mn-lt"/>
                <a:cs typeface="Arial" panose="020B0604020202020204" pitchFamily="34" charset="0"/>
              </a:rPr>
              <a:t>bromii</a:t>
            </a:r>
            <a:endParaRPr lang="en-GB" sz="1400" b="1" i="1" dirty="0" smtClean="0">
              <a:solidFill>
                <a:srgbClr val="990033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3" name="Text Box 70"/>
          <p:cNvSpPr txBox="1">
            <a:spLocks noChangeArrowheads="1"/>
          </p:cNvSpPr>
          <p:nvPr/>
        </p:nvSpPr>
        <p:spPr bwMode="auto">
          <a:xfrm>
            <a:off x="2743636" y="2531379"/>
            <a:ext cx="184526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FF66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en-GB" sz="1600" b="1" dirty="0" smtClean="0">
                <a:solidFill>
                  <a:srgbClr val="FF6600"/>
                </a:solidFill>
                <a:latin typeface="+mn-lt"/>
                <a:cs typeface="Arial" panose="020B0604020202020204" pitchFamily="34" charset="0"/>
              </a:rPr>
              <a:t>-glucans, glucose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005080" y="2909813"/>
            <a:ext cx="1694702" cy="791435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400" b="1" i="1" dirty="0" err="1" smtClean="0">
                <a:solidFill>
                  <a:srgbClr val="FF6600"/>
                </a:solidFill>
                <a:latin typeface="+mn-lt"/>
                <a:cs typeface="Arial" panose="020B0604020202020204" pitchFamily="34" charset="0"/>
              </a:rPr>
              <a:t>Bacteroides</a:t>
            </a:r>
            <a:r>
              <a:rPr lang="en-GB" sz="1400" b="1" i="1" dirty="0" smtClean="0">
                <a:solidFill>
                  <a:srgbClr val="FF6600"/>
                </a:solidFill>
                <a:latin typeface="+mn-lt"/>
                <a:cs typeface="Arial" panose="020B0604020202020204" pitchFamily="34" charset="0"/>
              </a:rPr>
              <a:t> spp.</a:t>
            </a:r>
          </a:p>
          <a:p>
            <a:pPr>
              <a:lnSpc>
                <a:spcPct val="110000"/>
              </a:lnSpc>
            </a:pPr>
            <a:r>
              <a:rPr lang="en-GB" sz="1400" b="1" i="1" dirty="0" err="1" smtClean="0">
                <a:solidFill>
                  <a:srgbClr val="FF6600"/>
                </a:solidFill>
                <a:latin typeface="+mn-lt"/>
                <a:cs typeface="Arial" panose="020B0604020202020204" pitchFamily="34" charset="0"/>
              </a:rPr>
              <a:t>Eubacterium</a:t>
            </a:r>
            <a:r>
              <a:rPr lang="en-GB" sz="1400" b="1" i="1" dirty="0" smtClean="0">
                <a:solidFill>
                  <a:srgbClr val="FF66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sz="1400" b="1" i="1" dirty="0" err="1" smtClean="0">
                <a:solidFill>
                  <a:srgbClr val="FF6600"/>
                </a:solidFill>
                <a:latin typeface="+mn-lt"/>
                <a:cs typeface="Arial" panose="020B0604020202020204" pitchFamily="34" charset="0"/>
              </a:rPr>
              <a:t>rectale</a:t>
            </a:r>
            <a:endParaRPr lang="en-GB" sz="1400" b="1" i="1" dirty="0" smtClean="0">
              <a:solidFill>
                <a:srgbClr val="FF6600"/>
              </a:solidFill>
              <a:latin typeface="+mn-lt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GB" sz="1400" b="1" i="1" dirty="0" smtClean="0">
                <a:solidFill>
                  <a:srgbClr val="FF6600"/>
                </a:solidFill>
                <a:latin typeface="+mn-lt"/>
                <a:cs typeface="Arial" panose="020B0604020202020204" pitchFamily="34" charset="0"/>
              </a:rPr>
              <a:t>etc., etc., etc.</a:t>
            </a:r>
            <a:endParaRPr lang="en-GB" sz="1400" b="1" i="1" dirty="0">
              <a:solidFill>
                <a:srgbClr val="FF66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2" name="Line 86"/>
          <p:cNvSpPr>
            <a:spLocks noChangeShapeType="1"/>
          </p:cNvSpPr>
          <p:nvPr/>
        </p:nvSpPr>
        <p:spPr bwMode="auto">
          <a:xfrm>
            <a:off x="3656201" y="1691084"/>
            <a:ext cx="0" cy="822317"/>
          </a:xfrm>
          <a:prstGeom prst="line">
            <a:avLst/>
          </a:prstGeom>
          <a:noFill/>
          <a:ln w="38100">
            <a:solidFill>
              <a:srgbClr val="9900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>
              <a:latin typeface="+mn-lt"/>
              <a:cs typeface="Arial" panose="020B0604020202020204" pitchFamily="34" charset="0"/>
            </a:endParaRPr>
          </a:p>
        </p:txBody>
      </p:sp>
      <p:sp>
        <p:nvSpPr>
          <p:cNvPr id="43" name="Line 86"/>
          <p:cNvSpPr>
            <a:spLocks noChangeShapeType="1"/>
          </p:cNvSpPr>
          <p:nvPr/>
        </p:nvSpPr>
        <p:spPr bwMode="auto">
          <a:xfrm>
            <a:off x="3323969" y="2877128"/>
            <a:ext cx="0" cy="822317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 sz="160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4" name="Line 86"/>
          <p:cNvSpPr>
            <a:spLocks noChangeShapeType="1"/>
          </p:cNvSpPr>
          <p:nvPr/>
        </p:nvSpPr>
        <p:spPr bwMode="auto">
          <a:xfrm>
            <a:off x="3489121" y="2877128"/>
            <a:ext cx="0" cy="822317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>
              <a:latin typeface="+mn-lt"/>
              <a:cs typeface="Arial" panose="020B0604020202020204" pitchFamily="34" charset="0"/>
            </a:endParaRPr>
          </a:p>
        </p:txBody>
      </p:sp>
      <p:sp>
        <p:nvSpPr>
          <p:cNvPr id="45" name="Line 86"/>
          <p:cNvSpPr>
            <a:spLocks noChangeShapeType="1"/>
          </p:cNvSpPr>
          <p:nvPr/>
        </p:nvSpPr>
        <p:spPr bwMode="auto">
          <a:xfrm>
            <a:off x="3654273" y="2877128"/>
            <a:ext cx="0" cy="822317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>
              <a:latin typeface="+mn-lt"/>
              <a:cs typeface="Arial" panose="020B0604020202020204" pitchFamily="34" charset="0"/>
            </a:endParaRPr>
          </a:p>
        </p:txBody>
      </p:sp>
      <p:sp>
        <p:nvSpPr>
          <p:cNvPr id="46" name="Line 86"/>
          <p:cNvSpPr>
            <a:spLocks noChangeShapeType="1"/>
          </p:cNvSpPr>
          <p:nvPr/>
        </p:nvSpPr>
        <p:spPr bwMode="auto">
          <a:xfrm>
            <a:off x="3819425" y="2877128"/>
            <a:ext cx="0" cy="822317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>
              <a:latin typeface="+mn-lt"/>
              <a:cs typeface="Arial" panose="020B0604020202020204" pitchFamily="34" charset="0"/>
            </a:endParaRPr>
          </a:p>
        </p:txBody>
      </p:sp>
      <p:sp>
        <p:nvSpPr>
          <p:cNvPr id="47" name="Line 86"/>
          <p:cNvSpPr>
            <a:spLocks noChangeShapeType="1"/>
          </p:cNvSpPr>
          <p:nvPr/>
        </p:nvSpPr>
        <p:spPr bwMode="auto">
          <a:xfrm>
            <a:off x="3984577" y="2877128"/>
            <a:ext cx="0" cy="822317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>
              <a:latin typeface="+mn-lt"/>
              <a:cs typeface="Arial" panose="020B0604020202020204" pitchFamily="34" charset="0"/>
            </a:endParaRPr>
          </a:p>
        </p:txBody>
      </p:sp>
      <p:sp>
        <p:nvSpPr>
          <p:cNvPr id="48" name="Text Box 70"/>
          <p:cNvSpPr txBox="1">
            <a:spLocks noChangeArrowheads="1"/>
          </p:cNvSpPr>
          <p:nvPr/>
        </p:nvSpPr>
        <p:spPr bwMode="auto">
          <a:xfrm>
            <a:off x="475986" y="1301707"/>
            <a:ext cx="975532" cy="338554"/>
          </a:xfrm>
          <a:prstGeom prst="rect">
            <a:avLst/>
          </a:prstGeom>
          <a:solidFill>
            <a:srgbClr val="D1E39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>
                <a:latin typeface="+mn-lt"/>
                <a:cs typeface="Arial" panose="020B0604020202020204" pitchFamily="34" charset="0"/>
              </a:rPr>
              <a:t>soluble</a:t>
            </a:r>
          </a:p>
        </p:txBody>
      </p:sp>
      <p:sp>
        <p:nvSpPr>
          <p:cNvPr id="49" name="Line 86"/>
          <p:cNvSpPr>
            <a:spLocks noChangeShapeType="1"/>
          </p:cNvSpPr>
          <p:nvPr/>
        </p:nvSpPr>
        <p:spPr bwMode="auto">
          <a:xfrm>
            <a:off x="2063101" y="1681045"/>
            <a:ext cx="0" cy="82231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 sz="1600">
              <a:latin typeface="+mn-lt"/>
              <a:cs typeface="Arial" panose="020B0604020202020204" pitchFamily="34" charset="0"/>
            </a:endParaRPr>
          </a:p>
        </p:txBody>
      </p:sp>
      <p:sp>
        <p:nvSpPr>
          <p:cNvPr id="50" name="Text Box 70"/>
          <p:cNvSpPr txBox="1">
            <a:spLocks noChangeArrowheads="1"/>
          </p:cNvSpPr>
          <p:nvPr/>
        </p:nvSpPr>
        <p:spPr bwMode="auto">
          <a:xfrm>
            <a:off x="1565386" y="2532154"/>
            <a:ext cx="975532" cy="338554"/>
          </a:xfrm>
          <a:prstGeom prst="rect">
            <a:avLst/>
          </a:prstGeom>
          <a:solidFill>
            <a:srgbClr val="D1E39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>
                <a:latin typeface="+mn-lt"/>
                <a:cs typeface="Arial" panose="020B0604020202020204" pitchFamily="34" charset="0"/>
              </a:rPr>
              <a:t>soluble</a:t>
            </a:r>
          </a:p>
        </p:txBody>
      </p:sp>
      <p:sp>
        <p:nvSpPr>
          <p:cNvPr id="51" name="Text Box 70"/>
          <p:cNvSpPr txBox="1">
            <a:spLocks noChangeArrowheads="1"/>
          </p:cNvSpPr>
          <p:nvPr/>
        </p:nvSpPr>
        <p:spPr bwMode="auto">
          <a:xfrm>
            <a:off x="1566997" y="1304078"/>
            <a:ext cx="975532" cy="338554"/>
          </a:xfrm>
          <a:prstGeom prst="rect">
            <a:avLst/>
          </a:prstGeom>
          <a:solidFill>
            <a:srgbClr val="38BE3E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>
                <a:latin typeface="+mn-lt"/>
                <a:cs typeface="Arial" panose="020B0604020202020204" pitchFamily="34" charset="0"/>
              </a:rPr>
              <a:t>insoluble</a:t>
            </a:r>
          </a:p>
        </p:txBody>
      </p:sp>
      <p:sp>
        <p:nvSpPr>
          <p:cNvPr id="52" name="Text Box 70"/>
          <p:cNvSpPr txBox="1">
            <a:spLocks noChangeArrowheads="1"/>
          </p:cNvSpPr>
          <p:nvPr/>
        </p:nvSpPr>
        <p:spPr bwMode="auto">
          <a:xfrm>
            <a:off x="180631" y="893444"/>
            <a:ext cx="2669790" cy="338554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>
                <a:latin typeface="+mn-lt"/>
                <a:cs typeface="Arial" panose="020B0604020202020204" pitchFamily="34" charset="0"/>
              </a:rPr>
              <a:t>non-digestible carbohydrates</a:t>
            </a:r>
          </a:p>
        </p:txBody>
      </p:sp>
      <p:sp>
        <p:nvSpPr>
          <p:cNvPr id="25" name="Text Box 70"/>
          <p:cNvSpPr txBox="1">
            <a:spLocks noChangeArrowheads="1"/>
          </p:cNvSpPr>
          <p:nvPr/>
        </p:nvSpPr>
        <p:spPr bwMode="auto">
          <a:xfrm>
            <a:off x="5615394" y="1062721"/>
            <a:ext cx="3622374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600" b="1" dirty="0" smtClean="0">
                <a:solidFill>
                  <a:srgbClr val="990033"/>
                </a:solidFill>
                <a:latin typeface="+mn-lt"/>
                <a:cs typeface="Arial" panose="020B0604020202020204" pitchFamily="34" charset="0"/>
              </a:rPr>
              <a:t>proportion of starch remaining undigested in the upper gut </a:t>
            </a:r>
            <a:r>
              <a:rPr lang="en-GB" sz="1600" b="1" dirty="0">
                <a:solidFill>
                  <a:srgbClr val="990033"/>
                </a:solidFill>
                <a:latin typeface="+mn-lt"/>
                <a:cs typeface="Arial" panose="020B0604020202020204" pitchFamily="34" charset="0"/>
              </a:rPr>
              <a:t>→</a:t>
            </a:r>
            <a:r>
              <a:rPr lang="en-GB" sz="1600" b="1" dirty="0" smtClean="0">
                <a:solidFill>
                  <a:srgbClr val="990033"/>
                </a:solidFill>
                <a:latin typeface="+mn-lt"/>
                <a:cs typeface="Arial" panose="020B0604020202020204" pitchFamily="34" charset="0"/>
              </a:rPr>
              <a:t> colon; </a:t>
            </a:r>
            <a:br>
              <a:rPr lang="en-GB" sz="1600" b="1" dirty="0" smtClean="0">
                <a:solidFill>
                  <a:srgbClr val="990033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600" b="1" dirty="0" smtClean="0">
                <a:solidFill>
                  <a:srgbClr val="990033"/>
                </a:solidFill>
                <a:latin typeface="+mn-lt"/>
                <a:cs typeface="Arial" panose="020B0604020202020204" pitchFamily="34" charset="0"/>
              </a:rPr>
              <a:t>due to its physicochemical properties</a:t>
            </a:r>
          </a:p>
        </p:txBody>
      </p:sp>
    </p:spTree>
    <p:extLst>
      <p:ext uri="{BB962C8B-B14F-4D97-AF65-F5344CB8AC3E}">
        <p14:creationId xmlns:p14="http://schemas.microsoft.com/office/powerpoint/2010/main" val="389135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511"/>
          <p:cNvSpPr txBox="1">
            <a:spLocks noChangeArrowheads="1"/>
          </p:cNvSpPr>
          <p:nvPr/>
        </p:nvSpPr>
        <p:spPr bwMode="auto">
          <a:xfrm>
            <a:off x="5362576" y="6615440"/>
            <a:ext cx="378143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sz="1100" b="1" dirty="0" smtClean="0">
                <a:latin typeface="+mn-lt"/>
              </a:rPr>
              <a:t>Walker et al. ISME J (2011)</a:t>
            </a:r>
            <a:endParaRPr lang="en-GB" sz="1100" b="1" dirty="0">
              <a:latin typeface="+mn-l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066052" y="1630100"/>
            <a:ext cx="1690192" cy="830997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GB" sz="1600" b="1" i="1" dirty="0" smtClean="0">
                <a:latin typeface="+mn-lt"/>
                <a:cs typeface="Arial" panose="020B0604020202020204" pitchFamily="34" charset="0"/>
              </a:rPr>
              <a:t>breakdown dependent on keystone species</a:t>
            </a:r>
            <a:endParaRPr lang="en-GB" sz="1600" b="1" i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676735" y="1826367"/>
            <a:ext cx="1918126" cy="32932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400" b="1" i="1" dirty="0" err="1" smtClean="0">
                <a:solidFill>
                  <a:srgbClr val="990033"/>
                </a:solidFill>
                <a:latin typeface="+mn-lt"/>
                <a:cs typeface="Arial" panose="020B0604020202020204" pitchFamily="34" charset="0"/>
              </a:rPr>
              <a:t>Ruminococcus</a:t>
            </a:r>
            <a:r>
              <a:rPr lang="en-GB" sz="1400" b="1" i="1" dirty="0" smtClean="0">
                <a:solidFill>
                  <a:srgbClr val="990033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sz="1400" b="1" i="1" dirty="0" err="1" smtClean="0">
                <a:solidFill>
                  <a:srgbClr val="990033"/>
                </a:solidFill>
                <a:latin typeface="+mn-lt"/>
                <a:cs typeface="Arial" panose="020B0604020202020204" pitchFamily="34" charset="0"/>
              </a:rPr>
              <a:t>bromii</a:t>
            </a:r>
            <a:endParaRPr lang="en-GB" sz="1400" b="1" i="1" dirty="0" smtClean="0">
              <a:solidFill>
                <a:srgbClr val="990033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7" name="Text Box 70"/>
          <p:cNvSpPr txBox="1">
            <a:spLocks noChangeArrowheads="1"/>
          </p:cNvSpPr>
          <p:nvPr/>
        </p:nvSpPr>
        <p:spPr bwMode="auto">
          <a:xfrm>
            <a:off x="2743636" y="2531379"/>
            <a:ext cx="184526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FF66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en-GB" sz="1600" b="1" dirty="0" smtClean="0">
                <a:solidFill>
                  <a:srgbClr val="FF6600"/>
                </a:solidFill>
                <a:latin typeface="+mn-lt"/>
                <a:cs typeface="Arial" panose="020B0604020202020204" pitchFamily="34" charset="0"/>
              </a:rPr>
              <a:t>-glucans, glucose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005080" y="2909813"/>
            <a:ext cx="1694702" cy="791435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400" b="1" i="1" dirty="0" err="1" smtClean="0">
                <a:solidFill>
                  <a:srgbClr val="FF6600"/>
                </a:solidFill>
                <a:latin typeface="+mn-lt"/>
                <a:cs typeface="Arial" panose="020B0604020202020204" pitchFamily="34" charset="0"/>
              </a:rPr>
              <a:t>Bacteroides</a:t>
            </a:r>
            <a:r>
              <a:rPr lang="en-GB" sz="1400" b="1" i="1" dirty="0" smtClean="0">
                <a:solidFill>
                  <a:srgbClr val="FF6600"/>
                </a:solidFill>
                <a:latin typeface="+mn-lt"/>
                <a:cs typeface="Arial" panose="020B0604020202020204" pitchFamily="34" charset="0"/>
              </a:rPr>
              <a:t> spp.</a:t>
            </a:r>
          </a:p>
          <a:p>
            <a:pPr>
              <a:lnSpc>
                <a:spcPct val="110000"/>
              </a:lnSpc>
            </a:pPr>
            <a:r>
              <a:rPr lang="en-GB" sz="1400" b="1" i="1" dirty="0" err="1" smtClean="0">
                <a:solidFill>
                  <a:srgbClr val="FF6600"/>
                </a:solidFill>
                <a:latin typeface="+mn-lt"/>
                <a:cs typeface="Arial" panose="020B0604020202020204" pitchFamily="34" charset="0"/>
              </a:rPr>
              <a:t>Eubacterium</a:t>
            </a:r>
            <a:r>
              <a:rPr lang="en-GB" sz="1400" b="1" i="1" dirty="0" smtClean="0">
                <a:solidFill>
                  <a:srgbClr val="FF66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sz="1400" b="1" i="1" dirty="0" err="1" smtClean="0">
                <a:solidFill>
                  <a:srgbClr val="FF6600"/>
                </a:solidFill>
                <a:latin typeface="+mn-lt"/>
                <a:cs typeface="Arial" panose="020B0604020202020204" pitchFamily="34" charset="0"/>
              </a:rPr>
              <a:t>rectale</a:t>
            </a:r>
            <a:endParaRPr lang="en-GB" sz="1400" b="1" i="1" dirty="0" smtClean="0">
              <a:solidFill>
                <a:srgbClr val="FF6600"/>
              </a:solidFill>
              <a:latin typeface="+mn-lt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GB" sz="1400" b="1" i="1" dirty="0" smtClean="0">
                <a:solidFill>
                  <a:srgbClr val="FF6600"/>
                </a:solidFill>
                <a:latin typeface="+mn-lt"/>
                <a:cs typeface="Arial" panose="020B0604020202020204" pitchFamily="34" charset="0"/>
              </a:rPr>
              <a:t>etc., etc., etc.</a:t>
            </a:r>
            <a:endParaRPr lang="en-GB" sz="1400" b="1" i="1" dirty="0">
              <a:solidFill>
                <a:srgbClr val="FF66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3" name="Line 86"/>
          <p:cNvSpPr>
            <a:spLocks noChangeShapeType="1"/>
          </p:cNvSpPr>
          <p:nvPr/>
        </p:nvSpPr>
        <p:spPr bwMode="auto">
          <a:xfrm>
            <a:off x="3656201" y="1691084"/>
            <a:ext cx="0" cy="822317"/>
          </a:xfrm>
          <a:prstGeom prst="line">
            <a:avLst/>
          </a:prstGeom>
          <a:noFill/>
          <a:ln w="38100">
            <a:solidFill>
              <a:srgbClr val="9900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>
              <a:latin typeface="+mn-lt"/>
              <a:cs typeface="Arial" panose="020B0604020202020204" pitchFamily="34" charset="0"/>
            </a:endParaRPr>
          </a:p>
        </p:txBody>
      </p:sp>
      <p:sp>
        <p:nvSpPr>
          <p:cNvPr id="94" name="Line 86"/>
          <p:cNvSpPr>
            <a:spLocks noChangeShapeType="1"/>
          </p:cNvSpPr>
          <p:nvPr/>
        </p:nvSpPr>
        <p:spPr bwMode="auto">
          <a:xfrm>
            <a:off x="3323969" y="2877128"/>
            <a:ext cx="0" cy="822317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 sz="1600">
              <a:latin typeface="+mn-lt"/>
              <a:cs typeface="Arial" panose="020B0604020202020204" pitchFamily="34" charset="0"/>
            </a:endParaRPr>
          </a:p>
        </p:txBody>
      </p:sp>
      <p:sp>
        <p:nvSpPr>
          <p:cNvPr id="96" name="Line 86"/>
          <p:cNvSpPr>
            <a:spLocks noChangeShapeType="1"/>
          </p:cNvSpPr>
          <p:nvPr/>
        </p:nvSpPr>
        <p:spPr bwMode="auto">
          <a:xfrm>
            <a:off x="3489121" y="2877128"/>
            <a:ext cx="0" cy="822317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>
              <a:latin typeface="+mn-lt"/>
              <a:cs typeface="Arial" panose="020B0604020202020204" pitchFamily="34" charset="0"/>
            </a:endParaRPr>
          </a:p>
        </p:txBody>
      </p:sp>
      <p:sp>
        <p:nvSpPr>
          <p:cNvPr id="103" name="Line 86"/>
          <p:cNvSpPr>
            <a:spLocks noChangeShapeType="1"/>
          </p:cNvSpPr>
          <p:nvPr/>
        </p:nvSpPr>
        <p:spPr bwMode="auto">
          <a:xfrm>
            <a:off x="3654273" y="2877128"/>
            <a:ext cx="0" cy="822317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>
              <a:latin typeface="+mn-lt"/>
              <a:cs typeface="Arial" panose="020B0604020202020204" pitchFamily="34" charset="0"/>
            </a:endParaRPr>
          </a:p>
        </p:txBody>
      </p:sp>
      <p:sp>
        <p:nvSpPr>
          <p:cNvPr id="104" name="Line 86"/>
          <p:cNvSpPr>
            <a:spLocks noChangeShapeType="1"/>
          </p:cNvSpPr>
          <p:nvPr/>
        </p:nvSpPr>
        <p:spPr bwMode="auto">
          <a:xfrm>
            <a:off x="3819425" y="2877128"/>
            <a:ext cx="0" cy="822317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>
              <a:latin typeface="+mn-lt"/>
              <a:cs typeface="Arial" panose="020B0604020202020204" pitchFamily="34" charset="0"/>
            </a:endParaRPr>
          </a:p>
        </p:txBody>
      </p:sp>
      <p:sp>
        <p:nvSpPr>
          <p:cNvPr id="111" name="Line 86"/>
          <p:cNvSpPr>
            <a:spLocks noChangeShapeType="1"/>
          </p:cNvSpPr>
          <p:nvPr/>
        </p:nvSpPr>
        <p:spPr bwMode="auto">
          <a:xfrm>
            <a:off x="3984577" y="2877128"/>
            <a:ext cx="0" cy="822317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>
              <a:latin typeface="+mn-lt"/>
              <a:cs typeface="Arial" panose="020B0604020202020204" pitchFamily="34" charset="0"/>
            </a:endParaRPr>
          </a:p>
        </p:txBody>
      </p:sp>
      <p:sp>
        <p:nvSpPr>
          <p:cNvPr id="112" name="Text Box 70"/>
          <p:cNvSpPr txBox="1">
            <a:spLocks noChangeArrowheads="1"/>
          </p:cNvSpPr>
          <p:nvPr/>
        </p:nvSpPr>
        <p:spPr bwMode="auto">
          <a:xfrm>
            <a:off x="475986" y="1301707"/>
            <a:ext cx="975532" cy="338554"/>
          </a:xfrm>
          <a:prstGeom prst="rect">
            <a:avLst/>
          </a:prstGeom>
          <a:solidFill>
            <a:srgbClr val="D1E39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>
                <a:latin typeface="+mn-lt"/>
                <a:cs typeface="Arial" panose="020B0604020202020204" pitchFamily="34" charset="0"/>
              </a:rPr>
              <a:t>soluble</a:t>
            </a:r>
          </a:p>
        </p:txBody>
      </p:sp>
      <p:sp>
        <p:nvSpPr>
          <p:cNvPr id="113" name="Line 86"/>
          <p:cNvSpPr>
            <a:spLocks noChangeShapeType="1"/>
          </p:cNvSpPr>
          <p:nvPr/>
        </p:nvSpPr>
        <p:spPr bwMode="auto">
          <a:xfrm>
            <a:off x="2063101" y="1681045"/>
            <a:ext cx="0" cy="82231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 sz="160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14" name="Text Box 70"/>
          <p:cNvSpPr txBox="1">
            <a:spLocks noChangeArrowheads="1"/>
          </p:cNvSpPr>
          <p:nvPr/>
        </p:nvSpPr>
        <p:spPr bwMode="auto">
          <a:xfrm>
            <a:off x="1565386" y="2532154"/>
            <a:ext cx="975532" cy="338554"/>
          </a:xfrm>
          <a:prstGeom prst="rect">
            <a:avLst/>
          </a:prstGeom>
          <a:solidFill>
            <a:srgbClr val="D1E39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>
                <a:latin typeface="+mn-lt"/>
                <a:cs typeface="Arial" panose="020B0604020202020204" pitchFamily="34" charset="0"/>
              </a:rPr>
              <a:t>soluble</a:t>
            </a:r>
          </a:p>
        </p:txBody>
      </p:sp>
      <p:sp>
        <p:nvSpPr>
          <p:cNvPr id="115" name="Text Box 70"/>
          <p:cNvSpPr txBox="1">
            <a:spLocks noChangeArrowheads="1"/>
          </p:cNvSpPr>
          <p:nvPr/>
        </p:nvSpPr>
        <p:spPr bwMode="auto">
          <a:xfrm>
            <a:off x="1566997" y="1304078"/>
            <a:ext cx="975532" cy="338554"/>
          </a:xfrm>
          <a:prstGeom prst="rect">
            <a:avLst/>
          </a:prstGeom>
          <a:solidFill>
            <a:srgbClr val="38BE3E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>
                <a:latin typeface="+mn-lt"/>
                <a:cs typeface="Arial" panose="020B0604020202020204" pitchFamily="34" charset="0"/>
              </a:rPr>
              <a:t>insoluble</a:t>
            </a:r>
          </a:p>
        </p:txBody>
      </p:sp>
      <p:sp>
        <p:nvSpPr>
          <p:cNvPr id="116" name="Text Box 70"/>
          <p:cNvSpPr txBox="1">
            <a:spLocks noChangeArrowheads="1"/>
          </p:cNvSpPr>
          <p:nvPr/>
        </p:nvSpPr>
        <p:spPr bwMode="auto">
          <a:xfrm>
            <a:off x="180631" y="893444"/>
            <a:ext cx="2669790" cy="338554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>
                <a:latin typeface="+mn-lt"/>
                <a:cs typeface="Arial" panose="020B0604020202020204" pitchFamily="34" charset="0"/>
              </a:rPr>
              <a:t>non-digestible carbohydrates</a:t>
            </a:r>
          </a:p>
        </p:txBody>
      </p:sp>
      <p:sp>
        <p:nvSpPr>
          <p:cNvPr id="601" name="Rectangle 510"/>
          <p:cNvSpPr>
            <a:spLocks noChangeArrowheads="1"/>
          </p:cNvSpPr>
          <p:nvPr/>
        </p:nvSpPr>
        <p:spPr bwMode="auto">
          <a:xfrm rot="16200000">
            <a:off x="-999146" y="5201992"/>
            <a:ext cx="237154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 b="1" dirty="0">
                <a:solidFill>
                  <a:srgbClr val="000000"/>
                </a:solidFill>
              </a:rPr>
              <a:t>% of </a:t>
            </a:r>
            <a:r>
              <a:rPr lang="en-GB" sz="1200" b="1" dirty="0" smtClean="0">
                <a:solidFill>
                  <a:srgbClr val="000000"/>
                </a:solidFill>
              </a:rPr>
              <a:t>total </a:t>
            </a:r>
            <a:r>
              <a:rPr lang="en-GB" sz="1200" b="1" dirty="0">
                <a:solidFill>
                  <a:srgbClr val="000000"/>
                </a:solidFill>
              </a:rPr>
              <a:t>16S </a:t>
            </a:r>
            <a:r>
              <a:rPr lang="en-GB" sz="1200" b="1" dirty="0" err="1" smtClean="0">
                <a:solidFill>
                  <a:srgbClr val="000000"/>
                </a:solidFill>
              </a:rPr>
              <a:t>rRNA</a:t>
            </a:r>
            <a:r>
              <a:rPr lang="en-GB" sz="1200" b="1" dirty="0">
                <a:solidFill>
                  <a:srgbClr val="000000"/>
                </a:solidFill>
              </a:rPr>
              <a:t> </a:t>
            </a:r>
            <a:r>
              <a:rPr lang="en-GB" sz="1200" b="1" dirty="0" smtClean="0">
                <a:solidFill>
                  <a:srgbClr val="000000"/>
                </a:solidFill>
              </a:rPr>
              <a:t>gene </a:t>
            </a:r>
            <a:r>
              <a:rPr lang="en-GB" sz="1200" b="1" dirty="0">
                <a:solidFill>
                  <a:srgbClr val="000000"/>
                </a:solidFill>
              </a:rPr>
              <a:t>copies</a:t>
            </a:r>
            <a:endParaRPr lang="en-GB" sz="1200" b="1" dirty="0"/>
          </a:p>
        </p:txBody>
      </p:sp>
      <p:sp>
        <p:nvSpPr>
          <p:cNvPr id="2" name="Rectangle 1"/>
          <p:cNvSpPr/>
          <p:nvPr/>
        </p:nvSpPr>
        <p:spPr>
          <a:xfrm>
            <a:off x="2726673" y="2531379"/>
            <a:ext cx="2981417" cy="1271176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2" name="Rectangle 601"/>
          <p:cNvSpPr/>
          <p:nvPr/>
        </p:nvSpPr>
        <p:spPr>
          <a:xfrm>
            <a:off x="3737194" y="2133765"/>
            <a:ext cx="1652445" cy="196694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1" name="Rectangle 250"/>
          <p:cNvSpPr/>
          <p:nvPr/>
        </p:nvSpPr>
        <p:spPr>
          <a:xfrm>
            <a:off x="0" y="0"/>
            <a:ext cx="9144000" cy="62071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2" name="Text Box 8"/>
          <p:cNvSpPr txBox="1">
            <a:spLocks noChangeArrowheads="1"/>
          </p:cNvSpPr>
          <p:nvPr/>
        </p:nvSpPr>
        <p:spPr bwMode="auto">
          <a:xfrm>
            <a:off x="165100" y="112713"/>
            <a:ext cx="58505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Microbial carbohydrate metabolism – resistant starch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53" name="Text Box 70"/>
          <p:cNvSpPr txBox="1">
            <a:spLocks noChangeArrowheads="1"/>
          </p:cNvSpPr>
          <p:nvPr/>
        </p:nvSpPr>
        <p:spPr bwMode="auto">
          <a:xfrm>
            <a:off x="2736401" y="1287842"/>
            <a:ext cx="184526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rgbClr val="990033"/>
                </a:solidFill>
                <a:latin typeface="+mn-lt"/>
                <a:cs typeface="Arial" panose="020B0604020202020204" pitchFamily="34" charset="0"/>
              </a:rPr>
              <a:t>resistant starch</a:t>
            </a:r>
          </a:p>
        </p:txBody>
      </p:sp>
      <p:sp>
        <p:nvSpPr>
          <p:cNvPr id="89" name="Text Box 10"/>
          <p:cNvSpPr txBox="1">
            <a:spLocks noChangeArrowheads="1"/>
          </p:cNvSpPr>
          <p:nvPr/>
        </p:nvSpPr>
        <p:spPr bwMode="auto">
          <a:xfrm>
            <a:off x="564903" y="3703065"/>
            <a:ext cx="3846512" cy="36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  <a:buFont typeface="Wingdings" pitchFamily="2" charset="2"/>
              <a:buNone/>
            </a:pPr>
            <a:r>
              <a:rPr lang="en-GB" sz="1400" b="1" dirty="0">
                <a:latin typeface="Arial" pitchFamily="34" charset="0"/>
                <a:sym typeface="Symbol" pitchFamily="18" charset="2"/>
              </a:rPr>
              <a:t>Cluster IV </a:t>
            </a:r>
            <a:r>
              <a:rPr lang="en-GB" sz="1400" b="1" i="1" dirty="0" err="1">
                <a:latin typeface="Arial" pitchFamily="34" charset="0"/>
                <a:sym typeface="Symbol" pitchFamily="18" charset="2"/>
              </a:rPr>
              <a:t>Ruminococcus</a:t>
            </a:r>
            <a:r>
              <a:rPr lang="en-GB" sz="1400" b="1" dirty="0">
                <a:latin typeface="Arial" pitchFamily="34" charset="0"/>
                <a:sym typeface="Symbol" pitchFamily="18" charset="2"/>
              </a:rPr>
              <a:t> spp</a:t>
            </a:r>
            <a:r>
              <a:rPr lang="en-GB" sz="1400" b="1" dirty="0" smtClean="0">
                <a:latin typeface="Arial" pitchFamily="34" charset="0"/>
                <a:sym typeface="Symbol" pitchFamily="18" charset="2"/>
              </a:rPr>
              <a:t>. - </a:t>
            </a:r>
            <a:r>
              <a:rPr lang="en-GB" sz="1400" b="1" dirty="0" err="1" smtClean="0">
                <a:latin typeface="Arial" pitchFamily="34" charset="0"/>
                <a:sym typeface="Symbol" pitchFamily="18" charset="2"/>
              </a:rPr>
              <a:t>qPCR</a:t>
            </a:r>
            <a:endParaRPr lang="en-GB" sz="1400" b="1" dirty="0">
              <a:latin typeface="Arial" pitchFamily="34" charset="0"/>
              <a:sym typeface="Symbol" pitchFamily="18" charset="2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0575" y="4141006"/>
            <a:ext cx="4525493" cy="2381216"/>
            <a:chOff x="380575" y="4141006"/>
            <a:chExt cx="4525493" cy="2381216"/>
          </a:xfrm>
        </p:grpSpPr>
        <p:sp>
          <p:nvSpPr>
            <p:cNvPr id="286" name="Rectangle 225"/>
            <p:cNvSpPr>
              <a:spLocks noChangeArrowheads="1"/>
            </p:cNvSpPr>
            <p:nvPr/>
          </p:nvSpPr>
          <p:spPr bwMode="auto">
            <a:xfrm>
              <a:off x="609209" y="4199988"/>
              <a:ext cx="4182543" cy="214391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287" name="Rectangle 226"/>
            <p:cNvSpPr>
              <a:spLocks noChangeArrowheads="1"/>
            </p:cNvSpPr>
            <p:nvPr/>
          </p:nvSpPr>
          <p:spPr bwMode="auto">
            <a:xfrm>
              <a:off x="609209" y="4199988"/>
              <a:ext cx="4182543" cy="2143917"/>
            </a:xfrm>
            <a:prstGeom prst="rect">
              <a:avLst/>
            </a:prstGeom>
            <a:noFill/>
            <a:ln w="11113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288" name="Line 227"/>
            <p:cNvSpPr>
              <a:spLocks noChangeShapeType="1"/>
            </p:cNvSpPr>
            <p:nvPr/>
          </p:nvSpPr>
          <p:spPr bwMode="auto">
            <a:xfrm>
              <a:off x="609209" y="4199988"/>
              <a:ext cx="0" cy="21439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9" name="Line 228"/>
            <p:cNvSpPr>
              <a:spLocks noChangeShapeType="1"/>
            </p:cNvSpPr>
            <p:nvPr/>
          </p:nvSpPr>
          <p:spPr bwMode="auto">
            <a:xfrm>
              <a:off x="572918" y="6343905"/>
              <a:ext cx="3629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0" name="Line 229"/>
            <p:cNvSpPr>
              <a:spLocks noChangeShapeType="1"/>
            </p:cNvSpPr>
            <p:nvPr/>
          </p:nvSpPr>
          <p:spPr bwMode="auto">
            <a:xfrm>
              <a:off x="572918" y="6075058"/>
              <a:ext cx="3629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1" name="Line 230"/>
            <p:cNvSpPr>
              <a:spLocks noChangeShapeType="1"/>
            </p:cNvSpPr>
            <p:nvPr/>
          </p:nvSpPr>
          <p:spPr bwMode="auto">
            <a:xfrm>
              <a:off x="572918" y="5806211"/>
              <a:ext cx="3629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2" name="Line 231"/>
            <p:cNvSpPr>
              <a:spLocks noChangeShapeType="1"/>
            </p:cNvSpPr>
            <p:nvPr/>
          </p:nvSpPr>
          <p:spPr bwMode="auto">
            <a:xfrm>
              <a:off x="572918" y="5538736"/>
              <a:ext cx="3629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3" name="Line 232"/>
            <p:cNvSpPr>
              <a:spLocks noChangeShapeType="1"/>
            </p:cNvSpPr>
            <p:nvPr/>
          </p:nvSpPr>
          <p:spPr bwMode="auto">
            <a:xfrm>
              <a:off x="572918" y="5276747"/>
              <a:ext cx="3629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4" name="Line 233"/>
            <p:cNvSpPr>
              <a:spLocks noChangeShapeType="1"/>
            </p:cNvSpPr>
            <p:nvPr/>
          </p:nvSpPr>
          <p:spPr bwMode="auto">
            <a:xfrm>
              <a:off x="572918" y="5007900"/>
              <a:ext cx="3629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5" name="Line 234"/>
            <p:cNvSpPr>
              <a:spLocks noChangeShapeType="1"/>
            </p:cNvSpPr>
            <p:nvPr/>
          </p:nvSpPr>
          <p:spPr bwMode="auto">
            <a:xfrm>
              <a:off x="572918" y="4739053"/>
              <a:ext cx="3629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6" name="Line 235"/>
            <p:cNvSpPr>
              <a:spLocks noChangeShapeType="1"/>
            </p:cNvSpPr>
            <p:nvPr/>
          </p:nvSpPr>
          <p:spPr bwMode="auto">
            <a:xfrm>
              <a:off x="572918" y="4468835"/>
              <a:ext cx="3629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7" name="Line 236"/>
            <p:cNvSpPr>
              <a:spLocks noChangeShapeType="1"/>
            </p:cNvSpPr>
            <p:nvPr/>
          </p:nvSpPr>
          <p:spPr bwMode="auto">
            <a:xfrm>
              <a:off x="572918" y="4199988"/>
              <a:ext cx="3629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8" name="Line 237"/>
            <p:cNvSpPr>
              <a:spLocks noChangeShapeType="1"/>
            </p:cNvSpPr>
            <p:nvPr/>
          </p:nvSpPr>
          <p:spPr bwMode="auto">
            <a:xfrm>
              <a:off x="609209" y="6343905"/>
              <a:ext cx="418254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9" name="Line 238"/>
            <p:cNvSpPr>
              <a:spLocks noChangeShapeType="1"/>
            </p:cNvSpPr>
            <p:nvPr/>
          </p:nvSpPr>
          <p:spPr bwMode="auto">
            <a:xfrm flipV="1">
              <a:off x="609209" y="6343905"/>
              <a:ext cx="0" cy="315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0" name="Line 239"/>
            <p:cNvSpPr>
              <a:spLocks noChangeShapeType="1"/>
            </p:cNvSpPr>
            <p:nvPr/>
          </p:nvSpPr>
          <p:spPr bwMode="auto">
            <a:xfrm flipV="1">
              <a:off x="1208011" y="6343905"/>
              <a:ext cx="0" cy="315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1" name="Line 240"/>
            <p:cNvSpPr>
              <a:spLocks noChangeShapeType="1"/>
            </p:cNvSpPr>
            <p:nvPr/>
          </p:nvSpPr>
          <p:spPr bwMode="auto">
            <a:xfrm flipV="1">
              <a:off x="1806813" y="6343905"/>
              <a:ext cx="0" cy="315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2" name="Line 241"/>
            <p:cNvSpPr>
              <a:spLocks noChangeShapeType="1"/>
            </p:cNvSpPr>
            <p:nvPr/>
          </p:nvSpPr>
          <p:spPr bwMode="auto">
            <a:xfrm flipV="1">
              <a:off x="2405615" y="6343905"/>
              <a:ext cx="0" cy="315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3" name="Line 242"/>
            <p:cNvSpPr>
              <a:spLocks noChangeShapeType="1"/>
            </p:cNvSpPr>
            <p:nvPr/>
          </p:nvSpPr>
          <p:spPr bwMode="auto">
            <a:xfrm flipV="1">
              <a:off x="2995345" y="6343905"/>
              <a:ext cx="0" cy="315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4" name="Line 243"/>
            <p:cNvSpPr>
              <a:spLocks noChangeShapeType="1"/>
            </p:cNvSpPr>
            <p:nvPr/>
          </p:nvSpPr>
          <p:spPr bwMode="auto">
            <a:xfrm flipV="1">
              <a:off x="3594147" y="6343905"/>
              <a:ext cx="0" cy="315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5" name="Line 244"/>
            <p:cNvSpPr>
              <a:spLocks noChangeShapeType="1"/>
            </p:cNvSpPr>
            <p:nvPr/>
          </p:nvSpPr>
          <p:spPr bwMode="auto">
            <a:xfrm flipV="1">
              <a:off x="4192949" y="6343905"/>
              <a:ext cx="0" cy="315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6" name="Line 245"/>
            <p:cNvSpPr>
              <a:spLocks noChangeShapeType="1"/>
            </p:cNvSpPr>
            <p:nvPr/>
          </p:nvSpPr>
          <p:spPr bwMode="auto">
            <a:xfrm flipV="1">
              <a:off x="4791751" y="6343905"/>
              <a:ext cx="0" cy="315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" name="Freeform 246"/>
            <p:cNvSpPr>
              <a:spLocks/>
            </p:cNvSpPr>
            <p:nvPr/>
          </p:nvSpPr>
          <p:spPr bwMode="auto">
            <a:xfrm>
              <a:off x="672718" y="6187535"/>
              <a:ext cx="4001087" cy="156370"/>
            </a:xfrm>
            <a:custGeom>
              <a:avLst/>
              <a:gdLst>
                <a:gd name="T0" fmla="*/ 0 w 441"/>
                <a:gd name="T1" fmla="*/ 3172495 h 21"/>
                <a:gd name="T2" fmla="*/ 2578125 w 441"/>
                <a:gd name="T3" fmla="*/ 3172495 h 21"/>
                <a:gd name="T4" fmla="*/ 3046875 w 441"/>
                <a:gd name="T5" fmla="*/ 2993472 h 21"/>
                <a:gd name="T6" fmla="*/ 5078125 w 441"/>
                <a:gd name="T7" fmla="*/ 3328806 h 21"/>
                <a:gd name="T8" fmla="*/ 5625001 w 441"/>
                <a:gd name="T9" fmla="*/ 3328806 h 21"/>
                <a:gd name="T10" fmla="*/ 6171876 w 441"/>
                <a:gd name="T11" fmla="*/ 3328806 h 21"/>
                <a:gd name="T12" fmla="*/ 7187501 w 441"/>
                <a:gd name="T13" fmla="*/ 3328806 h 21"/>
                <a:gd name="T14" fmla="*/ 9218750 w 441"/>
                <a:gd name="T15" fmla="*/ 3328806 h 21"/>
                <a:gd name="T16" fmla="*/ 10781252 w 441"/>
                <a:gd name="T17" fmla="*/ 3507655 h 21"/>
                <a:gd name="T18" fmla="*/ 12812501 w 441"/>
                <a:gd name="T19" fmla="*/ 3328806 h 21"/>
                <a:gd name="T20" fmla="*/ 14375001 w 441"/>
                <a:gd name="T21" fmla="*/ 3328806 h 21"/>
                <a:gd name="T22" fmla="*/ 16406250 w 441"/>
                <a:gd name="T23" fmla="*/ 3507655 h 21"/>
                <a:gd name="T24" fmla="*/ 17968750 w 441"/>
                <a:gd name="T25" fmla="*/ 3507655 h 21"/>
                <a:gd name="T26" fmla="*/ 19999999 w 441"/>
                <a:gd name="T27" fmla="*/ 3172495 h 21"/>
                <a:gd name="T28" fmla="*/ 21562504 w 441"/>
                <a:gd name="T29" fmla="*/ 3328806 h 21"/>
                <a:gd name="T30" fmla="*/ 23671863 w 441"/>
                <a:gd name="T31" fmla="*/ 3507655 h 21"/>
                <a:gd name="T32" fmla="*/ 25156243 w 441"/>
                <a:gd name="T33" fmla="*/ 178850 h 21"/>
                <a:gd name="T34" fmla="*/ 27734382 w 441"/>
                <a:gd name="T35" fmla="*/ 3172495 h 21"/>
                <a:gd name="T36" fmla="*/ 28281242 w 441"/>
                <a:gd name="T37" fmla="*/ 3328806 h 21"/>
                <a:gd name="T38" fmla="*/ 30859381 w 441"/>
                <a:gd name="T39" fmla="*/ 0 h 21"/>
                <a:gd name="T40" fmla="*/ 31875001 w 441"/>
                <a:gd name="T41" fmla="*/ 0 h 21"/>
                <a:gd name="T42" fmla="*/ 34453120 w 441"/>
                <a:gd name="T43" fmla="*/ 664386 h 2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1"/>
                <a:gd name="T67" fmla="*/ 0 h 21"/>
                <a:gd name="T68" fmla="*/ 441 w 441"/>
                <a:gd name="T69" fmla="*/ 21 h 2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1" h="21">
                  <a:moveTo>
                    <a:pt x="0" y="19"/>
                  </a:moveTo>
                  <a:lnTo>
                    <a:pt x="33" y="19"/>
                  </a:lnTo>
                  <a:lnTo>
                    <a:pt x="39" y="18"/>
                  </a:lnTo>
                  <a:lnTo>
                    <a:pt x="65" y="20"/>
                  </a:lnTo>
                  <a:lnTo>
                    <a:pt x="72" y="20"/>
                  </a:lnTo>
                  <a:lnTo>
                    <a:pt x="79" y="20"/>
                  </a:lnTo>
                  <a:lnTo>
                    <a:pt x="92" y="20"/>
                  </a:lnTo>
                  <a:lnTo>
                    <a:pt x="118" y="20"/>
                  </a:lnTo>
                  <a:lnTo>
                    <a:pt x="138" y="21"/>
                  </a:lnTo>
                  <a:lnTo>
                    <a:pt x="164" y="20"/>
                  </a:lnTo>
                  <a:lnTo>
                    <a:pt x="184" y="20"/>
                  </a:lnTo>
                  <a:lnTo>
                    <a:pt x="210" y="21"/>
                  </a:lnTo>
                  <a:lnTo>
                    <a:pt x="230" y="21"/>
                  </a:lnTo>
                  <a:lnTo>
                    <a:pt x="256" y="19"/>
                  </a:lnTo>
                  <a:lnTo>
                    <a:pt x="276" y="20"/>
                  </a:lnTo>
                  <a:lnTo>
                    <a:pt x="303" y="21"/>
                  </a:lnTo>
                  <a:lnTo>
                    <a:pt x="322" y="1"/>
                  </a:lnTo>
                  <a:lnTo>
                    <a:pt x="355" y="19"/>
                  </a:lnTo>
                  <a:lnTo>
                    <a:pt x="362" y="20"/>
                  </a:lnTo>
                  <a:lnTo>
                    <a:pt x="395" y="0"/>
                  </a:lnTo>
                  <a:lnTo>
                    <a:pt x="408" y="0"/>
                  </a:lnTo>
                  <a:lnTo>
                    <a:pt x="441" y="4"/>
                  </a:lnTo>
                </a:path>
              </a:pathLst>
            </a:custGeom>
            <a:noFill/>
            <a:ln w="238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8" name="Freeform 247"/>
            <p:cNvSpPr>
              <a:spLocks/>
            </p:cNvSpPr>
            <p:nvPr/>
          </p:nvSpPr>
          <p:spPr bwMode="auto">
            <a:xfrm>
              <a:off x="672718" y="5649841"/>
              <a:ext cx="4001087" cy="635082"/>
            </a:xfrm>
            <a:custGeom>
              <a:avLst/>
              <a:gdLst>
                <a:gd name="T0" fmla="*/ 0 w 441"/>
                <a:gd name="T1" fmla="*/ 13009658 h 85"/>
                <a:gd name="T2" fmla="*/ 2031250 w 441"/>
                <a:gd name="T3" fmla="*/ 8569242 h 85"/>
                <a:gd name="T4" fmla="*/ 3046875 w 441"/>
                <a:gd name="T5" fmla="*/ 7365834 h 85"/>
                <a:gd name="T6" fmla="*/ 4062500 w 441"/>
                <a:gd name="T7" fmla="*/ 6684457 h 85"/>
                <a:gd name="T8" fmla="*/ 5625001 w 441"/>
                <a:gd name="T9" fmla="*/ 5303120 h 85"/>
                <a:gd name="T10" fmla="*/ 7187501 w 441"/>
                <a:gd name="T11" fmla="*/ 5485444 h 85"/>
                <a:gd name="T12" fmla="*/ 9218750 w 441"/>
                <a:gd name="T13" fmla="*/ 680583 h 85"/>
                <a:gd name="T14" fmla="*/ 10781252 w 441"/>
                <a:gd name="T15" fmla="*/ 0 h 85"/>
                <a:gd name="T16" fmla="*/ 12812501 w 441"/>
                <a:gd name="T17" fmla="*/ 2743122 h 85"/>
                <a:gd name="T18" fmla="*/ 14921871 w 441"/>
                <a:gd name="T19" fmla="*/ 10448683 h 85"/>
                <a:gd name="T20" fmla="*/ 16406250 w 441"/>
                <a:gd name="T21" fmla="*/ 10607215 h 85"/>
                <a:gd name="T22" fmla="*/ 17968750 w 441"/>
                <a:gd name="T23" fmla="*/ 10448683 h 85"/>
                <a:gd name="T24" fmla="*/ 19999999 w 441"/>
                <a:gd name="T25" fmla="*/ 10942579 h 85"/>
                <a:gd name="T26" fmla="*/ 21562504 w 441"/>
                <a:gd name="T27" fmla="*/ 14548397 h 85"/>
                <a:gd name="T28" fmla="*/ 23671863 w 441"/>
                <a:gd name="T29" fmla="*/ 12328275 h 85"/>
                <a:gd name="T30" fmla="*/ 25703123 w 441"/>
                <a:gd name="T31" fmla="*/ 11806251 h 85"/>
                <a:gd name="T32" fmla="*/ 27265622 w 441"/>
                <a:gd name="T33" fmla="*/ 11283254 h 85"/>
                <a:gd name="T34" fmla="*/ 28750002 w 441"/>
                <a:gd name="T35" fmla="*/ 11124729 h 85"/>
                <a:gd name="T36" fmla="*/ 30859381 w 441"/>
                <a:gd name="T37" fmla="*/ 11283254 h 85"/>
                <a:gd name="T38" fmla="*/ 34453120 w 441"/>
                <a:gd name="T39" fmla="*/ 12486653 h 85"/>
                <a:gd name="T40" fmla="*/ 34453120 w 441"/>
                <a:gd name="T41" fmla="*/ 10448683 h 8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1"/>
                <a:gd name="T64" fmla="*/ 0 h 85"/>
                <a:gd name="T65" fmla="*/ 441 w 441"/>
                <a:gd name="T66" fmla="*/ 85 h 8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1" h="85">
                  <a:moveTo>
                    <a:pt x="0" y="76"/>
                  </a:moveTo>
                  <a:lnTo>
                    <a:pt x="26" y="50"/>
                  </a:lnTo>
                  <a:lnTo>
                    <a:pt x="39" y="43"/>
                  </a:lnTo>
                  <a:lnTo>
                    <a:pt x="52" y="39"/>
                  </a:lnTo>
                  <a:lnTo>
                    <a:pt x="72" y="31"/>
                  </a:lnTo>
                  <a:lnTo>
                    <a:pt x="92" y="32"/>
                  </a:lnTo>
                  <a:lnTo>
                    <a:pt x="118" y="4"/>
                  </a:lnTo>
                  <a:lnTo>
                    <a:pt x="138" y="0"/>
                  </a:lnTo>
                  <a:lnTo>
                    <a:pt x="164" y="16"/>
                  </a:lnTo>
                  <a:lnTo>
                    <a:pt x="191" y="61"/>
                  </a:lnTo>
                  <a:lnTo>
                    <a:pt x="210" y="62"/>
                  </a:lnTo>
                  <a:lnTo>
                    <a:pt x="230" y="61"/>
                  </a:lnTo>
                  <a:lnTo>
                    <a:pt x="256" y="64"/>
                  </a:lnTo>
                  <a:lnTo>
                    <a:pt x="276" y="85"/>
                  </a:lnTo>
                  <a:lnTo>
                    <a:pt x="303" y="72"/>
                  </a:lnTo>
                  <a:lnTo>
                    <a:pt x="329" y="69"/>
                  </a:lnTo>
                  <a:lnTo>
                    <a:pt x="349" y="66"/>
                  </a:lnTo>
                  <a:lnTo>
                    <a:pt x="368" y="65"/>
                  </a:lnTo>
                  <a:lnTo>
                    <a:pt x="395" y="66"/>
                  </a:lnTo>
                  <a:lnTo>
                    <a:pt x="441" y="73"/>
                  </a:lnTo>
                  <a:lnTo>
                    <a:pt x="441" y="61"/>
                  </a:lnTo>
                </a:path>
              </a:pathLst>
            </a:custGeom>
            <a:noFill/>
            <a:ln w="23813">
              <a:solidFill>
                <a:srgbClr val="8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9" name="Freeform 248"/>
            <p:cNvSpPr>
              <a:spLocks/>
            </p:cNvSpPr>
            <p:nvPr/>
          </p:nvSpPr>
          <p:spPr bwMode="auto">
            <a:xfrm>
              <a:off x="672718" y="4902282"/>
              <a:ext cx="4001087" cy="1353837"/>
            </a:xfrm>
            <a:custGeom>
              <a:avLst/>
              <a:gdLst>
                <a:gd name="T0" fmla="*/ 0 w 441"/>
                <a:gd name="T1" fmla="*/ 19455187 h 181"/>
                <a:gd name="T2" fmla="*/ 1484375 w 441"/>
                <a:gd name="T3" fmla="*/ 25501421 h 181"/>
                <a:gd name="T4" fmla="*/ 2578125 w 441"/>
                <a:gd name="T5" fmla="*/ 27054163 h 181"/>
                <a:gd name="T6" fmla="*/ 3593750 w 441"/>
                <a:gd name="T7" fmla="*/ 10173750 h 181"/>
                <a:gd name="T8" fmla="*/ 5625001 w 441"/>
                <a:gd name="T9" fmla="*/ 0 h 181"/>
                <a:gd name="T10" fmla="*/ 8750000 w 441"/>
                <a:gd name="T11" fmla="*/ 9305441 h 181"/>
                <a:gd name="T12" fmla="*/ 9218750 w 441"/>
                <a:gd name="T13" fmla="*/ 22218371 h 181"/>
                <a:gd name="T14" fmla="*/ 10234375 w 441"/>
                <a:gd name="T15" fmla="*/ 7911939 h 181"/>
                <a:gd name="T16" fmla="*/ 12812501 w 441"/>
                <a:gd name="T17" fmla="*/ 4310594 h 181"/>
                <a:gd name="T18" fmla="*/ 14375001 w 441"/>
                <a:gd name="T19" fmla="*/ 15853848 h 181"/>
                <a:gd name="T20" fmla="*/ 16406250 w 441"/>
                <a:gd name="T21" fmla="*/ 30159471 h 181"/>
                <a:gd name="T22" fmla="*/ 17968750 w 441"/>
                <a:gd name="T23" fmla="*/ 30839377 h 181"/>
                <a:gd name="T24" fmla="*/ 19531250 w 441"/>
                <a:gd name="T25" fmla="*/ 31181523 h 181"/>
                <a:gd name="T26" fmla="*/ 21093744 w 441"/>
                <a:gd name="T27" fmla="*/ 30501616 h 181"/>
                <a:gd name="T28" fmla="*/ 23671863 w 441"/>
                <a:gd name="T29" fmla="*/ 31181523 h 181"/>
                <a:gd name="T30" fmla="*/ 25156243 w 441"/>
                <a:gd name="T31" fmla="*/ 26185843 h 181"/>
                <a:gd name="T32" fmla="*/ 27265622 w 441"/>
                <a:gd name="T33" fmla="*/ 26711865 h 181"/>
                <a:gd name="T34" fmla="*/ 28750002 w 441"/>
                <a:gd name="T35" fmla="*/ 26711865 h 181"/>
                <a:gd name="T36" fmla="*/ 30859381 w 441"/>
                <a:gd name="T37" fmla="*/ 26528970 h 181"/>
                <a:gd name="T38" fmla="*/ 31875001 w 441"/>
                <a:gd name="T39" fmla="*/ 27738431 h 181"/>
                <a:gd name="T40" fmla="*/ 34453120 w 441"/>
                <a:gd name="T41" fmla="*/ 26369719 h 18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1"/>
                <a:gd name="T64" fmla="*/ 0 h 181"/>
                <a:gd name="T65" fmla="*/ 441 w 441"/>
                <a:gd name="T66" fmla="*/ 181 h 18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1" h="181">
                  <a:moveTo>
                    <a:pt x="0" y="113"/>
                  </a:moveTo>
                  <a:lnTo>
                    <a:pt x="19" y="148"/>
                  </a:lnTo>
                  <a:lnTo>
                    <a:pt x="33" y="157"/>
                  </a:lnTo>
                  <a:lnTo>
                    <a:pt x="46" y="59"/>
                  </a:lnTo>
                  <a:lnTo>
                    <a:pt x="72" y="0"/>
                  </a:lnTo>
                  <a:lnTo>
                    <a:pt x="112" y="54"/>
                  </a:lnTo>
                  <a:lnTo>
                    <a:pt x="118" y="129"/>
                  </a:lnTo>
                  <a:lnTo>
                    <a:pt x="131" y="46"/>
                  </a:lnTo>
                  <a:lnTo>
                    <a:pt x="164" y="25"/>
                  </a:lnTo>
                  <a:lnTo>
                    <a:pt x="184" y="92"/>
                  </a:lnTo>
                  <a:lnTo>
                    <a:pt x="210" y="175"/>
                  </a:lnTo>
                  <a:lnTo>
                    <a:pt x="230" y="179"/>
                  </a:lnTo>
                  <a:lnTo>
                    <a:pt x="250" y="181"/>
                  </a:lnTo>
                  <a:lnTo>
                    <a:pt x="270" y="177"/>
                  </a:lnTo>
                  <a:lnTo>
                    <a:pt x="303" y="181"/>
                  </a:lnTo>
                  <a:lnTo>
                    <a:pt x="322" y="152"/>
                  </a:lnTo>
                  <a:lnTo>
                    <a:pt x="349" y="155"/>
                  </a:lnTo>
                  <a:lnTo>
                    <a:pt x="368" y="155"/>
                  </a:lnTo>
                  <a:lnTo>
                    <a:pt x="395" y="154"/>
                  </a:lnTo>
                  <a:lnTo>
                    <a:pt x="408" y="161"/>
                  </a:lnTo>
                  <a:lnTo>
                    <a:pt x="441" y="153"/>
                  </a:lnTo>
                </a:path>
              </a:pathLst>
            </a:custGeom>
            <a:noFill/>
            <a:ln w="23813">
              <a:solidFill>
                <a:srgbClr val="8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0" name="Freeform 249"/>
            <p:cNvSpPr>
              <a:spLocks/>
            </p:cNvSpPr>
            <p:nvPr/>
          </p:nvSpPr>
          <p:spPr bwMode="auto">
            <a:xfrm>
              <a:off x="672718" y="4379676"/>
              <a:ext cx="3937578" cy="1831177"/>
            </a:xfrm>
            <a:custGeom>
              <a:avLst/>
              <a:gdLst>
                <a:gd name="T0" fmla="*/ 0 w 434"/>
                <a:gd name="T1" fmla="*/ 34840821 h 245"/>
                <a:gd name="T2" fmla="*/ 2578125 w 434"/>
                <a:gd name="T3" fmla="*/ 35177655 h 245"/>
                <a:gd name="T4" fmla="*/ 3593750 w 434"/>
                <a:gd name="T5" fmla="*/ 35177655 h 245"/>
                <a:gd name="T6" fmla="*/ 5078125 w 434"/>
                <a:gd name="T7" fmla="*/ 0 h 245"/>
                <a:gd name="T8" fmla="*/ 6640626 w 434"/>
                <a:gd name="T9" fmla="*/ 12014196 h 245"/>
                <a:gd name="T10" fmla="*/ 8750000 w 434"/>
                <a:gd name="T11" fmla="*/ 12537745 h 245"/>
                <a:gd name="T12" fmla="*/ 10234375 w 434"/>
                <a:gd name="T13" fmla="*/ 15626934 h 245"/>
                <a:gd name="T14" fmla="*/ 12343752 w 434"/>
                <a:gd name="T15" fmla="*/ 17667707 h 245"/>
                <a:gd name="T16" fmla="*/ 14375001 w 434"/>
                <a:gd name="T17" fmla="*/ 23687177 h 245"/>
                <a:gd name="T18" fmla="*/ 15937501 w 434"/>
                <a:gd name="T19" fmla="*/ 38424418 h 245"/>
                <a:gd name="T20" fmla="*/ 17500000 w 434"/>
                <a:gd name="T21" fmla="*/ 41854637 h 245"/>
                <a:gd name="T22" fmla="*/ 19531250 w 434"/>
                <a:gd name="T23" fmla="*/ 36723879 h 245"/>
                <a:gd name="T24" fmla="*/ 21093744 w 434"/>
                <a:gd name="T25" fmla="*/ 40831166 h 245"/>
                <a:gd name="T26" fmla="*/ 23125003 w 434"/>
                <a:gd name="T27" fmla="*/ 42037134 h 245"/>
                <a:gd name="T28" fmla="*/ 25156243 w 434"/>
                <a:gd name="T29" fmla="*/ 38084184 h 245"/>
                <a:gd name="T30" fmla="*/ 26718742 w 434"/>
                <a:gd name="T31" fmla="*/ 33794378 h 245"/>
                <a:gd name="T32" fmla="*/ 28281242 w 434"/>
                <a:gd name="T33" fmla="*/ 34130231 h 245"/>
                <a:gd name="T34" fmla="*/ 30312501 w 434"/>
                <a:gd name="T35" fmla="*/ 33635682 h 245"/>
                <a:gd name="T36" fmla="*/ 31875001 w 434"/>
                <a:gd name="T37" fmla="*/ 31229064 h 245"/>
                <a:gd name="T38" fmla="*/ 33906240 w 434"/>
                <a:gd name="T39" fmla="*/ 30022944 h 24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34"/>
                <a:gd name="T61" fmla="*/ 0 h 245"/>
                <a:gd name="T62" fmla="*/ 434 w 434"/>
                <a:gd name="T63" fmla="*/ 245 h 24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34" h="245">
                  <a:moveTo>
                    <a:pt x="0" y="203"/>
                  </a:moveTo>
                  <a:lnTo>
                    <a:pt x="33" y="205"/>
                  </a:lnTo>
                  <a:lnTo>
                    <a:pt x="46" y="205"/>
                  </a:lnTo>
                  <a:lnTo>
                    <a:pt x="65" y="0"/>
                  </a:lnTo>
                  <a:lnTo>
                    <a:pt x="85" y="70"/>
                  </a:lnTo>
                  <a:lnTo>
                    <a:pt x="112" y="73"/>
                  </a:lnTo>
                  <a:lnTo>
                    <a:pt x="131" y="91"/>
                  </a:lnTo>
                  <a:lnTo>
                    <a:pt x="158" y="103"/>
                  </a:lnTo>
                  <a:lnTo>
                    <a:pt x="184" y="138"/>
                  </a:lnTo>
                  <a:lnTo>
                    <a:pt x="204" y="224"/>
                  </a:lnTo>
                  <a:lnTo>
                    <a:pt x="224" y="244"/>
                  </a:lnTo>
                  <a:lnTo>
                    <a:pt x="250" y="214"/>
                  </a:lnTo>
                  <a:lnTo>
                    <a:pt x="270" y="238"/>
                  </a:lnTo>
                  <a:lnTo>
                    <a:pt x="296" y="245"/>
                  </a:lnTo>
                  <a:lnTo>
                    <a:pt x="322" y="222"/>
                  </a:lnTo>
                  <a:lnTo>
                    <a:pt x="342" y="197"/>
                  </a:lnTo>
                  <a:lnTo>
                    <a:pt x="362" y="199"/>
                  </a:lnTo>
                  <a:lnTo>
                    <a:pt x="388" y="196"/>
                  </a:lnTo>
                  <a:lnTo>
                    <a:pt x="408" y="182"/>
                  </a:lnTo>
                  <a:lnTo>
                    <a:pt x="434" y="175"/>
                  </a:lnTo>
                </a:path>
              </a:pathLst>
            </a:custGeom>
            <a:noFill/>
            <a:ln w="23813">
              <a:solidFill>
                <a:srgbClr val="33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1" name="Freeform 250"/>
            <p:cNvSpPr>
              <a:spLocks/>
            </p:cNvSpPr>
            <p:nvPr/>
          </p:nvSpPr>
          <p:spPr bwMode="auto">
            <a:xfrm>
              <a:off x="672718" y="5359047"/>
              <a:ext cx="3937578" cy="783223"/>
            </a:xfrm>
            <a:custGeom>
              <a:avLst/>
              <a:gdLst>
                <a:gd name="T0" fmla="*/ 0 w 434"/>
                <a:gd name="T1" fmla="*/ 16084744 h 105"/>
                <a:gd name="T2" fmla="*/ 1484375 w 434"/>
                <a:gd name="T3" fmla="*/ 15570594 h 105"/>
                <a:gd name="T4" fmla="*/ 2578125 w 434"/>
                <a:gd name="T5" fmla="*/ 15722752 h 105"/>
                <a:gd name="T6" fmla="*/ 3593750 w 434"/>
                <a:gd name="T7" fmla="*/ 11328987 h 105"/>
                <a:gd name="T8" fmla="*/ 5078125 w 434"/>
                <a:gd name="T9" fmla="*/ 17430814 h 105"/>
                <a:gd name="T10" fmla="*/ 6640626 w 434"/>
                <a:gd name="T11" fmla="*/ 3723785 h 105"/>
                <a:gd name="T12" fmla="*/ 8750000 w 434"/>
                <a:gd name="T13" fmla="*/ 0 h 105"/>
                <a:gd name="T14" fmla="*/ 10234375 w 434"/>
                <a:gd name="T15" fmla="*/ 7447755 h 105"/>
                <a:gd name="T16" fmla="*/ 12343752 w 434"/>
                <a:gd name="T17" fmla="*/ 10500739 h 105"/>
                <a:gd name="T18" fmla="*/ 14375001 w 434"/>
                <a:gd name="T19" fmla="*/ 15722752 h 105"/>
                <a:gd name="T20" fmla="*/ 15937501 w 434"/>
                <a:gd name="T21" fmla="*/ 15390496 h 105"/>
                <a:gd name="T22" fmla="*/ 17500000 w 434"/>
                <a:gd name="T23" fmla="*/ 15233052 h 105"/>
                <a:gd name="T24" fmla="*/ 19531250 w 434"/>
                <a:gd name="T25" fmla="*/ 10652891 h 105"/>
                <a:gd name="T26" fmla="*/ 21093744 w 434"/>
                <a:gd name="T27" fmla="*/ 13036084 h 105"/>
                <a:gd name="T28" fmla="*/ 23125003 w 434"/>
                <a:gd name="T29" fmla="*/ 17768357 h 105"/>
                <a:gd name="T30" fmla="*/ 25156243 w 434"/>
                <a:gd name="T31" fmla="*/ 12179889 h 105"/>
                <a:gd name="T32" fmla="*/ 26718742 w 434"/>
                <a:gd name="T33" fmla="*/ 10838314 h 105"/>
                <a:gd name="T34" fmla="*/ 28281242 w 434"/>
                <a:gd name="T35" fmla="*/ 12027731 h 105"/>
                <a:gd name="T36" fmla="*/ 30312501 w 434"/>
                <a:gd name="T37" fmla="*/ 9983065 h 105"/>
                <a:gd name="T38" fmla="*/ 31875001 w 434"/>
                <a:gd name="T39" fmla="*/ 11666533 h 105"/>
                <a:gd name="T40" fmla="*/ 33906240 w 434"/>
                <a:gd name="T41" fmla="*/ 14044426 h 10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34"/>
                <a:gd name="T64" fmla="*/ 0 h 105"/>
                <a:gd name="T65" fmla="*/ 434 w 434"/>
                <a:gd name="T66" fmla="*/ 105 h 10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34" h="105">
                  <a:moveTo>
                    <a:pt x="0" y="95"/>
                  </a:moveTo>
                  <a:lnTo>
                    <a:pt x="19" y="92"/>
                  </a:lnTo>
                  <a:lnTo>
                    <a:pt x="33" y="93"/>
                  </a:lnTo>
                  <a:lnTo>
                    <a:pt x="46" y="67"/>
                  </a:lnTo>
                  <a:lnTo>
                    <a:pt x="65" y="103"/>
                  </a:lnTo>
                  <a:lnTo>
                    <a:pt x="85" y="22"/>
                  </a:lnTo>
                  <a:lnTo>
                    <a:pt x="112" y="0"/>
                  </a:lnTo>
                  <a:lnTo>
                    <a:pt x="131" y="44"/>
                  </a:lnTo>
                  <a:lnTo>
                    <a:pt x="158" y="62"/>
                  </a:lnTo>
                  <a:lnTo>
                    <a:pt x="184" y="93"/>
                  </a:lnTo>
                  <a:lnTo>
                    <a:pt x="204" y="91"/>
                  </a:lnTo>
                  <a:lnTo>
                    <a:pt x="224" y="90"/>
                  </a:lnTo>
                  <a:lnTo>
                    <a:pt x="250" y="63"/>
                  </a:lnTo>
                  <a:lnTo>
                    <a:pt x="270" y="77"/>
                  </a:lnTo>
                  <a:lnTo>
                    <a:pt x="296" y="105"/>
                  </a:lnTo>
                  <a:lnTo>
                    <a:pt x="322" y="72"/>
                  </a:lnTo>
                  <a:lnTo>
                    <a:pt x="342" y="64"/>
                  </a:lnTo>
                  <a:lnTo>
                    <a:pt x="362" y="71"/>
                  </a:lnTo>
                  <a:lnTo>
                    <a:pt x="388" y="59"/>
                  </a:lnTo>
                  <a:lnTo>
                    <a:pt x="408" y="69"/>
                  </a:lnTo>
                  <a:lnTo>
                    <a:pt x="434" y="83"/>
                  </a:lnTo>
                </a:path>
              </a:pathLst>
            </a:custGeom>
            <a:noFill/>
            <a:ln w="23813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2" name="Freeform 251"/>
            <p:cNvSpPr>
              <a:spLocks/>
            </p:cNvSpPr>
            <p:nvPr/>
          </p:nvSpPr>
          <p:spPr bwMode="auto">
            <a:xfrm>
              <a:off x="672718" y="6306870"/>
              <a:ext cx="3937578" cy="37035"/>
            </a:xfrm>
            <a:custGeom>
              <a:avLst/>
              <a:gdLst>
                <a:gd name="T0" fmla="*/ 0 w 434"/>
                <a:gd name="T1" fmla="*/ 817090 h 5"/>
                <a:gd name="T2" fmla="*/ 1015625 w 434"/>
                <a:gd name="T3" fmla="*/ 817090 h 5"/>
                <a:gd name="T4" fmla="*/ 1484375 w 434"/>
                <a:gd name="T5" fmla="*/ 817090 h 5"/>
                <a:gd name="T6" fmla="*/ 2578125 w 434"/>
                <a:gd name="T7" fmla="*/ 817090 h 5"/>
                <a:gd name="T8" fmla="*/ 3593750 w 434"/>
                <a:gd name="T9" fmla="*/ 642773 h 5"/>
                <a:gd name="T10" fmla="*/ 5078125 w 434"/>
                <a:gd name="T11" fmla="*/ 642773 h 5"/>
                <a:gd name="T12" fmla="*/ 6640626 w 434"/>
                <a:gd name="T13" fmla="*/ 642773 h 5"/>
                <a:gd name="T14" fmla="*/ 8750000 w 434"/>
                <a:gd name="T15" fmla="*/ 642773 h 5"/>
                <a:gd name="T16" fmla="*/ 11250002 w 434"/>
                <a:gd name="T17" fmla="*/ 174317 h 5"/>
                <a:gd name="T18" fmla="*/ 12343752 w 434"/>
                <a:gd name="T19" fmla="*/ 174317 h 5"/>
                <a:gd name="T20" fmla="*/ 14375001 w 434"/>
                <a:gd name="T21" fmla="*/ 642773 h 5"/>
                <a:gd name="T22" fmla="*/ 15937501 w 434"/>
                <a:gd name="T23" fmla="*/ 817090 h 5"/>
                <a:gd name="T24" fmla="*/ 17968750 w 434"/>
                <a:gd name="T25" fmla="*/ 817090 h 5"/>
                <a:gd name="T26" fmla="*/ 19999999 w 434"/>
                <a:gd name="T27" fmla="*/ 817090 h 5"/>
                <a:gd name="T28" fmla="*/ 21093744 w 434"/>
                <a:gd name="T29" fmla="*/ 817090 h 5"/>
                <a:gd name="T30" fmla="*/ 23125003 w 434"/>
                <a:gd name="T31" fmla="*/ 817090 h 5"/>
                <a:gd name="T32" fmla="*/ 25156243 w 434"/>
                <a:gd name="T33" fmla="*/ 495693 h 5"/>
                <a:gd name="T34" fmla="*/ 26718742 w 434"/>
                <a:gd name="T35" fmla="*/ 321370 h 5"/>
                <a:gd name="T36" fmla="*/ 28281242 w 434"/>
                <a:gd name="T37" fmla="*/ 321370 h 5"/>
                <a:gd name="T38" fmla="*/ 30312501 w 434"/>
                <a:gd name="T39" fmla="*/ 495693 h 5"/>
                <a:gd name="T40" fmla="*/ 31875001 w 434"/>
                <a:gd name="T41" fmla="*/ 0 h 5"/>
                <a:gd name="T42" fmla="*/ 33906240 w 434"/>
                <a:gd name="T43" fmla="*/ 321370 h 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34"/>
                <a:gd name="T67" fmla="*/ 0 h 5"/>
                <a:gd name="T68" fmla="*/ 434 w 434"/>
                <a:gd name="T69" fmla="*/ 5 h 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34" h="5">
                  <a:moveTo>
                    <a:pt x="0" y="5"/>
                  </a:moveTo>
                  <a:lnTo>
                    <a:pt x="13" y="5"/>
                  </a:lnTo>
                  <a:lnTo>
                    <a:pt x="19" y="5"/>
                  </a:lnTo>
                  <a:lnTo>
                    <a:pt x="33" y="5"/>
                  </a:lnTo>
                  <a:lnTo>
                    <a:pt x="46" y="4"/>
                  </a:lnTo>
                  <a:lnTo>
                    <a:pt x="65" y="4"/>
                  </a:lnTo>
                  <a:lnTo>
                    <a:pt x="85" y="4"/>
                  </a:lnTo>
                  <a:lnTo>
                    <a:pt x="112" y="4"/>
                  </a:lnTo>
                  <a:lnTo>
                    <a:pt x="144" y="1"/>
                  </a:lnTo>
                  <a:lnTo>
                    <a:pt x="158" y="1"/>
                  </a:lnTo>
                  <a:lnTo>
                    <a:pt x="184" y="4"/>
                  </a:lnTo>
                  <a:lnTo>
                    <a:pt x="204" y="5"/>
                  </a:lnTo>
                  <a:lnTo>
                    <a:pt x="230" y="5"/>
                  </a:lnTo>
                  <a:lnTo>
                    <a:pt x="256" y="5"/>
                  </a:lnTo>
                  <a:lnTo>
                    <a:pt x="270" y="5"/>
                  </a:lnTo>
                  <a:lnTo>
                    <a:pt x="296" y="5"/>
                  </a:lnTo>
                  <a:lnTo>
                    <a:pt x="322" y="3"/>
                  </a:lnTo>
                  <a:lnTo>
                    <a:pt x="342" y="2"/>
                  </a:lnTo>
                  <a:lnTo>
                    <a:pt x="362" y="2"/>
                  </a:lnTo>
                  <a:lnTo>
                    <a:pt x="388" y="3"/>
                  </a:lnTo>
                  <a:lnTo>
                    <a:pt x="408" y="0"/>
                  </a:lnTo>
                  <a:lnTo>
                    <a:pt x="434" y="2"/>
                  </a:lnTo>
                </a:path>
              </a:pathLst>
            </a:custGeom>
            <a:noFill/>
            <a:ln w="23813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3" name="Freeform 252"/>
            <p:cNvSpPr>
              <a:spLocks/>
            </p:cNvSpPr>
            <p:nvPr/>
          </p:nvSpPr>
          <p:spPr bwMode="auto">
            <a:xfrm>
              <a:off x="672718" y="5933776"/>
              <a:ext cx="3883142" cy="373094"/>
            </a:xfrm>
            <a:custGeom>
              <a:avLst/>
              <a:gdLst>
                <a:gd name="T0" fmla="*/ 0 w 428"/>
                <a:gd name="T1" fmla="*/ 5936004 h 50"/>
                <a:gd name="T2" fmla="*/ 1015625 w 428"/>
                <a:gd name="T3" fmla="*/ 5416635 h 50"/>
                <a:gd name="T4" fmla="*/ 2031250 w 428"/>
                <a:gd name="T5" fmla="*/ 6088438 h 50"/>
                <a:gd name="T6" fmla="*/ 3046875 w 428"/>
                <a:gd name="T7" fmla="*/ 4249315 h 50"/>
                <a:gd name="T8" fmla="*/ 5078125 w 428"/>
                <a:gd name="T9" fmla="*/ 0 h 50"/>
                <a:gd name="T10" fmla="*/ 6640626 w 428"/>
                <a:gd name="T11" fmla="*/ 3887566 h 50"/>
                <a:gd name="T12" fmla="*/ 8750000 w 428"/>
                <a:gd name="T13" fmla="*/ 5259996 h 50"/>
                <a:gd name="T14" fmla="*/ 10234375 w 428"/>
                <a:gd name="T15" fmla="*/ 1190995 h 50"/>
                <a:gd name="T16" fmla="*/ 12343751 w 428"/>
                <a:gd name="T17" fmla="*/ 2539751 h 50"/>
                <a:gd name="T18" fmla="*/ 13828121 w 428"/>
                <a:gd name="T19" fmla="*/ 6088438 h 50"/>
                <a:gd name="T20" fmla="*/ 17500000 w 428"/>
                <a:gd name="T21" fmla="*/ 7284759 h 50"/>
                <a:gd name="T22" fmla="*/ 18984370 w 428"/>
                <a:gd name="T23" fmla="*/ 6789066 h 50"/>
                <a:gd name="T24" fmla="*/ 21093744 w 428"/>
                <a:gd name="T25" fmla="*/ 8475754 h 50"/>
                <a:gd name="T26" fmla="*/ 23125003 w 428"/>
                <a:gd name="T27" fmla="*/ 7618486 h 50"/>
                <a:gd name="T28" fmla="*/ 25156243 w 428"/>
                <a:gd name="T29" fmla="*/ 7284759 h 50"/>
                <a:gd name="T30" fmla="*/ 27734382 w 428"/>
                <a:gd name="T31" fmla="*/ 5936004 h 50"/>
                <a:gd name="T32" fmla="*/ 28281242 w 428"/>
                <a:gd name="T33" fmla="*/ 6269731 h 50"/>
                <a:gd name="T34" fmla="*/ 30312501 w 428"/>
                <a:gd name="T35" fmla="*/ 6455339 h 50"/>
                <a:gd name="T36" fmla="*/ 31328121 w 428"/>
                <a:gd name="T37" fmla="*/ 6088438 h 50"/>
                <a:gd name="T38" fmla="*/ 33437500 w 428"/>
                <a:gd name="T39" fmla="*/ 7618486 h 5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28"/>
                <a:gd name="T61" fmla="*/ 0 h 50"/>
                <a:gd name="T62" fmla="*/ 428 w 428"/>
                <a:gd name="T63" fmla="*/ 50 h 5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28" h="50">
                  <a:moveTo>
                    <a:pt x="0" y="35"/>
                  </a:moveTo>
                  <a:lnTo>
                    <a:pt x="13" y="32"/>
                  </a:lnTo>
                  <a:lnTo>
                    <a:pt x="26" y="36"/>
                  </a:lnTo>
                  <a:lnTo>
                    <a:pt x="39" y="25"/>
                  </a:lnTo>
                  <a:lnTo>
                    <a:pt x="65" y="0"/>
                  </a:lnTo>
                  <a:lnTo>
                    <a:pt x="85" y="23"/>
                  </a:lnTo>
                  <a:lnTo>
                    <a:pt x="112" y="31"/>
                  </a:lnTo>
                  <a:lnTo>
                    <a:pt x="131" y="7"/>
                  </a:lnTo>
                  <a:lnTo>
                    <a:pt x="158" y="15"/>
                  </a:lnTo>
                  <a:lnTo>
                    <a:pt x="177" y="36"/>
                  </a:lnTo>
                  <a:lnTo>
                    <a:pt x="224" y="43"/>
                  </a:lnTo>
                  <a:lnTo>
                    <a:pt x="243" y="40"/>
                  </a:lnTo>
                  <a:lnTo>
                    <a:pt x="270" y="50"/>
                  </a:lnTo>
                  <a:lnTo>
                    <a:pt x="296" y="45"/>
                  </a:lnTo>
                  <a:lnTo>
                    <a:pt x="322" y="43"/>
                  </a:lnTo>
                  <a:lnTo>
                    <a:pt x="355" y="35"/>
                  </a:lnTo>
                  <a:lnTo>
                    <a:pt x="362" y="37"/>
                  </a:lnTo>
                  <a:lnTo>
                    <a:pt x="388" y="38"/>
                  </a:lnTo>
                  <a:lnTo>
                    <a:pt x="401" y="36"/>
                  </a:lnTo>
                  <a:lnTo>
                    <a:pt x="428" y="45"/>
                  </a:lnTo>
                </a:path>
              </a:pathLst>
            </a:custGeom>
            <a:noFill/>
            <a:ln w="23813">
              <a:solidFill>
                <a:srgbClr val="0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4" name="Freeform 253"/>
            <p:cNvSpPr>
              <a:spLocks/>
            </p:cNvSpPr>
            <p:nvPr/>
          </p:nvSpPr>
          <p:spPr bwMode="auto">
            <a:xfrm>
              <a:off x="627354" y="6293153"/>
              <a:ext cx="90728" cy="74070"/>
            </a:xfrm>
            <a:custGeom>
              <a:avLst/>
              <a:gdLst>
                <a:gd name="T0" fmla="*/ 2 w 75"/>
                <a:gd name="T1" fmla="*/ 0 h 76"/>
                <a:gd name="T2" fmla="*/ 5 w 75"/>
                <a:gd name="T3" fmla="*/ 4 h 76"/>
                <a:gd name="T4" fmla="*/ 2 w 75"/>
                <a:gd name="T5" fmla="*/ 8 h 76"/>
                <a:gd name="T6" fmla="*/ 0 w 75"/>
                <a:gd name="T7" fmla="*/ 4 h 76"/>
                <a:gd name="T8" fmla="*/ 2 w 75"/>
                <a:gd name="T9" fmla="*/ 0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"/>
                <a:gd name="T16" fmla="*/ 0 h 76"/>
                <a:gd name="T17" fmla="*/ 75 w 75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" h="76">
                  <a:moveTo>
                    <a:pt x="37" y="0"/>
                  </a:moveTo>
                  <a:lnTo>
                    <a:pt x="75" y="38"/>
                  </a:lnTo>
                  <a:lnTo>
                    <a:pt x="37" y="76"/>
                  </a:lnTo>
                  <a:lnTo>
                    <a:pt x="0" y="3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5" name="Freeform 254"/>
            <p:cNvSpPr>
              <a:spLocks/>
            </p:cNvSpPr>
            <p:nvPr/>
          </p:nvSpPr>
          <p:spPr bwMode="auto">
            <a:xfrm>
              <a:off x="926755" y="6293153"/>
              <a:ext cx="90728" cy="74070"/>
            </a:xfrm>
            <a:custGeom>
              <a:avLst/>
              <a:gdLst>
                <a:gd name="T0" fmla="*/ 2 w 75"/>
                <a:gd name="T1" fmla="*/ 0 h 76"/>
                <a:gd name="T2" fmla="*/ 5 w 75"/>
                <a:gd name="T3" fmla="*/ 4 h 76"/>
                <a:gd name="T4" fmla="*/ 2 w 75"/>
                <a:gd name="T5" fmla="*/ 8 h 76"/>
                <a:gd name="T6" fmla="*/ 0 w 75"/>
                <a:gd name="T7" fmla="*/ 4 h 76"/>
                <a:gd name="T8" fmla="*/ 2 w 75"/>
                <a:gd name="T9" fmla="*/ 0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"/>
                <a:gd name="T16" fmla="*/ 0 h 76"/>
                <a:gd name="T17" fmla="*/ 75 w 75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" h="76">
                  <a:moveTo>
                    <a:pt x="38" y="0"/>
                  </a:moveTo>
                  <a:lnTo>
                    <a:pt x="75" y="38"/>
                  </a:lnTo>
                  <a:lnTo>
                    <a:pt x="38" y="76"/>
                  </a:lnTo>
                  <a:lnTo>
                    <a:pt x="0" y="3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6" name="Freeform 255"/>
            <p:cNvSpPr>
              <a:spLocks/>
            </p:cNvSpPr>
            <p:nvPr/>
          </p:nvSpPr>
          <p:spPr bwMode="auto">
            <a:xfrm>
              <a:off x="981192" y="6284923"/>
              <a:ext cx="90728" cy="75442"/>
            </a:xfrm>
            <a:custGeom>
              <a:avLst/>
              <a:gdLst>
                <a:gd name="T0" fmla="*/ 2 w 75"/>
                <a:gd name="T1" fmla="*/ 0 h 77"/>
                <a:gd name="T2" fmla="*/ 5 w 75"/>
                <a:gd name="T3" fmla="*/ 4 h 77"/>
                <a:gd name="T4" fmla="*/ 2 w 75"/>
                <a:gd name="T5" fmla="*/ 9 h 77"/>
                <a:gd name="T6" fmla="*/ 0 w 75"/>
                <a:gd name="T7" fmla="*/ 4 h 77"/>
                <a:gd name="T8" fmla="*/ 2 w 75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"/>
                <a:gd name="T16" fmla="*/ 0 h 77"/>
                <a:gd name="T17" fmla="*/ 75 w 75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" h="77">
                  <a:moveTo>
                    <a:pt x="38" y="0"/>
                  </a:moveTo>
                  <a:lnTo>
                    <a:pt x="75" y="38"/>
                  </a:lnTo>
                  <a:lnTo>
                    <a:pt x="38" y="77"/>
                  </a:lnTo>
                  <a:lnTo>
                    <a:pt x="0" y="3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" name="Freeform 256"/>
            <p:cNvSpPr>
              <a:spLocks/>
            </p:cNvSpPr>
            <p:nvPr/>
          </p:nvSpPr>
          <p:spPr bwMode="auto">
            <a:xfrm>
              <a:off x="1217084" y="6300012"/>
              <a:ext cx="90728" cy="75442"/>
            </a:xfrm>
            <a:custGeom>
              <a:avLst/>
              <a:gdLst>
                <a:gd name="T0" fmla="*/ 2 w 75"/>
                <a:gd name="T1" fmla="*/ 0 h 77"/>
                <a:gd name="T2" fmla="*/ 5 w 75"/>
                <a:gd name="T3" fmla="*/ 4 h 77"/>
                <a:gd name="T4" fmla="*/ 2 w 75"/>
                <a:gd name="T5" fmla="*/ 9 h 77"/>
                <a:gd name="T6" fmla="*/ 0 w 75"/>
                <a:gd name="T7" fmla="*/ 4 h 77"/>
                <a:gd name="T8" fmla="*/ 2 w 75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"/>
                <a:gd name="T16" fmla="*/ 0 h 77"/>
                <a:gd name="T17" fmla="*/ 75 w 75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" h="77">
                  <a:moveTo>
                    <a:pt x="38" y="0"/>
                  </a:moveTo>
                  <a:lnTo>
                    <a:pt x="75" y="39"/>
                  </a:lnTo>
                  <a:lnTo>
                    <a:pt x="38" y="77"/>
                  </a:lnTo>
                  <a:lnTo>
                    <a:pt x="0" y="3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8" name="Freeform 257"/>
            <p:cNvSpPr>
              <a:spLocks/>
            </p:cNvSpPr>
            <p:nvPr/>
          </p:nvSpPr>
          <p:spPr bwMode="auto">
            <a:xfrm>
              <a:off x="1280593" y="6300012"/>
              <a:ext cx="90728" cy="75442"/>
            </a:xfrm>
            <a:custGeom>
              <a:avLst/>
              <a:gdLst>
                <a:gd name="T0" fmla="*/ 2 w 75"/>
                <a:gd name="T1" fmla="*/ 0 h 77"/>
                <a:gd name="T2" fmla="*/ 5 w 75"/>
                <a:gd name="T3" fmla="*/ 4 h 77"/>
                <a:gd name="T4" fmla="*/ 2 w 75"/>
                <a:gd name="T5" fmla="*/ 9 h 77"/>
                <a:gd name="T6" fmla="*/ 0 w 75"/>
                <a:gd name="T7" fmla="*/ 4 h 77"/>
                <a:gd name="T8" fmla="*/ 2 w 75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"/>
                <a:gd name="T16" fmla="*/ 0 h 77"/>
                <a:gd name="T17" fmla="*/ 75 w 75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" h="77">
                  <a:moveTo>
                    <a:pt x="37" y="0"/>
                  </a:moveTo>
                  <a:lnTo>
                    <a:pt x="75" y="39"/>
                  </a:lnTo>
                  <a:lnTo>
                    <a:pt x="37" y="77"/>
                  </a:lnTo>
                  <a:lnTo>
                    <a:pt x="0" y="3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9" name="Freeform 258"/>
            <p:cNvSpPr>
              <a:spLocks/>
            </p:cNvSpPr>
            <p:nvPr/>
          </p:nvSpPr>
          <p:spPr bwMode="auto">
            <a:xfrm>
              <a:off x="1344102" y="6300012"/>
              <a:ext cx="90728" cy="75442"/>
            </a:xfrm>
            <a:custGeom>
              <a:avLst/>
              <a:gdLst>
                <a:gd name="T0" fmla="*/ 2 w 75"/>
                <a:gd name="T1" fmla="*/ 0 h 77"/>
                <a:gd name="T2" fmla="*/ 5 w 75"/>
                <a:gd name="T3" fmla="*/ 4 h 77"/>
                <a:gd name="T4" fmla="*/ 2 w 75"/>
                <a:gd name="T5" fmla="*/ 9 h 77"/>
                <a:gd name="T6" fmla="*/ 0 w 75"/>
                <a:gd name="T7" fmla="*/ 4 h 77"/>
                <a:gd name="T8" fmla="*/ 2 w 75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"/>
                <a:gd name="T16" fmla="*/ 0 h 77"/>
                <a:gd name="T17" fmla="*/ 75 w 75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" h="77">
                  <a:moveTo>
                    <a:pt x="38" y="0"/>
                  </a:moveTo>
                  <a:lnTo>
                    <a:pt x="75" y="39"/>
                  </a:lnTo>
                  <a:lnTo>
                    <a:pt x="38" y="77"/>
                  </a:lnTo>
                  <a:lnTo>
                    <a:pt x="0" y="3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0" name="Freeform 259"/>
            <p:cNvSpPr>
              <a:spLocks/>
            </p:cNvSpPr>
            <p:nvPr/>
          </p:nvSpPr>
          <p:spPr bwMode="auto">
            <a:xfrm>
              <a:off x="1462048" y="6300012"/>
              <a:ext cx="90728" cy="75442"/>
            </a:xfrm>
            <a:custGeom>
              <a:avLst/>
              <a:gdLst>
                <a:gd name="T0" fmla="*/ 2 w 75"/>
                <a:gd name="T1" fmla="*/ 0 h 77"/>
                <a:gd name="T2" fmla="*/ 5 w 75"/>
                <a:gd name="T3" fmla="*/ 4 h 77"/>
                <a:gd name="T4" fmla="*/ 2 w 75"/>
                <a:gd name="T5" fmla="*/ 9 h 77"/>
                <a:gd name="T6" fmla="*/ 0 w 75"/>
                <a:gd name="T7" fmla="*/ 4 h 77"/>
                <a:gd name="T8" fmla="*/ 2 w 75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"/>
                <a:gd name="T16" fmla="*/ 0 h 77"/>
                <a:gd name="T17" fmla="*/ 75 w 75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" h="77">
                  <a:moveTo>
                    <a:pt x="37" y="0"/>
                  </a:moveTo>
                  <a:lnTo>
                    <a:pt x="75" y="39"/>
                  </a:lnTo>
                  <a:lnTo>
                    <a:pt x="37" y="77"/>
                  </a:lnTo>
                  <a:lnTo>
                    <a:pt x="0" y="3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1" name="Freeform 260"/>
            <p:cNvSpPr>
              <a:spLocks/>
            </p:cNvSpPr>
            <p:nvPr/>
          </p:nvSpPr>
          <p:spPr bwMode="auto">
            <a:xfrm>
              <a:off x="1697940" y="6300012"/>
              <a:ext cx="90728" cy="75442"/>
            </a:xfrm>
            <a:custGeom>
              <a:avLst/>
              <a:gdLst>
                <a:gd name="T0" fmla="*/ 2 w 75"/>
                <a:gd name="T1" fmla="*/ 0 h 77"/>
                <a:gd name="T2" fmla="*/ 5 w 75"/>
                <a:gd name="T3" fmla="*/ 4 h 77"/>
                <a:gd name="T4" fmla="*/ 2 w 75"/>
                <a:gd name="T5" fmla="*/ 9 h 77"/>
                <a:gd name="T6" fmla="*/ 0 w 75"/>
                <a:gd name="T7" fmla="*/ 4 h 77"/>
                <a:gd name="T8" fmla="*/ 2 w 75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"/>
                <a:gd name="T16" fmla="*/ 0 h 77"/>
                <a:gd name="T17" fmla="*/ 75 w 75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" h="77">
                  <a:moveTo>
                    <a:pt x="37" y="0"/>
                  </a:moveTo>
                  <a:lnTo>
                    <a:pt x="75" y="39"/>
                  </a:lnTo>
                  <a:lnTo>
                    <a:pt x="37" y="77"/>
                  </a:lnTo>
                  <a:lnTo>
                    <a:pt x="0" y="3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2" name="Freeform 261"/>
            <p:cNvSpPr>
              <a:spLocks/>
            </p:cNvSpPr>
            <p:nvPr/>
          </p:nvSpPr>
          <p:spPr bwMode="auto">
            <a:xfrm>
              <a:off x="1879395" y="6306870"/>
              <a:ext cx="90728" cy="75442"/>
            </a:xfrm>
            <a:custGeom>
              <a:avLst/>
              <a:gdLst>
                <a:gd name="T0" fmla="*/ 2 w 74"/>
                <a:gd name="T1" fmla="*/ 0 h 76"/>
                <a:gd name="T2" fmla="*/ 5 w 74"/>
                <a:gd name="T3" fmla="*/ 5 h 76"/>
                <a:gd name="T4" fmla="*/ 2 w 74"/>
                <a:gd name="T5" fmla="*/ 9 h 76"/>
                <a:gd name="T6" fmla="*/ 0 w 74"/>
                <a:gd name="T7" fmla="*/ 5 h 76"/>
                <a:gd name="T8" fmla="*/ 2 w 74"/>
                <a:gd name="T9" fmla="*/ 0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"/>
                <a:gd name="T16" fmla="*/ 0 h 76"/>
                <a:gd name="T17" fmla="*/ 74 w 74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" h="76">
                  <a:moveTo>
                    <a:pt x="37" y="0"/>
                  </a:moveTo>
                  <a:lnTo>
                    <a:pt x="74" y="38"/>
                  </a:lnTo>
                  <a:lnTo>
                    <a:pt x="37" y="76"/>
                  </a:lnTo>
                  <a:lnTo>
                    <a:pt x="0" y="3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3" name="Freeform 262"/>
            <p:cNvSpPr>
              <a:spLocks/>
            </p:cNvSpPr>
            <p:nvPr/>
          </p:nvSpPr>
          <p:spPr bwMode="auto">
            <a:xfrm>
              <a:off x="2115287" y="6300012"/>
              <a:ext cx="90728" cy="75442"/>
            </a:xfrm>
            <a:custGeom>
              <a:avLst/>
              <a:gdLst>
                <a:gd name="T0" fmla="*/ 2 w 75"/>
                <a:gd name="T1" fmla="*/ 0 h 77"/>
                <a:gd name="T2" fmla="*/ 5 w 75"/>
                <a:gd name="T3" fmla="*/ 4 h 77"/>
                <a:gd name="T4" fmla="*/ 2 w 75"/>
                <a:gd name="T5" fmla="*/ 9 h 77"/>
                <a:gd name="T6" fmla="*/ 0 w 75"/>
                <a:gd name="T7" fmla="*/ 4 h 77"/>
                <a:gd name="T8" fmla="*/ 2 w 75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"/>
                <a:gd name="T16" fmla="*/ 0 h 77"/>
                <a:gd name="T17" fmla="*/ 75 w 75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" h="77">
                  <a:moveTo>
                    <a:pt x="38" y="0"/>
                  </a:moveTo>
                  <a:lnTo>
                    <a:pt x="75" y="39"/>
                  </a:lnTo>
                  <a:lnTo>
                    <a:pt x="38" y="77"/>
                  </a:lnTo>
                  <a:lnTo>
                    <a:pt x="0" y="3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4" name="Freeform 263"/>
            <p:cNvSpPr>
              <a:spLocks/>
            </p:cNvSpPr>
            <p:nvPr/>
          </p:nvSpPr>
          <p:spPr bwMode="auto">
            <a:xfrm>
              <a:off x="2296742" y="6300012"/>
              <a:ext cx="90728" cy="75442"/>
            </a:xfrm>
            <a:custGeom>
              <a:avLst/>
              <a:gdLst>
                <a:gd name="T0" fmla="*/ 2 w 75"/>
                <a:gd name="T1" fmla="*/ 0 h 77"/>
                <a:gd name="T2" fmla="*/ 5 w 75"/>
                <a:gd name="T3" fmla="*/ 4 h 77"/>
                <a:gd name="T4" fmla="*/ 2 w 75"/>
                <a:gd name="T5" fmla="*/ 9 h 77"/>
                <a:gd name="T6" fmla="*/ 0 w 75"/>
                <a:gd name="T7" fmla="*/ 4 h 77"/>
                <a:gd name="T8" fmla="*/ 2 w 75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"/>
                <a:gd name="T16" fmla="*/ 0 h 77"/>
                <a:gd name="T17" fmla="*/ 75 w 75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" h="77">
                  <a:moveTo>
                    <a:pt x="38" y="0"/>
                  </a:moveTo>
                  <a:lnTo>
                    <a:pt x="75" y="39"/>
                  </a:lnTo>
                  <a:lnTo>
                    <a:pt x="38" y="77"/>
                  </a:lnTo>
                  <a:lnTo>
                    <a:pt x="0" y="3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5" name="Freeform 264"/>
            <p:cNvSpPr>
              <a:spLocks/>
            </p:cNvSpPr>
            <p:nvPr/>
          </p:nvSpPr>
          <p:spPr bwMode="auto">
            <a:xfrm>
              <a:off x="2532634" y="6306870"/>
              <a:ext cx="90728" cy="75442"/>
            </a:xfrm>
            <a:custGeom>
              <a:avLst/>
              <a:gdLst>
                <a:gd name="T0" fmla="*/ 2 w 75"/>
                <a:gd name="T1" fmla="*/ 0 h 76"/>
                <a:gd name="T2" fmla="*/ 5 w 75"/>
                <a:gd name="T3" fmla="*/ 5 h 76"/>
                <a:gd name="T4" fmla="*/ 2 w 75"/>
                <a:gd name="T5" fmla="*/ 9 h 76"/>
                <a:gd name="T6" fmla="*/ 0 w 75"/>
                <a:gd name="T7" fmla="*/ 5 h 76"/>
                <a:gd name="T8" fmla="*/ 2 w 75"/>
                <a:gd name="T9" fmla="*/ 0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"/>
                <a:gd name="T16" fmla="*/ 0 h 76"/>
                <a:gd name="T17" fmla="*/ 75 w 75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" h="76">
                  <a:moveTo>
                    <a:pt x="38" y="0"/>
                  </a:moveTo>
                  <a:lnTo>
                    <a:pt x="75" y="38"/>
                  </a:lnTo>
                  <a:lnTo>
                    <a:pt x="38" y="76"/>
                  </a:lnTo>
                  <a:lnTo>
                    <a:pt x="0" y="3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6" name="Freeform 265"/>
            <p:cNvSpPr>
              <a:spLocks/>
            </p:cNvSpPr>
            <p:nvPr/>
          </p:nvSpPr>
          <p:spPr bwMode="auto">
            <a:xfrm>
              <a:off x="2714089" y="6306870"/>
              <a:ext cx="90728" cy="75442"/>
            </a:xfrm>
            <a:custGeom>
              <a:avLst/>
              <a:gdLst>
                <a:gd name="T0" fmla="*/ 2 w 75"/>
                <a:gd name="T1" fmla="*/ 0 h 76"/>
                <a:gd name="T2" fmla="*/ 5 w 75"/>
                <a:gd name="T3" fmla="*/ 5 h 76"/>
                <a:gd name="T4" fmla="*/ 2 w 75"/>
                <a:gd name="T5" fmla="*/ 9 h 76"/>
                <a:gd name="T6" fmla="*/ 0 w 75"/>
                <a:gd name="T7" fmla="*/ 5 h 76"/>
                <a:gd name="T8" fmla="*/ 2 w 75"/>
                <a:gd name="T9" fmla="*/ 0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"/>
                <a:gd name="T16" fmla="*/ 0 h 76"/>
                <a:gd name="T17" fmla="*/ 75 w 75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" h="76">
                  <a:moveTo>
                    <a:pt x="38" y="0"/>
                  </a:moveTo>
                  <a:lnTo>
                    <a:pt x="75" y="38"/>
                  </a:lnTo>
                  <a:lnTo>
                    <a:pt x="38" y="76"/>
                  </a:lnTo>
                  <a:lnTo>
                    <a:pt x="0" y="3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7" name="Freeform 266"/>
            <p:cNvSpPr>
              <a:spLocks/>
            </p:cNvSpPr>
            <p:nvPr/>
          </p:nvSpPr>
          <p:spPr bwMode="auto">
            <a:xfrm>
              <a:off x="2949981" y="6293153"/>
              <a:ext cx="90728" cy="74070"/>
            </a:xfrm>
            <a:custGeom>
              <a:avLst/>
              <a:gdLst>
                <a:gd name="T0" fmla="*/ 2 w 75"/>
                <a:gd name="T1" fmla="*/ 0 h 76"/>
                <a:gd name="T2" fmla="*/ 5 w 75"/>
                <a:gd name="T3" fmla="*/ 4 h 76"/>
                <a:gd name="T4" fmla="*/ 2 w 75"/>
                <a:gd name="T5" fmla="*/ 8 h 76"/>
                <a:gd name="T6" fmla="*/ 0 w 75"/>
                <a:gd name="T7" fmla="*/ 4 h 76"/>
                <a:gd name="T8" fmla="*/ 2 w 75"/>
                <a:gd name="T9" fmla="*/ 0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"/>
                <a:gd name="T16" fmla="*/ 0 h 76"/>
                <a:gd name="T17" fmla="*/ 75 w 75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" h="76">
                  <a:moveTo>
                    <a:pt x="38" y="0"/>
                  </a:moveTo>
                  <a:lnTo>
                    <a:pt x="75" y="38"/>
                  </a:lnTo>
                  <a:lnTo>
                    <a:pt x="38" y="76"/>
                  </a:lnTo>
                  <a:lnTo>
                    <a:pt x="0" y="3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" name="Freeform 267"/>
            <p:cNvSpPr>
              <a:spLocks/>
            </p:cNvSpPr>
            <p:nvPr/>
          </p:nvSpPr>
          <p:spPr bwMode="auto">
            <a:xfrm>
              <a:off x="3131436" y="6300012"/>
              <a:ext cx="90728" cy="75442"/>
            </a:xfrm>
            <a:custGeom>
              <a:avLst/>
              <a:gdLst>
                <a:gd name="T0" fmla="*/ 2 w 75"/>
                <a:gd name="T1" fmla="*/ 0 h 77"/>
                <a:gd name="T2" fmla="*/ 5 w 75"/>
                <a:gd name="T3" fmla="*/ 4 h 77"/>
                <a:gd name="T4" fmla="*/ 2 w 75"/>
                <a:gd name="T5" fmla="*/ 9 h 77"/>
                <a:gd name="T6" fmla="*/ 0 w 75"/>
                <a:gd name="T7" fmla="*/ 4 h 77"/>
                <a:gd name="T8" fmla="*/ 2 w 75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"/>
                <a:gd name="T16" fmla="*/ 0 h 77"/>
                <a:gd name="T17" fmla="*/ 75 w 75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" h="77">
                  <a:moveTo>
                    <a:pt x="38" y="0"/>
                  </a:moveTo>
                  <a:lnTo>
                    <a:pt x="75" y="39"/>
                  </a:lnTo>
                  <a:lnTo>
                    <a:pt x="38" y="77"/>
                  </a:lnTo>
                  <a:lnTo>
                    <a:pt x="0" y="3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9" name="Freeform 268"/>
            <p:cNvSpPr>
              <a:spLocks/>
            </p:cNvSpPr>
            <p:nvPr/>
          </p:nvSpPr>
          <p:spPr bwMode="auto">
            <a:xfrm>
              <a:off x="3376401" y="6306870"/>
              <a:ext cx="90728" cy="75442"/>
            </a:xfrm>
            <a:custGeom>
              <a:avLst/>
              <a:gdLst>
                <a:gd name="T0" fmla="*/ 2 w 75"/>
                <a:gd name="T1" fmla="*/ 0 h 76"/>
                <a:gd name="T2" fmla="*/ 5 w 75"/>
                <a:gd name="T3" fmla="*/ 5 h 76"/>
                <a:gd name="T4" fmla="*/ 2 w 75"/>
                <a:gd name="T5" fmla="*/ 9 h 76"/>
                <a:gd name="T6" fmla="*/ 0 w 75"/>
                <a:gd name="T7" fmla="*/ 5 h 76"/>
                <a:gd name="T8" fmla="*/ 2 w 75"/>
                <a:gd name="T9" fmla="*/ 0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"/>
                <a:gd name="T16" fmla="*/ 0 h 76"/>
                <a:gd name="T17" fmla="*/ 75 w 75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" h="76">
                  <a:moveTo>
                    <a:pt x="37" y="0"/>
                  </a:moveTo>
                  <a:lnTo>
                    <a:pt x="75" y="38"/>
                  </a:lnTo>
                  <a:lnTo>
                    <a:pt x="37" y="76"/>
                  </a:lnTo>
                  <a:lnTo>
                    <a:pt x="0" y="3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0" name="Freeform 269"/>
            <p:cNvSpPr>
              <a:spLocks/>
            </p:cNvSpPr>
            <p:nvPr/>
          </p:nvSpPr>
          <p:spPr bwMode="auto">
            <a:xfrm>
              <a:off x="3548783" y="6157358"/>
              <a:ext cx="90728" cy="75442"/>
            </a:xfrm>
            <a:custGeom>
              <a:avLst/>
              <a:gdLst>
                <a:gd name="T0" fmla="*/ 2 w 75"/>
                <a:gd name="T1" fmla="*/ 0 h 77"/>
                <a:gd name="T2" fmla="*/ 5 w 75"/>
                <a:gd name="T3" fmla="*/ 4 h 77"/>
                <a:gd name="T4" fmla="*/ 2 w 75"/>
                <a:gd name="T5" fmla="*/ 9 h 77"/>
                <a:gd name="T6" fmla="*/ 0 w 75"/>
                <a:gd name="T7" fmla="*/ 4 h 77"/>
                <a:gd name="T8" fmla="*/ 2 w 75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"/>
                <a:gd name="T16" fmla="*/ 0 h 77"/>
                <a:gd name="T17" fmla="*/ 75 w 75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" h="77">
                  <a:moveTo>
                    <a:pt x="38" y="0"/>
                  </a:moveTo>
                  <a:lnTo>
                    <a:pt x="75" y="38"/>
                  </a:lnTo>
                  <a:lnTo>
                    <a:pt x="38" y="77"/>
                  </a:lnTo>
                  <a:lnTo>
                    <a:pt x="0" y="3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1" name="Freeform 270"/>
            <p:cNvSpPr>
              <a:spLocks/>
            </p:cNvSpPr>
            <p:nvPr/>
          </p:nvSpPr>
          <p:spPr bwMode="auto">
            <a:xfrm>
              <a:off x="3848184" y="6293153"/>
              <a:ext cx="90728" cy="74070"/>
            </a:xfrm>
            <a:custGeom>
              <a:avLst/>
              <a:gdLst>
                <a:gd name="T0" fmla="*/ 2 w 75"/>
                <a:gd name="T1" fmla="*/ 0 h 76"/>
                <a:gd name="T2" fmla="*/ 5 w 75"/>
                <a:gd name="T3" fmla="*/ 4 h 76"/>
                <a:gd name="T4" fmla="*/ 2 w 75"/>
                <a:gd name="T5" fmla="*/ 8 h 76"/>
                <a:gd name="T6" fmla="*/ 0 w 75"/>
                <a:gd name="T7" fmla="*/ 4 h 76"/>
                <a:gd name="T8" fmla="*/ 2 w 75"/>
                <a:gd name="T9" fmla="*/ 0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"/>
                <a:gd name="T16" fmla="*/ 0 h 76"/>
                <a:gd name="T17" fmla="*/ 75 w 75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" h="76">
                  <a:moveTo>
                    <a:pt x="38" y="0"/>
                  </a:moveTo>
                  <a:lnTo>
                    <a:pt x="75" y="38"/>
                  </a:lnTo>
                  <a:lnTo>
                    <a:pt x="38" y="76"/>
                  </a:lnTo>
                  <a:lnTo>
                    <a:pt x="0" y="3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2" name="Freeform 271"/>
            <p:cNvSpPr>
              <a:spLocks/>
            </p:cNvSpPr>
            <p:nvPr/>
          </p:nvSpPr>
          <p:spPr bwMode="auto">
            <a:xfrm>
              <a:off x="3911693" y="6300012"/>
              <a:ext cx="90728" cy="75442"/>
            </a:xfrm>
            <a:custGeom>
              <a:avLst/>
              <a:gdLst>
                <a:gd name="T0" fmla="*/ 2 w 75"/>
                <a:gd name="T1" fmla="*/ 0 h 77"/>
                <a:gd name="T2" fmla="*/ 5 w 75"/>
                <a:gd name="T3" fmla="*/ 4 h 77"/>
                <a:gd name="T4" fmla="*/ 2 w 75"/>
                <a:gd name="T5" fmla="*/ 9 h 77"/>
                <a:gd name="T6" fmla="*/ 0 w 75"/>
                <a:gd name="T7" fmla="*/ 4 h 77"/>
                <a:gd name="T8" fmla="*/ 2 w 75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"/>
                <a:gd name="T16" fmla="*/ 0 h 77"/>
                <a:gd name="T17" fmla="*/ 75 w 75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" h="77">
                  <a:moveTo>
                    <a:pt x="37" y="0"/>
                  </a:moveTo>
                  <a:lnTo>
                    <a:pt x="75" y="39"/>
                  </a:lnTo>
                  <a:lnTo>
                    <a:pt x="37" y="77"/>
                  </a:lnTo>
                  <a:lnTo>
                    <a:pt x="0" y="3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3" name="Freeform 272"/>
            <p:cNvSpPr>
              <a:spLocks/>
            </p:cNvSpPr>
            <p:nvPr/>
          </p:nvSpPr>
          <p:spPr bwMode="auto">
            <a:xfrm>
              <a:off x="4211095" y="6150500"/>
              <a:ext cx="90728" cy="74070"/>
            </a:xfrm>
            <a:custGeom>
              <a:avLst/>
              <a:gdLst>
                <a:gd name="T0" fmla="*/ 2 w 75"/>
                <a:gd name="T1" fmla="*/ 0 h 76"/>
                <a:gd name="T2" fmla="*/ 5 w 75"/>
                <a:gd name="T3" fmla="*/ 4 h 76"/>
                <a:gd name="T4" fmla="*/ 2 w 75"/>
                <a:gd name="T5" fmla="*/ 8 h 76"/>
                <a:gd name="T6" fmla="*/ 0 w 75"/>
                <a:gd name="T7" fmla="*/ 4 h 76"/>
                <a:gd name="T8" fmla="*/ 2 w 75"/>
                <a:gd name="T9" fmla="*/ 0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"/>
                <a:gd name="T16" fmla="*/ 0 h 76"/>
                <a:gd name="T17" fmla="*/ 75 w 75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" h="76">
                  <a:moveTo>
                    <a:pt x="38" y="0"/>
                  </a:moveTo>
                  <a:lnTo>
                    <a:pt x="75" y="38"/>
                  </a:lnTo>
                  <a:lnTo>
                    <a:pt x="38" y="76"/>
                  </a:lnTo>
                  <a:lnTo>
                    <a:pt x="0" y="3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4" name="Freeform 273"/>
            <p:cNvSpPr>
              <a:spLocks/>
            </p:cNvSpPr>
            <p:nvPr/>
          </p:nvSpPr>
          <p:spPr bwMode="auto">
            <a:xfrm>
              <a:off x="4329040" y="6150500"/>
              <a:ext cx="90728" cy="74070"/>
            </a:xfrm>
            <a:custGeom>
              <a:avLst/>
              <a:gdLst>
                <a:gd name="T0" fmla="*/ 2 w 75"/>
                <a:gd name="T1" fmla="*/ 0 h 76"/>
                <a:gd name="T2" fmla="*/ 5 w 75"/>
                <a:gd name="T3" fmla="*/ 4 h 76"/>
                <a:gd name="T4" fmla="*/ 2 w 75"/>
                <a:gd name="T5" fmla="*/ 8 h 76"/>
                <a:gd name="T6" fmla="*/ 0 w 75"/>
                <a:gd name="T7" fmla="*/ 4 h 76"/>
                <a:gd name="T8" fmla="*/ 2 w 75"/>
                <a:gd name="T9" fmla="*/ 0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"/>
                <a:gd name="T16" fmla="*/ 0 h 76"/>
                <a:gd name="T17" fmla="*/ 75 w 75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" h="76">
                  <a:moveTo>
                    <a:pt x="37" y="0"/>
                  </a:moveTo>
                  <a:lnTo>
                    <a:pt x="75" y="38"/>
                  </a:lnTo>
                  <a:lnTo>
                    <a:pt x="37" y="76"/>
                  </a:lnTo>
                  <a:lnTo>
                    <a:pt x="0" y="3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5" name="Freeform 274"/>
            <p:cNvSpPr>
              <a:spLocks/>
            </p:cNvSpPr>
            <p:nvPr/>
          </p:nvSpPr>
          <p:spPr bwMode="auto">
            <a:xfrm>
              <a:off x="4628442" y="6180677"/>
              <a:ext cx="90728" cy="75442"/>
            </a:xfrm>
            <a:custGeom>
              <a:avLst/>
              <a:gdLst>
                <a:gd name="T0" fmla="*/ 2 w 75"/>
                <a:gd name="T1" fmla="*/ 0 h 77"/>
                <a:gd name="T2" fmla="*/ 5 w 75"/>
                <a:gd name="T3" fmla="*/ 4 h 77"/>
                <a:gd name="T4" fmla="*/ 2 w 75"/>
                <a:gd name="T5" fmla="*/ 9 h 77"/>
                <a:gd name="T6" fmla="*/ 0 w 75"/>
                <a:gd name="T7" fmla="*/ 4 h 77"/>
                <a:gd name="T8" fmla="*/ 2 w 75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"/>
                <a:gd name="T16" fmla="*/ 0 h 77"/>
                <a:gd name="T17" fmla="*/ 75 w 75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" h="77">
                  <a:moveTo>
                    <a:pt x="38" y="0"/>
                  </a:moveTo>
                  <a:lnTo>
                    <a:pt x="75" y="38"/>
                  </a:lnTo>
                  <a:lnTo>
                    <a:pt x="38" y="77"/>
                  </a:lnTo>
                  <a:lnTo>
                    <a:pt x="0" y="3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6" name="Freeform 275"/>
            <p:cNvSpPr>
              <a:spLocks/>
            </p:cNvSpPr>
            <p:nvPr/>
          </p:nvSpPr>
          <p:spPr bwMode="auto">
            <a:xfrm>
              <a:off x="636427" y="6187535"/>
              <a:ext cx="72582" cy="60353"/>
            </a:xfrm>
            <a:custGeom>
              <a:avLst/>
              <a:gdLst>
                <a:gd name="T0" fmla="*/ 2 w 60"/>
                <a:gd name="T1" fmla="*/ 0 h 61"/>
                <a:gd name="T2" fmla="*/ 3 w 60"/>
                <a:gd name="T3" fmla="*/ 4 h 61"/>
                <a:gd name="T4" fmla="*/ 2 w 60"/>
                <a:gd name="T5" fmla="*/ 7 h 61"/>
                <a:gd name="T6" fmla="*/ 0 w 60"/>
                <a:gd name="T7" fmla="*/ 4 h 61"/>
                <a:gd name="T8" fmla="*/ 2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0"/>
                  </a:lnTo>
                  <a:lnTo>
                    <a:pt x="30" y="61"/>
                  </a:lnTo>
                  <a:lnTo>
                    <a:pt x="0" y="3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0080"/>
            </a:solidFill>
            <a:ln w="11113">
              <a:solidFill>
                <a:srgbClr val="8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7" name="Freeform 276"/>
            <p:cNvSpPr>
              <a:spLocks/>
            </p:cNvSpPr>
            <p:nvPr/>
          </p:nvSpPr>
          <p:spPr bwMode="auto">
            <a:xfrm>
              <a:off x="872319" y="5992758"/>
              <a:ext cx="72582" cy="60353"/>
            </a:xfrm>
            <a:custGeom>
              <a:avLst/>
              <a:gdLst>
                <a:gd name="T0" fmla="*/ 2 w 60"/>
                <a:gd name="T1" fmla="*/ 0 h 61"/>
                <a:gd name="T2" fmla="*/ 3 w 60"/>
                <a:gd name="T3" fmla="*/ 4 h 61"/>
                <a:gd name="T4" fmla="*/ 2 w 60"/>
                <a:gd name="T5" fmla="*/ 7 h 61"/>
                <a:gd name="T6" fmla="*/ 0 w 60"/>
                <a:gd name="T7" fmla="*/ 4 h 61"/>
                <a:gd name="T8" fmla="*/ 2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1"/>
                  </a:lnTo>
                  <a:lnTo>
                    <a:pt x="30" y="61"/>
                  </a:lnTo>
                  <a:lnTo>
                    <a:pt x="0" y="3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0080"/>
            </a:solidFill>
            <a:ln w="11113">
              <a:solidFill>
                <a:srgbClr val="8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" name="Freeform 277"/>
            <p:cNvSpPr>
              <a:spLocks/>
            </p:cNvSpPr>
            <p:nvPr/>
          </p:nvSpPr>
          <p:spPr bwMode="auto">
            <a:xfrm>
              <a:off x="990265" y="5942006"/>
              <a:ext cx="72582" cy="58982"/>
            </a:xfrm>
            <a:custGeom>
              <a:avLst/>
              <a:gdLst>
                <a:gd name="T0" fmla="*/ 2 w 60"/>
                <a:gd name="T1" fmla="*/ 0 h 61"/>
                <a:gd name="T2" fmla="*/ 3 w 60"/>
                <a:gd name="T3" fmla="*/ 3 h 61"/>
                <a:gd name="T4" fmla="*/ 2 w 60"/>
                <a:gd name="T5" fmla="*/ 6 h 61"/>
                <a:gd name="T6" fmla="*/ 0 w 60"/>
                <a:gd name="T7" fmla="*/ 3 h 61"/>
                <a:gd name="T8" fmla="*/ 2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0"/>
                  </a:lnTo>
                  <a:lnTo>
                    <a:pt x="30" y="61"/>
                  </a:lnTo>
                  <a:lnTo>
                    <a:pt x="0" y="3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0080"/>
            </a:solidFill>
            <a:ln w="11113">
              <a:solidFill>
                <a:srgbClr val="8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9" name="Freeform 278"/>
            <p:cNvSpPr>
              <a:spLocks/>
            </p:cNvSpPr>
            <p:nvPr/>
          </p:nvSpPr>
          <p:spPr bwMode="auto">
            <a:xfrm>
              <a:off x="1108210" y="5910458"/>
              <a:ext cx="72582" cy="60353"/>
            </a:xfrm>
            <a:custGeom>
              <a:avLst/>
              <a:gdLst>
                <a:gd name="T0" fmla="*/ 2 w 60"/>
                <a:gd name="T1" fmla="*/ 0 h 61"/>
                <a:gd name="T2" fmla="*/ 3 w 60"/>
                <a:gd name="T3" fmla="*/ 4 h 61"/>
                <a:gd name="T4" fmla="*/ 2 w 60"/>
                <a:gd name="T5" fmla="*/ 7 h 61"/>
                <a:gd name="T6" fmla="*/ 0 w 60"/>
                <a:gd name="T7" fmla="*/ 4 h 61"/>
                <a:gd name="T8" fmla="*/ 2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1"/>
                  </a:lnTo>
                  <a:lnTo>
                    <a:pt x="30" y="61"/>
                  </a:lnTo>
                  <a:lnTo>
                    <a:pt x="0" y="3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0080"/>
            </a:solidFill>
            <a:ln w="11113">
              <a:solidFill>
                <a:srgbClr val="8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0" name="Freeform 279"/>
            <p:cNvSpPr>
              <a:spLocks/>
            </p:cNvSpPr>
            <p:nvPr/>
          </p:nvSpPr>
          <p:spPr bwMode="auto">
            <a:xfrm>
              <a:off x="1289666" y="5851476"/>
              <a:ext cx="72582" cy="58982"/>
            </a:xfrm>
            <a:custGeom>
              <a:avLst/>
              <a:gdLst>
                <a:gd name="T0" fmla="*/ 2 w 60"/>
                <a:gd name="T1" fmla="*/ 0 h 61"/>
                <a:gd name="T2" fmla="*/ 3 w 60"/>
                <a:gd name="T3" fmla="*/ 3 h 61"/>
                <a:gd name="T4" fmla="*/ 2 w 60"/>
                <a:gd name="T5" fmla="*/ 6 h 61"/>
                <a:gd name="T6" fmla="*/ 0 w 60"/>
                <a:gd name="T7" fmla="*/ 3 h 61"/>
                <a:gd name="T8" fmla="*/ 2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1"/>
                  </a:lnTo>
                  <a:lnTo>
                    <a:pt x="30" y="61"/>
                  </a:lnTo>
                  <a:lnTo>
                    <a:pt x="0" y="3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0080"/>
            </a:solidFill>
            <a:ln w="11113">
              <a:solidFill>
                <a:srgbClr val="8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1" name="Freeform 280"/>
            <p:cNvSpPr>
              <a:spLocks/>
            </p:cNvSpPr>
            <p:nvPr/>
          </p:nvSpPr>
          <p:spPr bwMode="auto">
            <a:xfrm>
              <a:off x="1471121" y="5859706"/>
              <a:ext cx="72582" cy="58982"/>
            </a:xfrm>
            <a:custGeom>
              <a:avLst/>
              <a:gdLst>
                <a:gd name="T0" fmla="*/ 2 w 60"/>
                <a:gd name="T1" fmla="*/ 0 h 61"/>
                <a:gd name="T2" fmla="*/ 3 w 60"/>
                <a:gd name="T3" fmla="*/ 3 h 61"/>
                <a:gd name="T4" fmla="*/ 2 w 60"/>
                <a:gd name="T5" fmla="*/ 6 h 61"/>
                <a:gd name="T6" fmla="*/ 0 w 60"/>
                <a:gd name="T7" fmla="*/ 3 h 61"/>
                <a:gd name="T8" fmla="*/ 2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0"/>
                  </a:lnTo>
                  <a:lnTo>
                    <a:pt x="30" y="61"/>
                  </a:lnTo>
                  <a:lnTo>
                    <a:pt x="0" y="3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0080"/>
            </a:solidFill>
            <a:ln w="11113">
              <a:solidFill>
                <a:srgbClr val="8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2" name="Freeform 281"/>
            <p:cNvSpPr>
              <a:spLocks/>
            </p:cNvSpPr>
            <p:nvPr/>
          </p:nvSpPr>
          <p:spPr bwMode="auto">
            <a:xfrm>
              <a:off x="1707013" y="5649841"/>
              <a:ext cx="72582" cy="60353"/>
            </a:xfrm>
            <a:custGeom>
              <a:avLst/>
              <a:gdLst>
                <a:gd name="T0" fmla="*/ 2 w 60"/>
                <a:gd name="T1" fmla="*/ 0 h 61"/>
                <a:gd name="T2" fmla="*/ 3 w 60"/>
                <a:gd name="T3" fmla="*/ 4 h 61"/>
                <a:gd name="T4" fmla="*/ 2 w 60"/>
                <a:gd name="T5" fmla="*/ 7 h 61"/>
                <a:gd name="T6" fmla="*/ 0 w 60"/>
                <a:gd name="T7" fmla="*/ 4 h 61"/>
                <a:gd name="T8" fmla="*/ 2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0"/>
                  </a:lnTo>
                  <a:lnTo>
                    <a:pt x="30" y="61"/>
                  </a:lnTo>
                  <a:lnTo>
                    <a:pt x="0" y="3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0080"/>
            </a:solidFill>
            <a:ln w="11113">
              <a:solidFill>
                <a:srgbClr val="8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3" name="Freeform 282"/>
            <p:cNvSpPr>
              <a:spLocks/>
            </p:cNvSpPr>
            <p:nvPr/>
          </p:nvSpPr>
          <p:spPr bwMode="auto">
            <a:xfrm>
              <a:off x="1888468" y="5619664"/>
              <a:ext cx="72582" cy="60353"/>
            </a:xfrm>
            <a:custGeom>
              <a:avLst/>
              <a:gdLst>
                <a:gd name="T0" fmla="*/ 2 w 60"/>
                <a:gd name="T1" fmla="*/ 0 h 61"/>
                <a:gd name="T2" fmla="*/ 3 w 60"/>
                <a:gd name="T3" fmla="*/ 4 h 61"/>
                <a:gd name="T4" fmla="*/ 2 w 60"/>
                <a:gd name="T5" fmla="*/ 7 h 61"/>
                <a:gd name="T6" fmla="*/ 0 w 60"/>
                <a:gd name="T7" fmla="*/ 4 h 61"/>
                <a:gd name="T8" fmla="*/ 2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1"/>
                  </a:lnTo>
                  <a:lnTo>
                    <a:pt x="30" y="61"/>
                  </a:lnTo>
                  <a:lnTo>
                    <a:pt x="0" y="3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0080"/>
            </a:solidFill>
            <a:ln w="11113">
              <a:solidFill>
                <a:srgbClr val="8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4" name="Freeform 283"/>
            <p:cNvSpPr>
              <a:spLocks/>
            </p:cNvSpPr>
            <p:nvPr/>
          </p:nvSpPr>
          <p:spPr bwMode="auto">
            <a:xfrm>
              <a:off x="2124360" y="5738999"/>
              <a:ext cx="72582" cy="60353"/>
            </a:xfrm>
            <a:custGeom>
              <a:avLst/>
              <a:gdLst>
                <a:gd name="T0" fmla="*/ 2 w 60"/>
                <a:gd name="T1" fmla="*/ 0 h 62"/>
                <a:gd name="T2" fmla="*/ 3 w 60"/>
                <a:gd name="T3" fmla="*/ 3 h 62"/>
                <a:gd name="T4" fmla="*/ 2 w 60"/>
                <a:gd name="T5" fmla="*/ 6 h 62"/>
                <a:gd name="T6" fmla="*/ 0 w 60"/>
                <a:gd name="T7" fmla="*/ 3 h 62"/>
                <a:gd name="T8" fmla="*/ 2 w 60"/>
                <a:gd name="T9" fmla="*/ 0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2"/>
                <a:gd name="T17" fmla="*/ 60 w 60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2">
                  <a:moveTo>
                    <a:pt x="30" y="0"/>
                  </a:moveTo>
                  <a:lnTo>
                    <a:pt x="60" y="31"/>
                  </a:lnTo>
                  <a:lnTo>
                    <a:pt x="30" y="62"/>
                  </a:lnTo>
                  <a:lnTo>
                    <a:pt x="0" y="3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0080"/>
            </a:solidFill>
            <a:ln w="11113">
              <a:solidFill>
                <a:srgbClr val="8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5" name="Freeform 284"/>
            <p:cNvSpPr>
              <a:spLocks/>
            </p:cNvSpPr>
            <p:nvPr/>
          </p:nvSpPr>
          <p:spPr bwMode="auto">
            <a:xfrm>
              <a:off x="2369324" y="6075058"/>
              <a:ext cx="72582" cy="60353"/>
            </a:xfrm>
            <a:custGeom>
              <a:avLst/>
              <a:gdLst>
                <a:gd name="T0" fmla="*/ 2 w 60"/>
                <a:gd name="T1" fmla="*/ 0 h 61"/>
                <a:gd name="T2" fmla="*/ 3 w 60"/>
                <a:gd name="T3" fmla="*/ 4 h 61"/>
                <a:gd name="T4" fmla="*/ 2 w 60"/>
                <a:gd name="T5" fmla="*/ 7 h 61"/>
                <a:gd name="T6" fmla="*/ 0 w 60"/>
                <a:gd name="T7" fmla="*/ 4 h 61"/>
                <a:gd name="T8" fmla="*/ 2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1"/>
                  </a:lnTo>
                  <a:lnTo>
                    <a:pt x="30" y="61"/>
                  </a:lnTo>
                  <a:lnTo>
                    <a:pt x="0" y="3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0080"/>
            </a:solidFill>
            <a:ln w="11113">
              <a:solidFill>
                <a:srgbClr val="8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6" name="Freeform 285"/>
            <p:cNvSpPr>
              <a:spLocks/>
            </p:cNvSpPr>
            <p:nvPr/>
          </p:nvSpPr>
          <p:spPr bwMode="auto">
            <a:xfrm>
              <a:off x="2541707" y="6083288"/>
              <a:ext cx="72582" cy="58982"/>
            </a:xfrm>
            <a:custGeom>
              <a:avLst/>
              <a:gdLst>
                <a:gd name="T0" fmla="*/ 2 w 60"/>
                <a:gd name="T1" fmla="*/ 0 h 61"/>
                <a:gd name="T2" fmla="*/ 3 w 60"/>
                <a:gd name="T3" fmla="*/ 3 h 61"/>
                <a:gd name="T4" fmla="*/ 2 w 60"/>
                <a:gd name="T5" fmla="*/ 6 h 61"/>
                <a:gd name="T6" fmla="*/ 0 w 60"/>
                <a:gd name="T7" fmla="*/ 3 h 61"/>
                <a:gd name="T8" fmla="*/ 2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0"/>
                  </a:lnTo>
                  <a:lnTo>
                    <a:pt x="30" y="61"/>
                  </a:lnTo>
                  <a:lnTo>
                    <a:pt x="0" y="3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0080"/>
            </a:solidFill>
            <a:ln w="11113">
              <a:solidFill>
                <a:srgbClr val="8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7" name="Freeform 286"/>
            <p:cNvSpPr>
              <a:spLocks/>
            </p:cNvSpPr>
            <p:nvPr/>
          </p:nvSpPr>
          <p:spPr bwMode="auto">
            <a:xfrm>
              <a:off x="2723162" y="6075058"/>
              <a:ext cx="72582" cy="60353"/>
            </a:xfrm>
            <a:custGeom>
              <a:avLst/>
              <a:gdLst>
                <a:gd name="T0" fmla="*/ 2 w 60"/>
                <a:gd name="T1" fmla="*/ 0 h 61"/>
                <a:gd name="T2" fmla="*/ 3 w 60"/>
                <a:gd name="T3" fmla="*/ 4 h 61"/>
                <a:gd name="T4" fmla="*/ 2 w 60"/>
                <a:gd name="T5" fmla="*/ 7 h 61"/>
                <a:gd name="T6" fmla="*/ 0 w 60"/>
                <a:gd name="T7" fmla="*/ 4 h 61"/>
                <a:gd name="T8" fmla="*/ 2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1"/>
                  </a:lnTo>
                  <a:lnTo>
                    <a:pt x="30" y="61"/>
                  </a:lnTo>
                  <a:lnTo>
                    <a:pt x="0" y="3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0080"/>
            </a:solidFill>
            <a:ln w="11113">
              <a:solidFill>
                <a:srgbClr val="8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" name="Freeform 287"/>
            <p:cNvSpPr>
              <a:spLocks/>
            </p:cNvSpPr>
            <p:nvPr/>
          </p:nvSpPr>
          <p:spPr bwMode="auto">
            <a:xfrm>
              <a:off x="2959054" y="6098377"/>
              <a:ext cx="72582" cy="58982"/>
            </a:xfrm>
            <a:custGeom>
              <a:avLst/>
              <a:gdLst>
                <a:gd name="T0" fmla="*/ 2 w 60"/>
                <a:gd name="T1" fmla="*/ 0 h 61"/>
                <a:gd name="T2" fmla="*/ 3 w 60"/>
                <a:gd name="T3" fmla="*/ 3 h 61"/>
                <a:gd name="T4" fmla="*/ 2 w 60"/>
                <a:gd name="T5" fmla="*/ 6 h 61"/>
                <a:gd name="T6" fmla="*/ 0 w 60"/>
                <a:gd name="T7" fmla="*/ 3 h 61"/>
                <a:gd name="T8" fmla="*/ 2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1"/>
                  </a:lnTo>
                  <a:lnTo>
                    <a:pt x="30" y="61"/>
                  </a:lnTo>
                  <a:lnTo>
                    <a:pt x="0" y="3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0080"/>
            </a:solidFill>
            <a:ln w="11113">
              <a:solidFill>
                <a:srgbClr val="8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9" name="Freeform 288"/>
            <p:cNvSpPr>
              <a:spLocks/>
            </p:cNvSpPr>
            <p:nvPr/>
          </p:nvSpPr>
          <p:spPr bwMode="auto">
            <a:xfrm>
              <a:off x="3140509" y="6256118"/>
              <a:ext cx="72582" cy="58982"/>
            </a:xfrm>
            <a:custGeom>
              <a:avLst/>
              <a:gdLst>
                <a:gd name="T0" fmla="*/ 2 w 60"/>
                <a:gd name="T1" fmla="*/ 0 h 61"/>
                <a:gd name="T2" fmla="*/ 3 w 60"/>
                <a:gd name="T3" fmla="*/ 3 h 61"/>
                <a:gd name="T4" fmla="*/ 2 w 60"/>
                <a:gd name="T5" fmla="*/ 6 h 61"/>
                <a:gd name="T6" fmla="*/ 0 w 60"/>
                <a:gd name="T7" fmla="*/ 3 h 61"/>
                <a:gd name="T8" fmla="*/ 2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0"/>
                  </a:lnTo>
                  <a:lnTo>
                    <a:pt x="30" y="61"/>
                  </a:lnTo>
                  <a:lnTo>
                    <a:pt x="0" y="3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0080"/>
            </a:solidFill>
            <a:ln w="11113">
              <a:solidFill>
                <a:srgbClr val="8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0" name="Freeform 289"/>
            <p:cNvSpPr>
              <a:spLocks/>
            </p:cNvSpPr>
            <p:nvPr/>
          </p:nvSpPr>
          <p:spPr bwMode="auto">
            <a:xfrm>
              <a:off x="3385473" y="6157358"/>
              <a:ext cx="72582" cy="60353"/>
            </a:xfrm>
            <a:custGeom>
              <a:avLst/>
              <a:gdLst>
                <a:gd name="T0" fmla="*/ 2 w 60"/>
                <a:gd name="T1" fmla="*/ 0 h 61"/>
                <a:gd name="T2" fmla="*/ 3 w 60"/>
                <a:gd name="T3" fmla="*/ 4 h 61"/>
                <a:gd name="T4" fmla="*/ 2 w 60"/>
                <a:gd name="T5" fmla="*/ 7 h 61"/>
                <a:gd name="T6" fmla="*/ 0 w 60"/>
                <a:gd name="T7" fmla="*/ 4 h 61"/>
                <a:gd name="T8" fmla="*/ 2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1"/>
                  </a:lnTo>
                  <a:lnTo>
                    <a:pt x="30" y="61"/>
                  </a:lnTo>
                  <a:lnTo>
                    <a:pt x="0" y="3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0080"/>
            </a:solidFill>
            <a:ln w="11113">
              <a:solidFill>
                <a:srgbClr val="8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1" name="Freeform 290"/>
            <p:cNvSpPr>
              <a:spLocks/>
            </p:cNvSpPr>
            <p:nvPr/>
          </p:nvSpPr>
          <p:spPr bwMode="auto">
            <a:xfrm>
              <a:off x="3621365" y="6135412"/>
              <a:ext cx="72582" cy="58982"/>
            </a:xfrm>
            <a:custGeom>
              <a:avLst/>
              <a:gdLst>
                <a:gd name="T0" fmla="*/ 2 w 60"/>
                <a:gd name="T1" fmla="*/ 0 h 61"/>
                <a:gd name="T2" fmla="*/ 3 w 60"/>
                <a:gd name="T3" fmla="*/ 3 h 61"/>
                <a:gd name="T4" fmla="*/ 2 w 60"/>
                <a:gd name="T5" fmla="*/ 6 h 61"/>
                <a:gd name="T6" fmla="*/ 0 w 60"/>
                <a:gd name="T7" fmla="*/ 3 h 61"/>
                <a:gd name="T8" fmla="*/ 2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1"/>
                  </a:lnTo>
                  <a:lnTo>
                    <a:pt x="30" y="61"/>
                  </a:lnTo>
                  <a:lnTo>
                    <a:pt x="0" y="3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0080"/>
            </a:solidFill>
            <a:ln w="11113">
              <a:solidFill>
                <a:srgbClr val="8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2" name="Freeform 291"/>
            <p:cNvSpPr>
              <a:spLocks/>
            </p:cNvSpPr>
            <p:nvPr/>
          </p:nvSpPr>
          <p:spPr bwMode="auto">
            <a:xfrm>
              <a:off x="3802820" y="6113465"/>
              <a:ext cx="72582" cy="60353"/>
            </a:xfrm>
            <a:custGeom>
              <a:avLst/>
              <a:gdLst>
                <a:gd name="T0" fmla="*/ 2 w 60"/>
                <a:gd name="T1" fmla="*/ 0 h 62"/>
                <a:gd name="T2" fmla="*/ 3 w 60"/>
                <a:gd name="T3" fmla="*/ 3 h 62"/>
                <a:gd name="T4" fmla="*/ 2 w 60"/>
                <a:gd name="T5" fmla="*/ 6 h 62"/>
                <a:gd name="T6" fmla="*/ 0 w 60"/>
                <a:gd name="T7" fmla="*/ 3 h 62"/>
                <a:gd name="T8" fmla="*/ 2 w 60"/>
                <a:gd name="T9" fmla="*/ 0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2"/>
                <a:gd name="T17" fmla="*/ 60 w 60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2">
                  <a:moveTo>
                    <a:pt x="30" y="0"/>
                  </a:moveTo>
                  <a:lnTo>
                    <a:pt x="60" y="31"/>
                  </a:lnTo>
                  <a:lnTo>
                    <a:pt x="30" y="62"/>
                  </a:lnTo>
                  <a:lnTo>
                    <a:pt x="0" y="3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0080"/>
            </a:solidFill>
            <a:ln w="11113">
              <a:solidFill>
                <a:srgbClr val="8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3" name="Freeform 292"/>
            <p:cNvSpPr>
              <a:spLocks/>
            </p:cNvSpPr>
            <p:nvPr/>
          </p:nvSpPr>
          <p:spPr bwMode="auto">
            <a:xfrm>
              <a:off x="3975203" y="6106607"/>
              <a:ext cx="72582" cy="58982"/>
            </a:xfrm>
            <a:custGeom>
              <a:avLst/>
              <a:gdLst>
                <a:gd name="T0" fmla="*/ 2 w 60"/>
                <a:gd name="T1" fmla="*/ 0 h 61"/>
                <a:gd name="T2" fmla="*/ 3 w 60"/>
                <a:gd name="T3" fmla="*/ 3 h 61"/>
                <a:gd name="T4" fmla="*/ 2 w 60"/>
                <a:gd name="T5" fmla="*/ 6 h 61"/>
                <a:gd name="T6" fmla="*/ 0 w 60"/>
                <a:gd name="T7" fmla="*/ 3 h 61"/>
                <a:gd name="T8" fmla="*/ 2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0"/>
                  </a:lnTo>
                  <a:lnTo>
                    <a:pt x="30" y="61"/>
                  </a:lnTo>
                  <a:lnTo>
                    <a:pt x="0" y="3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0080"/>
            </a:solidFill>
            <a:ln w="11113">
              <a:solidFill>
                <a:srgbClr val="8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4" name="Freeform 293"/>
            <p:cNvSpPr>
              <a:spLocks/>
            </p:cNvSpPr>
            <p:nvPr/>
          </p:nvSpPr>
          <p:spPr bwMode="auto">
            <a:xfrm>
              <a:off x="4220167" y="6113465"/>
              <a:ext cx="72582" cy="60353"/>
            </a:xfrm>
            <a:custGeom>
              <a:avLst/>
              <a:gdLst>
                <a:gd name="T0" fmla="*/ 2 w 60"/>
                <a:gd name="T1" fmla="*/ 0 h 62"/>
                <a:gd name="T2" fmla="*/ 3 w 60"/>
                <a:gd name="T3" fmla="*/ 3 h 62"/>
                <a:gd name="T4" fmla="*/ 2 w 60"/>
                <a:gd name="T5" fmla="*/ 6 h 62"/>
                <a:gd name="T6" fmla="*/ 0 w 60"/>
                <a:gd name="T7" fmla="*/ 3 h 62"/>
                <a:gd name="T8" fmla="*/ 2 w 60"/>
                <a:gd name="T9" fmla="*/ 0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2"/>
                <a:gd name="T17" fmla="*/ 60 w 60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2">
                  <a:moveTo>
                    <a:pt x="30" y="0"/>
                  </a:moveTo>
                  <a:lnTo>
                    <a:pt x="60" y="31"/>
                  </a:lnTo>
                  <a:lnTo>
                    <a:pt x="30" y="62"/>
                  </a:lnTo>
                  <a:lnTo>
                    <a:pt x="0" y="3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0080"/>
            </a:solidFill>
            <a:ln w="11113">
              <a:solidFill>
                <a:srgbClr val="8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5" name="Freeform 294"/>
            <p:cNvSpPr>
              <a:spLocks/>
            </p:cNvSpPr>
            <p:nvPr/>
          </p:nvSpPr>
          <p:spPr bwMode="auto">
            <a:xfrm>
              <a:off x="4637514" y="6165588"/>
              <a:ext cx="72582" cy="58982"/>
            </a:xfrm>
            <a:custGeom>
              <a:avLst/>
              <a:gdLst>
                <a:gd name="T0" fmla="*/ 2 w 60"/>
                <a:gd name="T1" fmla="*/ 0 h 61"/>
                <a:gd name="T2" fmla="*/ 3 w 60"/>
                <a:gd name="T3" fmla="*/ 3 h 61"/>
                <a:gd name="T4" fmla="*/ 2 w 60"/>
                <a:gd name="T5" fmla="*/ 6 h 61"/>
                <a:gd name="T6" fmla="*/ 0 w 60"/>
                <a:gd name="T7" fmla="*/ 3 h 61"/>
                <a:gd name="T8" fmla="*/ 2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0"/>
                  </a:lnTo>
                  <a:lnTo>
                    <a:pt x="30" y="61"/>
                  </a:lnTo>
                  <a:lnTo>
                    <a:pt x="0" y="3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0080"/>
            </a:solidFill>
            <a:ln w="11113">
              <a:solidFill>
                <a:srgbClr val="8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6" name="Freeform 295"/>
            <p:cNvSpPr>
              <a:spLocks/>
            </p:cNvSpPr>
            <p:nvPr/>
          </p:nvSpPr>
          <p:spPr bwMode="auto">
            <a:xfrm>
              <a:off x="636427" y="5717053"/>
              <a:ext cx="72582" cy="60353"/>
            </a:xfrm>
            <a:custGeom>
              <a:avLst/>
              <a:gdLst>
                <a:gd name="T0" fmla="*/ 2 w 60"/>
                <a:gd name="T1" fmla="*/ 0 h 62"/>
                <a:gd name="T2" fmla="*/ 3 w 60"/>
                <a:gd name="T3" fmla="*/ 3 h 62"/>
                <a:gd name="T4" fmla="*/ 2 w 60"/>
                <a:gd name="T5" fmla="*/ 6 h 62"/>
                <a:gd name="T6" fmla="*/ 0 w 60"/>
                <a:gd name="T7" fmla="*/ 3 h 62"/>
                <a:gd name="T8" fmla="*/ 2 w 60"/>
                <a:gd name="T9" fmla="*/ 0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2"/>
                <a:gd name="T17" fmla="*/ 60 w 60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2">
                  <a:moveTo>
                    <a:pt x="30" y="0"/>
                  </a:moveTo>
                  <a:lnTo>
                    <a:pt x="60" y="31"/>
                  </a:lnTo>
                  <a:lnTo>
                    <a:pt x="30" y="62"/>
                  </a:lnTo>
                  <a:lnTo>
                    <a:pt x="0" y="3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8000"/>
            </a:solidFill>
            <a:ln w="11113">
              <a:solidFill>
                <a:srgbClr val="8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7" name="Freeform 296"/>
            <p:cNvSpPr>
              <a:spLocks/>
            </p:cNvSpPr>
            <p:nvPr/>
          </p:nvSpPr>
          <p:spPr bwMode="auto">
            <a:xfrm>
              <a:off x="808809" y="5977670"/>
              <a:ext cx="72582" cy="61725"/>
            </a:xfrm>
            <a:custGeom>
              <a:avLst/>
              <a:gdLst>
                <a:gd name="T0" fmla="*/ 2 w 60"/>
                <a:gd name="T1" fmla="*/ 0 h 61"/>
                <a:gd name="T2" fmla="*/ 3 w 60"/>
                <a:gd name="T3" fmla="*/ 4 h 61"/>
                <a:gd name="T4" fmla="*/ 2 w 60"/>
                <a:gd name="T5" fmla="*/ 8 h 61"/>
                <a:gd name="T6" fmla="*/ 0 w 60"/>
                <a:gd name="T7" fmla="*/ 4 h 61"/>
                <a:gd name="T8" fmla="*/ 2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0"/>
                  </a:lnTo>
                  <a:lnTo>
                    <a:pt x="30" y="61"/>
                  </a:lnTo>
                  <a:lnTo>
                    <a:pt x="0" y="3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8000"/>
            </a:solidFill>
            <a:ln w="11113">
              <a:solidFill>
                <a:srgbClr val="8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" name="Freeform 297"/>
            <p:cNvSpPr>
              <a:spLocks/>
            </p:cNvSpPr>
            <p:nvPr/>
          </p:nvSpPr>
          <p:spPr bwMode="auto">
            <a:xfrm>
              <a:off x="935828" y="6046253"/>
              <a:ext cx="72582" cy="60353"/>
            </a:xfrm>
            <a:custGeom>
              <a:avLst/>
              <a:gdLst>
                <a:gd name="T0" fmla="*/ 2 w 60"/>
                <a:gd name="T1" fmla="*/ 0 h 61"/>
                <a:gd name="T2" fmla="*/ 3 w 60"/>
                <a:gd name="T3" fmla="*/ 4 h 61"/>
                <a:gd name="T4" fmla="*/ 2 w 60"/>
                <a:gd name="T5" fmla="*/ 7 h 61"/>
                <a:gd name="T6" fmla="*/ 0 w 60"/>
                <a:gd name="T7" fmla="*/ 4 h 61"/>
                <a:gd name="T8" fmla="*/ 2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0"/>
                  </a:lnTo>
                  <a:lnTo>
                    <a:pt x="30" y="61"/>
                  </a:lnTo>
                  <a:lnTo>
                    <a:pt x="0" y="3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8000"/>
            </a:solidFill>
            <a:ln w="11113">
              <a:solidFill>
                <a:srgbClr val="8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9" name="Freeform 298"/>
            <p:cNvSpPr>
              <a:spLocks/>
            </p:cNvSpPr>
            <p:nvPr/>
          </p:nvSpPr>
          <p:spPr bwMode="auto">
            <a:xfrm>
              <a:off x="1053774" y="5313782"/>
              <a:ext cx="72582" cy="60353"/>
            </a:xfrm>
            <a:custGeom>
              <a:avLst/>
              <a:gdLst>
                <a:gd name="T0" fmla="*/ 2 w 60"/>
                <a:gd name="T1" fmla="*/ 0 h 61"/>
                <a:gd name="T2" fmla="*/ 3 w 60"/>
                <a:gd name="T3" fmla="*/ 4 h 61"/>
                <a:gd name="T4" fmla="*/ 2 w 60"/>
                <a:gd name="T5" fmla="*/ 7 h 61"/>
                <a:gd name="T6" fmla="*/ 0 w 60"/>
                <a:gd name="T7" fmla="*/ 4 h 61"/>
                <a:gd name="T8" fmla="*/ 2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1"/>
                  </a:lnTo>
                  <a:lnTo>
                    <a:pt x="30" y="61"/>
                  </a:lnTo>
                  <a:lnTo>
                    <a:pt x="0" y="3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8000"/>
            </a:solidFill>
            <a:ln w="11113">
              <a:solidFill>
                <a:srgbClr val="8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0" name="Freeform 299"/>
            <p:cNvSpPr>
              <a:spLocks/>
            </p:cNvSpPr>
            <p:nvPr/>
          </p:nvSpPr>
          <p:spPr bwMode="auto">
            <a:xfrm>
              <a:off x="1289666" y="4872105"/>
              <a:ext cx="72582" cy="60353"/>
            </a:xfrm>
            <a:custGeom>
              <a:avLst/>
              <a:gdLst>
                <a:gd name="T0" fmla="*/ 2 w 60"/>
                <a:gd name="T1" fmla="*/ 0 h 61"/>
                <a:gd name="T2" fmla="*/ 3 w 60"/>
                <a:gd name="T3" fmla="*/ 4 h 61"/>
                <a:gd name="T4" fmla="*/ 2 w 60"/>
                <a:gd name="T5" fmla="*/ 7 h 61"/>
                <a:gd name="T6" fmla="*/ 0 w 60"/>
                <a:gd name="T7" fmla="*/ 4 h 61"/>
                <a:gd name="T8" fmla="*/ 2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1"/>
                  </a:lnTo>
                  <a:lnTo>
                    <a:pt x="30" y="61"/>
                  </a:lnTo>
                  <a:lnTo>
                    <a:pt x="0" y="3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8000"/>
            </a:solidFill>
            <a:ln w="11113">
              <a:solidFill>
                <a:srgbClr val="8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1" name="Freeform 300"/>
            <p:cNvSpPr>
              <a:spLocks/>
            </p:cNvSpPr>
            <p:nvPr/>
          </p:nvSpPr>
          <p:spPr bwMode="auto">
            <a:xfrm>
              <a:off x="1652576" y="5276747"/>
              <a:ext cx="72582" cy="58982"/>
            </a:xfrm>
            <a:custGeom>
              <a:avLst/>
              <a:gdLst>
                <a:gd name="T0" fmla="*/ 2 w 60"/>
                <a:gd name="T1" fmla="*/ 0 h 61"/>
                <a:gd name="T2" fmla="*/ 3 w 60"/>
                <a:gd name="T3" fmla="*/ 3 h 61"/>
                <a:gd name="T4" fmla="*/ 2 w 60"/>
                <a:gd name="T5" fmla="*/ 6 h 61"/>
                <a:gd name="T6" fmla="*/ 0 w 60"/>
                <a:gd name="T7" fmla="*/ 3 h 61"/>
                <a:gd name="T8" fmla="*/ 2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0"/>
                  </a:lnTo>
                  <a:lnTo>
                    <a:pt x="30" y="61"/>
                  </a:lnTo>
                  <a:lnTo>
                    <a:pt x="0" y="3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8000"/>
            </a:solidFill>
            <a:ln w="11113">
              <a:solidFill>
                <a:srgbClr val="8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2" name="Freeform 301"/>
            <p:cNvSpPr>
              <a:spLocks/>
            </p:cNvSpPr>
            <p:nvPr/>
          </p:nvSpPr>
          <p:spPr bwMode="auto">
            <a:xfrm>
              <a:off x="1707013" y="5836388"/>
              <a:ext cx="72582" cy="60353"/>
            </a:xfrm>
            <a:custGeom>
              <a:avLst/>
              <a:gdLst>
                <a:gd name="T0" fmla="*/ 2 w 60"/>
                <a:gd name="T1" fmla="*/ 0 h 61"/>
                <a:gd name="T2" fmla="*/ 3 w 60"/>
                <a:gd name="T3" fmla="*/ 4 h 61"/>
                <a:gd name="T4" fmla="*/ 2 w 60"/>
                <a:gd name="T5" fmla="*/ 7 h 61"/>
                <a:gd name="T6" fmla="*/ 0 w 60"/>
                <a:gd name="T7" fmla="*/ 4 h 61"/>
                <a:gd name="T8" fmla="*/ 2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0"/>
                  </a:lnTo>
                  <a:lnTo>
                    <a:pt x="30" y="61"/>
                  </a:lnTo>
                  <a:lnTo>
                    <a:pt x="0" y="3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8000"/>
            </a:solidFill>
            <a:ln w="11113">
              <a:solidFill>
                <a:srgbClr val="8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3" name="Freeform 302"/>
            <p:cNvSpPr>
              <a:spLocks/>
            </p:cNvSpPr>
            <p:nvPr/>
          </p:nvSpPr>
          <p:spPr bwMode="auto">
            <a:xfrm>
              <a:off x="1824958" y="5216394"/>
              <a:ext cx="72582" cy="60353"/>
            </a:xfrm>
            <a:custGeom>
              <a:avLst/>
              <a:gdLst>
                <a:gd name="T0" fmla="*/ 2 w 60"/>
                <a:gd name="T1" fmla="*/ 0 h 61"/>
                <a:gd name="T2" fmla="*/ 3 w 60"/>
                <a:gd name="T3" fmla="*/ 4 h 61"/>
                <a:gd name="T4" fmla="*/ 2 w 60"/>
                <a:gd name="T5" fmla="*/ 7 h 61"/>
                <a:gd name="T6" fmla="*/ 0 w 60"/>
                <a:gd name="T7" fmla="*/ 4 h 61"/>
                <a:gd name="T8" fmla="*/ 2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0"/>
                  </a:lnTo>
                  <a:lnTo>
                    <a:pt x="30" y="61"/>
                  </a:lnTo>
                  <a:lnTo>
                    <a:pt x="0" y="3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8000"/>
            </a:solidFill>
            <a:ln w="11113">
              <a:solidFill>
                <a:srgbClr val="8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4" name="Freeform 303"/>
            <p:cNvSpPr>
              <a:spLocks/>
            </p:cNvSpPr>
            <p:nvPr/>
          </p:nvSpPr>
          <p:spPr bwMode="auto">
            <a:xfrm>
              <a:off x="2124360" y="5058652"/>
              <a:ext cx="72582" cy="60353"/>
            </a:xfrm>
            <a:custGeom>
              <a:avLst/>
              <a:gdLst>
                <a:gd name="T0" fmla="*/ 2 w 60"/>
                <a:gd name="T1" fmla="*/ 0 h 61"/>
                <a:gd name="T2" fmla="*/ 3 w 60"/>
                <a:gd name="T3" fmla="*/ 4 h 61"/>
                <a:gd name="T4" fmla="*/ 2 w 60"/>
                <a:gd name="T5" fmla="*/ 7 h 61"/>
                <a:gd name="T6" fmla="*/ 0 w 60"/>
                <a:gd name="T7" fmla="*/ 4 h 61"/>
                <a:gd name="T8" fmla="*/ 2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1"/>
                  </a:lnTo>
                  <a:lnTo>
                    <a:pt x="30" y="61"/>
                  </a:lnTo>
                  <a:lnTo>
                    <a:pt x="0" y="3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8000"/>
            </a:solidFill>
            <a:ln w="11113">
              <a:solidFill>
                <a:srgbClr val="8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5" name="Freeform 304"/>
            <p:cNvSpPr>
              <a:spLocks/>
            </p:cNvSpPr>
            <p:nvPr/>
          </p:nvSpPr>
          <p:spPr bwMode="auto">
            <a:xfrm>
              <a:off x="2305815" y="5559311"/>
              <a:ext cx="72582" cy="60353"/>
            </a:xfrm>
            <a:custGeom>
              <a:avLst/>
              <a:gdLst>
                <a:gd name="T0" fmla="*/ 2 w 60"/>
                <a:gd name="T1" fmla="*/ 0 h 61"/>
                <a:gd name="T2" fmla="*/ 3 w 60"/>
                <a:gd name="T3" fmla="*/ 4 h 61"/>
                <a:gd name="T4" fmla="*/ 2 w 60"/>
                <a:gd name="T5" fmla="*/ 7 h 61"/>
                <a:gd name="T6" fmla="*/ 0 w 60"/>
                <a:gd name="T7" fmla="*/ 4 h 61"/>
                <a:gd name="T8" fmla="*/ 2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1"/>
                  </a:lnTo>
                  <a:lnTo>
                    <a:pt x="30" y="61"/>
                  </a:lnTo>
                  <a:lnTo>
                    <a:pt x="0" y="3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8000"/>
            </a:solidFill>
            <a:ln w="11113">
              <a:solidFill>
                <a:srgbClr val="8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6" name="Freeform 305"/>
            <p:cNvSpPr>
              <a:spLocks/>
            </p:cNvSpPr>
            <p:nvPr/>
          </p:nvSpPr>
          <p:spPr bwMode="auto">
            <a:xfrm>
              <a:off x="2541707" y="6180677"/>
              <a:ext cx="72582" cy="58982"/>
            </a:xfrm>
            <a:custGeom>
              <a:avLst/>
              <a:gdLst>
                <a:gd name="T0" fmla="*/ 2 w 60"/>
                <a:gd name="T1" fmla="*/ 0 h 61"/>
                <a:gd name="T2" fmla="*/ 3 w 60"/>
                <a:gd name="T3" fmla="*/ 3 h 61"/>
                <a:gd name="T4" fmla="*/ 2 w 60"/>
                <a:gd name="T5" fmla="*/ 6 h 61"/>
                <a:gd name="T6" fmla="*/ 0 w 60"/>
                <a:gd name="T7" fmla="*/ 3 h 61"/>
                <a:gd name="T8" fmla="*/ 2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1"/>
                  </a:lnTo>
                  <a:lnTo>
                    <a:pt x="30" y="61"/>
                  </a:lnTo>
                  <a:lnTo>
                    <a:pt x="0" y="3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8000"/>
            </a:solidFill>
            <a:ln w="11113">
              <a:solidFill>
                <a:srgbClr val="8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7" name="Freeform 306"/>
            <p:cNvSpPr>
              <a:spLocks/>
            </p:cNvSpPr>
            <p:nvPr/>
          </p:nvSpPr>
          <p:spPr bwMode="auto">
            <a:xfrm>
              <a:off x="2723162" y="6210853"/>
              <a:ext cx="72582" cy="58982"/>
            </a:xfrm>
            <a:custGeom>
              <a:avLst/>
              <a:gdLst>
                <a:gd name="T0" fmla="*/ 2 w 60"/>
                <a:gd name="T1" fmla="*/ 0 h 61"/>
                <a:gd name="T2" fmla="*/ 3 w 60"/>
                <a:gd name="T3" fmla="*/ 3 h 61"/>
                <a:gd name="T4" fmla="*/ 2 w 60"/>
                <a:gd name="T5" fmla="*/ 6 h 61"/>
                <a:gd name="T6" fmla="*/ 0 w 60"/>
                <a:gd name="T7" fmla="*/ 3 h 61"/>
                <a:gd name="T8" fmla="*/ 2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0"/>
                  </a:lnTo>
                  <a:lnTo>
                    <a:pt x="30" y="61"/>
                  </a:lnTo>
                  <a:lnTo>
                    <a:pt x="0" y="3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8000"/>
            </a:solidFill>
            <a:ln w="11113">
              <a:solidFill>
                <a:srgbClr val="8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" name="Freeform 307"/>
            <p:cNvSpPr>
              <a:spLocks/>
            </p:cNvSpPr>
            <p:nvPr/>
          </p:nvSpPr>
          <p:spPr bwMode="auto">
            <a:xfrm>
              <a:off x="2904617" y="6224570"/>
              <a:ext cx="72582" cy="60353"/>
            </a:xfrm>
            <a:custGeom>
              <a:avLst/>
              <a:gdLst>
                <a:gd name="T0" fmla="*/ 2 w 60"/>
                <a:gd name="T1" fmla="*/ 0 h 61"/>
                <a:gd name="T2" fmla="*/ 3 w 60"/>
                <a:gd name="T3" fmla="*/ 4 h 61"/>
                <a:gd name="T4" fmla="*/ 2 w 60"/>
                <a:gd name="T5" fmla="*/ 7 h 61"/>
                <a:gd name="T6" fmla="*/ 0 w 60"/>
                <a:gd name="T7" fmla="*/ 4 h 61"/>
                <a:gd name="T8" fmla="*/ 2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1"/>
                  </a:lnTo>
                  <a:lnTo>
                    <a:pt x="30" y="61"/>
                  </a:lnTo>
                  <a:lnTo>
                    <a:pt x="0" y="3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8000"/>
            </a:solidFill>
            <a:ln w="11113">
              <a:solidFill>
                <a:srgbClr val="8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9" name="Freeform 308"/>
            <p:cNvSpPr>
              <a:spLocks/>
            </p:cNvSpPr>
            <p:nvPr/>
          </p:nvSpPr>
          <p:spPr bwMode="auto">
            <a:xfrm>
              <a:off x="3086072" y="6194393"/>
              <a:ext cx="72582" cy="61725"/>
            </a:xfrm>
            <a:custGeom>
              <a:avLst/>
              <a:gdLst>
                <a:gd name="T0" fmla="*/ 2 w 60"/>
                <a:gd name="T1" fmla="*/ 0 h 62"/>
                <a:gd name="T2" fmla="*/ 3 w 60"/>
                <a:gd name="T3" fmla="*/ 4 h 62"/>
                <a:gd name="T4" fmla="*/ 2 w 60"/>
                <a:gd name="T5" fmla="*/ 8 h 62"/>
                <a:gd name="T6" fmla="*/ 0 w 60"/>
                <a:gd name="T7" fmla="*/ 4 h 62"/>
                <a:gd name="T8" fmla="*/ 2 w 60"/>
                <a:gd name="T9" fmla="*/ 0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2"/>
                <a:gd name="T17" fmla="*/ 60 w 60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2">
                  <a:moveTo>
                    <a:pt x="30" y="0"/>
                  </a:moveTo>
                  <a:lnTo>
                    <a:pt x="60" y="31"/>
                  </a:lnTo>
                  <a:lnTo>
                    <a:pt x="30" y="62"/>
                  </a:lnTo>
                  <a:lnTo>
                    <a:pt x="0" y="3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8000"/>
            </a:solidFill>
            <a:ln w="11113">
              <a:solidFill>
                <a:srgbClr val="8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0" name="Freeform 309"/>
            <p:cNvSpPr>
              <a:spLocks/>
            </p:cNvSpPr>
            <p:nvPr/>
          </p:nvSpPr>
          <p:spPr bwMode="auto">
            <a:xfrm>
              <a:off x="3385473" y="6224570"/>
              <a:ext cx="72582" cy="60353"/>
            </a:xfrm>
            <a:custGeom>
              <a:avLst/>
              <a:gdLst>
                <a:gd name="T0" fmla="*/ 2 w 60"/>
                <a:gd name="T1" fmla="*/ 0 h 61"/>
                <a:gd name="T2" fmla="*/ 3 w 60"/>
                <a:gd name="T3" fmla="*/ 4 h 61"/>
                <a:gd name="T4" fmla="*/ 2 w 60"/>
                <a:gd name="T5" fmla="*/ 7 h 61"/>
                <a:gd name="T6" fmla="*/ 0 w 60"/>
                <a:gd name="T7" fmla="*/ 4 h 61"/>
                <a:gd name="T8" fmla="*/ 2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1"/>
                  </a:lnTo>
                  <a:lnTo>
                    <a:pt x="30" y="61"/>
                  </a:lnTo>
                  <a:lnTo>
                    <a:pt x="0" y="3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8000"/>
            </a:solidFill>
            <a:ln w="11113">
              <a:solidFill>
                <a:srgbClr val="8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1" name="Freeform 310"/>
            <p:cNvSpPr>
              <a:spLocks/>
            </p:cNvSpPr>
            <p:nvPr/>
          </p:nvSpPr>
          <p:spPr bwMode="auto">
            <a:xfrm>
              <a:off x="3557856" y="6007846"/>
              <a:ext cx="72582" cy="60353"/>
            </a:xfrm>
            <a:custGeom>
              <a:avLst/>
              <a:gdLst>
                <a:gd name="T0" fmla="*/ 2 w 60"/>
                <a:gd name="T1" fmla="*/ 0 h 62"/>
                <a:gd name="T2" fmla="*/ 3 w 60"/>
                <a:gd name="T3" fmla="*/ 3 h 62"/>
                <a:gd name="T4" fmla="*/ 2 w 60"/>
                <a:gd name="T5" fmla="*/ 6 h 62"/>
                <a:gd name="T6" fmla="*/ 0 w 60"/>
                <a:gd name="T7" fmla="*/ 3 h 62"/>
                <a:gd name="T8" fmla="*/ 2 w 60"/>
                <a:gd name="T9" fmla="*/ 0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2"/>
                <a:gd name="T17" fmla="*/ 60 w 60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2">
                  <a:moveTo>
                    <a:pt x="30" y="0"/>
                  </a:moveTo>
                  <a:lnTo>
                    <a:pt x="60" y="31"/>
                  </a:lnTo>
                  <a:lnTo>
                    <a:pt x="30" y="62"/>
                  </a:lnTo>
                  <a:lnTo>
                    <a:pt x="0" y="3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8000"/>
            </a:solidFill>
            <a:ln w="11113">
              <a:solidFill>
                <a:srgbClr val="8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2" name="Freeform 311"/>
            <p:cNvSpPr>
              <a:spLocks/>
            </p:cNvSpPr>
            <p:nvPr/>
          </p:nvSpPr>
          <p:spPr bwMode="auto">
            <a:xfrm>
              <a:off x="3802820" y="6031165"/>
              <a:ext cx="72582" cy="58982"/>
            </a:xfrm>
            <a:custGeom>
              <a:avLst/>
              <a:gdLst>
                <a:gd name="T0" fmla="*/ 2 w 60"/>
                <a:gd name="T1" fmla="*/ 0 h 61"/>
                <a:gd name="T2" fmla="*/ 3 w 60"/>
                <a:gd name="T3" fmla="*/ 3 h 61"/>
                <a:gd name="T4" fmla="*/ 2 w 60"/>
                <a:gd name="T5" fmla="*/ 6 h 61"/>
                <a:gd name="T6" fmla="*/ 0 w 60"/>
                <a:gd name="T7" fmla="*/ 3 h 61"/>
                <a:gd name="T8" fmla="*/ 2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1"/>
                  </a:lnTo>
                  <a:lnTo>
                    <a:pt x="30" y="61"/>
                  </a:lnTo>
                  <a:lnTo>
                    <a:pt x="0" y="3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8000"/>
            </a:solidFill>
            <a:ln w="11113">
              <a:solidFill>
                <a:srgbClr val="8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3" name="Freeform 312"/>
            <p:cNvSpPr>
              <a:spLocks/>
            </p:cNvSpPr>
            <p:nvPr/>
          </p:nvSpPr>
          <p:spPr bwMode="auto">
            <a:xfrm>
              <a:off x="3975203" y="6031165"/>
              <a:ext cx="72582" cy="58982"/>
            </a:xfrm>
            <a:custGeom>
              <a:avLst/>
              <a:gdLst>
                <a:gd name="T0" fmla="*/ 2 w 60"/>
                <a:gd name="T1" fmla="*/ 0 h 61"/>
                <a:gd name="T2" fmla="*/ 3 w 60"/>
                <a:gd name="T3" fmla="*/ 3 h 61"/>
                <a:gd name="T4" fmla="*/ 2 w 60"/>
                <a:gd name="T5" fmla="*/ 6 h 61"/>
                <a:gd name="T6" fmla="*/ 0 w 60"/>
                <a:gd name="T7" fmla="*/ 3 h 61"/>
                <a:gd name="T8" fmla="*/ 2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1"/>
                  </a:lnTo>
                  <a:lnTo>
                    <a:pt x="30" y="61"/>
                  </a:lnTo>
                  <a:lnTo>
                    <a:pt x="0" y="3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8000"/>
            </a:solidFill>
            <a:ln w="11113">
              <a:solidFill>
                <a:srgbClr val="8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4" name="Freeform 313"/>
            <p:cNvSpPr>
              <a:spLocks/>
            </p:cNvSpPr>
            <p:nvPr/>
          </p:nvSpPr>
          <p:spPr bwMode="auto">
            <a:xfrm>
              <a:off x="4220167" y="6024306"/>
              <a:ext cx="72582" cy="58982"/>
            </a:xfrm>
            <a:custGeom>
              <a:avLst/>
              <a:gdLst>
                <a:gd name="T0" fmla="*/ 2 w 60"/>
                <a:gd name="T1" fmla="*/ 0 h 61"/>
                <a:gd name="T2" fmla="*/ 3 w 60"/>
                <a:gd name="T3" fmla="*/ 3 h 61"/>
                <a:gd name="T4" fmla="*/ 2 w 60"/>
                <a:gd name="T5" fmla="*/ 6 h 61"/>
                <a:gd name="T6" fmla="*/ 0 w 60"/>
                <a:gd name="T7" fmla="*/ 3 h 61"/>
                <a:gd name="T8" fmla="*/ 2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0"/>
                  </a:lnTo>
                  <a:lnTo>
                    <a:pt x="30" y="61"/>
                  </a:lnTo>
                  <a:lnTo>
                    <a:pt x="0" y="3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8000"/>
            </a:solidFill>
            <a:ln w="11113">
              <a:solidFill>
                <a:srgbClr val="8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56" name="Freeform 314"/>
            <p:cNvSpPr>
              <a:spLocks/>
            </p:cNvSpPr>
            <p:nvPr/>
          </p:nvSpPr>
          <p:spPr bwMode="auto">
            <a:xfrm>
              <a:off x="4338113" y="6075058"/>
              <a:ext cx="72582" cy="60353"/>
            </a:xfrm>
            <a:custGeom>
              <a:avLst/>
              <a:gdLst>
                <a:gd name="T0" fmla="*/ 2 w 60"/>
                <a:gd name="T1" fmla="*/ 0 h 61"/>
                <a:gd name="T2" fmla="*/ 3 w 60"/>
                <a:gd name="T3" fmla="*/ 4 h 61"/>
                <a:gd name="T4" fmla="*/ 2 w 60"/>
                <a:gd name="T5" fmla="*/ 7 h 61"/>
                <a:gd name="T6" fmla="*/ 0 w 60"/>
                <a:gd name="T7" fmla="*/ 4 h 61"/>
                <a:gd name="T8" fmla="*/ 2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1"/>
                  </a:lnTo>
                  <a:lnTo>
                    <a:pt x="30" y="61"/>
                  </a:lnTo>
                  <a:lnTo>
                    <a:pt x="0" y="3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8000"/>
            </a:solidFill>
            <a:ln w="11113">
              <a:solidFill>
                <a:srgbClr val="8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57" name="Freeform 315"/>
            <p:cNvSpPr>
              <a:spLocks/>
            </p:cNvSpPr>
            <p:nvPr/>
          </p:nvSpPr>
          <p:spPr bwMode="auto">
            <a:xfrm>
              <a:off x="4637514" y="6016076"/>
              <a:ext cx="72582" cy="58982"/>
            </a:xfrm>
            <a:custGeom>
              <a:avLst/>
              <a:gdLst>
                <a:gd name="T0" fmla="*/ 2 w 60"/>
                <a:gd name="T1" fmla="*/ 0 h 61"/>
                <a:gd name="T2" fmla="*/ 3 w 60"/>
                <a:gd name="T3" fmla="*/ 3 h 61"/>
                <a:gd name="T4" fmla="*/ 2 w 60"/>
                <a:gd name="T5" fmla="*/ 6 h 61"/>
                <a:gd name="T6" fmla="*/ 0 w 60"/>
                <a:gd name="T7" fmla="*/ 3 h 61"/>
                <a:gd name="T8" fmla="*/ 2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1"/>
                  </a:lnTo>
                  <a:lnTo>
                    <a:pt x="30" y="61"/>
                  </a:lnTo>
                  <a:lnTo>
                    <a:pt x="0" y="3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8000"/>
            </a:solidFill>
            <a:ln w="11113">
              <a:solidFill>
                <a:srgbClr val="8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58" name="Rectangle 316"/>
            <p:cNvSpPr>
              <a:spLocks noChangeArrowheads="1"/>
            </p:cNvSpPr>
            <p:nvPr/>
          </p:nvSpPr>
          <p:spPr bwMode="auto">
            <a:xfrm>
              <a:off x="645500" y="5874795"/>
              <a:ext cx="45364" cy="35663"/>
            </a:xfrm>
            <a:prstGeom prst="rect">
              <a:avLst/>
            </a:prstGeom>
            <a:solidFill>
              <a:srgbClr val="33CCCC"/>
            </a:solidFill>
            <a:ln w="11113">
              <a:solidFill>
                <a:srgbClr val="33CCCC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603" name="Rectangle 317"/>
            <p:cNvSpPr>
              <a:spLocks noChangeArrowheads="1"/>
            </p:cNvSpPr>
            <p:nvPr/>
          </p:nvSpPr>
          <p:spPr bwMode="auto">
            <a:xfrm>
              <a:off x="944901" y="5888511"/>
              <a:ext cx="45364" cy="37035"/>
            </a:xfrm>
            <a:prstGeom prst="rect">
              <a:avLst/>
            </a:prstGeom>
            <a:solidFill>
              <a:srgbClr val="33CCCC"/>
            </a:solidFill>
            <a:ln w="11113">
              <a:solidFill>
                <a:srgbClr val="33CCCC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604" name="Rectangle 318"/>
            <p:cNvSpPr>
              <a:spLocks noChangeArrowheads="1"/>
            </p:cNvSpPr>
            <p:nvPr/>
          </p:nvSpPr>
          <p:spPr bwMode="auto">
            <a:xfrm>
              <a:off x="1062847" y="5888511"/>
              <a:ext cx="45364" cy="37035"/>
            </a:xfrm>
            <a:prstGeom prst="rect">
              <a:avLst/>
            </a:prstGeom>
            <a:solidFill>
              <a:srgbClr val="33CCCC"/>
            </a:solidFill>
            <a:ln w="11113">
              <a:solidFill>
                <a:srgbClr val="33CCCC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605" name="Rectangle 319"/>
            <p:cNvSpPr>
              <a:spLocks noChangeArrowheads="1"/>
            </p:cNvSpPr>
            <p:nvPr/>
          </p:nvSpPr>
          <p:spPr bwMode="auto">
            <a:xfrm>
              <a:off x="1235229" y="4357730"/>
              <a:ext cx="45364" cy="37035"/>
            </a:xfrm>
            <a:prstGeom prst="rect">
              <a:avLst/>
            </a:prstGeom>
            <a:solidFill>
              <a:srgbClr val="33CCCC"/>
            </a:solidFill>
            <a:ln w="11113">
              <a:solidFill>
                <a:srgbClr val="33CCCC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606" name="Rectangle 320"/>
            <p:cNvSpPr>
              <a:spLocks noChangeArrowheads="1"/>
            </p:cNvSpPr>
            <p:nvPr/>
          </p:nvSpPr>
          <p:spPr bwMode="auto">
            <a:xfrm>
              <a:off x="1416684" y="4880335"/>
              <a:ext cx="45364" cy="37035"/>
            </a:xfrm>
            <a:prstGeom prst="rect">
              <a:avLst/>
            </a:prstGeom>
            <a:solidFill>
              <a:srgbClr val="33CCCC"/>
            </a:solidFill>
            <a:ln w="11113">
              <a:solidFill>
                <a:srgbClr val="33CCCC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607" name="Rectangle 321"/>
            <p:cNvSpPr>
              <a:spLocks noChangeArrowheads="1"/>
            </p:cNvSpPr>
            <p:nvPr/>
          </p:nvSpPr>
          <p:spPr bwMode="auto">
            <a:xfrm>
              <a:off x="1661649" y="4902282"/>
              <a:ext cx="45364" cy="38407"/>
            </a:xfrm>
            <a:prstGeom prst="rect">
              <a:avLst/>
            </a:prstGeom>
            <a:solidFill>
              <a:srgbClr val="33CCCC"/>
            </a:solidFill>
            <a:ln w="11113">
              <a:solidFill>
                <a:srgbClr val="33CCCC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608" name="Rectangle 322"/>
            <p:cNvSpPr>
              <a:spLocks noChangeArrowheads="1"/>
            </p:cNvSpPr>
            <p:nvPr/>
          </p:nvSpPr>
          <p:spPr bwMode="auto">
            <a:xfrm>
              <a:off x="1834031" y="5038077"/>
              <a:ext cx="45364" cy="35663"/>
            </a:xfrm>
            <a:prstGeom prst="rect">
              <a:avLst/>
            </a:prstGeom>
            <a:solidFill>
              <a:srgbClr val="33CCCC"/>
            </a:solidFill>
            <a:ln w="11113">
              <a:solidFill>
                <a:srgbClr val="33CCCC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609" name="Rectangle 323"/>
            <p:cNvSpPr>
              <a:spLocks noChangeArrowheads="1"/>
            </p:cNvSpPr>
            <p:nvPr/>
          </p:nvSpPr>
          <p:spPr bwMode="auto">
            <a:xfrm>
              <a:off x="2078996" y="5125864"/>
              <a:ext cx="45364" cy="38407"/>
            </a:xfrm>
            <a:prstGeom prst="rect">
              <a:avLst/>
            </a:prstGeom>
            <a:solidFill>
              <a:srgbClr val="33CCCC"/>
            </a:solidFill>
            <a:ln w="11113">
              <a:solidFill>
                <a:srgbClr val="33CCCC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610" name="Rectangle 324"/>
            <p:cNvSpPr>
              <a:spLocks noChangeArrowheads="1"/>
            </p:cNvSpPr>
            <p:nvPr/>
          </p:nvSpPr>
          <p:spPr bwMode="auto">
            <a:xfrm>
              <a:off x="2314888" y="5387852"/>
              <a:ext cx="45364" cy="38407"/>
            </a:xfrm>
            <a:prstGeom prst="rect">
              <a:avLst/>
            </a:prstGeom>
            <a:solidFill>
              <a:srgbClr val="33CCCC"/>
            </a:solidFill>
            <a:ln w="11113">
              <a:solidFill>
                <a:srgbClr val="33CCCC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611" name="Rectangle 325"/>
            <p:cNvSpPr>
              <a:spLocks noChangeArrowheads="1"/>
            </p:cNvSpPr>
            <p:nvPr/>
          </p:nvSpPr>
          <p:spPr bwMode="auto">
            <a:xfrm>
              <a:off x="2496343" y="6031165"/>
              <a:ext cx="45364" cy="37035"/>
            </a:xfrm>
            <a:prstGeom prst="rect">
              <a:avLst/>
            </a:prstGeom>
            <a:solidFill>
              <a:srgbClr val="33CCCC"/>
            </a:solidFill>
            <a:ln w="11113">
              <a:solidFill>
                <a:srgbClr val="33CCCC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612" name="Rectangle 326"/>
            <p:cNvSpPr>
              <a:spLocks noChangeArrowheads="1"/>
            </p:cNvSpPr>
            <p:nvPr/>
          </p:nvSpPr>
          <p:spPr bwMode="auto">
            <a:xfrm>
              <a:off x="2677798" y="6180677"/>
              <a:ext cx="45364" cy="37035"/>
            </a:xfrm>
            <a:prstGeom prst="rect">
              <a:avLst/>
            </a:prstGeom>
            <a:solidFill>
              <a:srgbClr val="33CCCC"/>
            </a:solidFill>
            <a:ln w="11113">
              <a:solidFill>
                <a:srgbClr val="33CCCC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613" name="Rectangle 327"/>
            <p:cNvSpPr>
              <a:spLocks noChangeArrowheads="1"/>
            </p:cNvSpPr>
            <p:nvPr/>
          </p:nvSpPr>
          <p:spPr bwMode="auto">
            <a:xfrm>
              <a:off x="2913690" y="5957095"/>
              <a:ext cx="45364" cy="35663"/>
            </a:xfrm>
            <a:prstGeom prst="rect">
              <a:avLst/>
            </a:prstGeom>
            <a:solidFill>
              <a:srgbClr val="33CCCC"/>
            </a:solidFill>
            <a:ln w="11113">
              <a:solidFill>
                <a:srgbClr val="33CCCC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614" name="Rectangle 328"/>
            <p:cNvSpPr>
              <a:spLocks noChangeArrowheads="1"/>
            </p:cNvSpPr>
            <p:nvPr/>
          </p:nvSpPr>
          <p:spPr bwMode="auto">
            <a:xfrm>
              <a:off x="3095145" y="6135412"/>
              <a:ext cx="45364" cy="38407"/>
            </a:xfrm>
            <a:prstGeom prst="rect">
              <a:avLst/>
            </a:prstGeom>
            <a:solidFill>
              <a:srgbClr val="33CCCC"/>
            </a:solidFill>
            <a:ln w="11113">
              <a:solidFill>
                <a:srgbClr val="33CCCC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615" name="Rectangle 329"/>
            <p:cNvSpPr>
              <a:spLocks noChangeArrowheads="1"/>
            </p:cNvSpPr>
            <p:nvPr/>
          </p:nvSpPr>
          <p:spPr bwMode="auto">
            <a:xfrm>
              <a:off x="3331037" y="6187535"/>
              <a:ext cx="45364" cy="37035"/>
            </a:xfrm>
            <a:prstGeom prst="rect">
              <a:avLst/>
            </a:prstGeom>
            <a:solidFill>
              <a:srgbClr val="33CCCC"/>
            </a:solidFill>
            <a:ln w="11113">
              <a:solidFill>
                <a:srgbClr val="33CCCC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616" name="Rectangle 330"/>
            <p:cNvSpPr>
              <a:spLocks noChangeArrowheads="1"/>
            </p:cNvSpPr>
            <p:nvPr/>
          </p:nvSpPr>
          <p:spPr bwMode="auto">
            <a:xfrm>
              <a:off x="3566929" y="6016076"/>
              <a:ext cx="45364" cy="37035"/>
            </a:xfrm>
            <a:prstGeom prst="rect">
              <a:avLst/>
            </a:prstGeom>
            <a:solidFill>
              <a:srgbClr val="33CCCC"/>
            </a:solidFill>
            <a:ln w="11113">
              <a:solidFill>
                <a:srgbClr val="33CCCC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617" name="Rectangle 331"/>
            <p:cNvSpPr>
              <a:spLocks noChangeArrowheads="1"/>
            </p:cNvSpPr>
            <p:nvPr/>
          </p:nvSpPr>
          <p:spPr bwMode="auto">
            <a:xfrm>
              <a:off x="3748384" y="5829530"/>
              <a:ext cx="45364" cy="37035"/>
            </a:xfrm>
            <a:prstGeom prst="rect">
              <a:avLst/>
            </a:prstGeom>
            <a:solidFill>
              <a:srgbClr val="33CCCC"/>
            </a:solidFill>
            <a:ln w="11113">
              <a:solidFill>
                <a:srgbClr val="33CCCC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618" name="Rectangle 332"/>
            <p:cNvSpPr>
              <a:spLocks noChangeArrowheads="1"/>
            </p:cNvSpPr>
            <p:nvPr/>
          </p:nvSpPr>
          <p:spPr bwMode="auto">
            <a:xfrm>
              <a:off x="3929839" y="5843246"/>
              <a:ext cx="45364" cy="38407"/>
            </a:xfrm>
            <a:prstGeom prst="rect">
              <a:avLst/>
            </a:prstGeom>
            <a:solidFill>
              <a:srgbClr val="33CCCC"/>
            </a:solidFill>
            <a:ln w="11113">
              <a:solidFill>
                <a:srgbClr val="33CCCC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619" name="Rectangle 333"/>
            <p:cNvSpPr>
              <a:spLocks noChangeArrowheads="1"/>
            </p:cNvSpPr>
            <p:nvPr/>
          </p:nvSpPr>
          <p:spPr bwMode="auto">
            <a:xfrm>
              <a:off x="4165731" y="5821300"/>
              <a:ext cx="45364" cy="38407"/>
            </a:xfrm>
            <a:prstGeom prst="rect">
              <a:avLst/>
            </a:prstGeom>
            <a:solidFill>
              <a:srgbClr val="33CCCC"/>
            </a:solidFill>
            <a:ln w="11113">
              <a:solidFill>
                <a:srgbClr val="33CCCC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620" name="Rectangle 334"/>
            <p:cNvSpPr>
              <a:spLocks noChangeArrowheads="1"/>
            </p:cNvSpPr>
            <p:nvPr/>
          </p:nvSpPr>
          <p:spPr bwMode="auto">
            <a:xfrm>
              <a:off x="4347186" y="5717053"/>
              <a:ext cx="45364" cy="38407"/>
            </a:xfrm>
            <a:prstGeom prst="rect">
              <a:avLst/>
            </a:prstGeom>
            <a:solidFill>
              <a:srgbClr val="33CCCC"/>
            </a:solidFill>
            <a:ln w="11113">
              <a:solidFill>
                <a:srgbClr val="33CCCC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621" name="Rectangle 335"/>
            <p:cNvSpPr>
              <a:spLocks noChangeArrowheads="1"/>
            </p:cNvSpPr>
            <p:nvPr/>
          </p:nvSpPr>
          <p:spPr bwMode="auto">
            <a:xfrm>
              <a:off x="4583078" y="5664929"/>
              <a:ext cx="45364" cy="37035"/>
            </a:xfrm>
            <a:prstGeom prst="rect">
              <a:avLst/>
            </a:prstGeom>
            <a:solidFill>
              <a:srgbClr val="33CCCC"/>
            </a:solidFill>
            <a:ln w="11113">
              <a:solidFill>
                <a:srgbClr val="33CCCC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622" name="Rectangle 336"/>
            <p:cNvSpPr>
              <a:spLocks noChangeArrowheads="1"/>
            </p:cNvSpPr>
            <p:nvPr/>
          </p:nvSpPr>
          <p:spPr bwMode="auto">
            <a:xfrm>
              <a:off x="645500" y="6046253"/>
              <a:ext cx="45364" cy="37035"/>
            </a:xfrm>
            <a:prstGeom prst="rect">
              <a:avLst/>
            </a:prstGeom>
            <a:solidFill>
              <a:srgbClr val="FF00FF"/>
            </a:solidFill>
            <a:ln w="11113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623" name="Rectangle 337"/>
            <p:cNvSpPr>
              <a:spLocks noChangeArrowheads="1"/>
            </p:cNvSpPr>
            <p:nvPr/>
          </p:nvSpPr>
          <p:spPr bwMode="auto">
            <a:xfrm>
              <a:off x="817882" y="6024306"/>
              <a:ext cx="45364" cy="35663"/>
            </a:xfrm>
            <a:prstGeom prst="rect">
              <a:avLst/>
            </a:prstGeom>
            <a:solidFill>
              <a:srgbClr val="FF00FF"/>
            </a:solidFill>
            <a:ln w="11113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624" name="Rectangle 338"/>
            <p:cNvSpPr>
              <a:spLocks noChangeArrowheads="1"/>
            </p:cNvSpPr>
            <p:nvPr/>
          </p:nvSpPr>
          <p:spPr bwMode="auto">
            <a:xfrm>
              <a:off x="944901" y="6031165"/>
              <a:ext cx="45364" cy="37035"/>
            </a:xfrm>
            <a:prstGeom prst="rect">
              <a:avLst/>
            </a:prstGeom>
            <a:solidFill>
              <a:srgbClr val="FF00FF"/>
            </a:solidFill>
            <a:ln w="11113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625" name="Rectangle 339"/>
            <p:cNvSpPr>
              <a:spLocks noChangeArrowheads="1"/>
            </p:cNvSpPr>
            <p:nvPr/>
          </p:nvSpPr>
          <p:spPr bwMode="auto">
            <a:xfrm>
              <a:off x="1062847" y="5836388"/>
              <a:ext cx="45364" cy="38407"/>
            </a:xfrm>
            <a:prstGeom prst="rect">
              <a:avLst/>
            </a:prstGeom>
            <a:solidFill>
              <a:srgbClr val="FF00FF"/>
            </a:solidFill>
            <a:ln w="11113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626" name="Rectangle 340"/>
            <p:cNvSpPr>
              <a:spLocks noChangeArrowheads="1"/>
            </p:cNvSpPr>
            <p:nvPr/>
          </p:nvSpPr>
          <p:spPr bwMode="auto">
            <a:xfrm>
              <a:off x="1235229" y="6106607"/>
              <a:ext cx="45364" cy="35663"/>
            </a:xfrm>
            <a:prstGeom prst="rect">
              <a:avLst/>
            </a:prstGeom>
            <a:solidFill>
              <a:srgbClr val="FF00FF"/>
            </a:solidFill>
            <a:ln w="11113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627" name="Rectangle 341"/>
            <p:cNvSpPr>
              <a:spLocks noChangeArrowheads="1"/>
            </p:cNvSpPr>
            <p:nvPr/>
          </p:nvSpPr>
          <p:spPr bwMode="auto">
            <a:xfrm>
              <a:off x="1416684" y="5500329"/>
              <a:ext cx="45364" cy="38407"/>
            </a:xfrm>
            <a:prstGeom prst="rect">
              <a:avLst/>
            </a:prstGeom>
            <a:solidFill>
              <a:srgbClr val="FF00FF"/>
            </a:solidFill>
            <a:ln w="11113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628" name="Rectangle 342"/>
            <p:cNvSpPr>
              <a:spLocks noChangeArrowheads="1"/>
            </p:cNvSpPr>
            <p:nvPr/>
          </p:nvSpPr>
          <p:spPr bwMode="auto">
            <a:xfrm>
              <a:off x="1661649" y="5335729"/>
              <a:ext cx="45364" cy="38407"/>
            </a:xfrm>
            <a:prstGeom prst="rect">
              <a:avLst/>
            </a:prstGeom>
            <a:solidFill>
              <a:srgbClr val="FF00FF"/>
            </a:solidFill>
            <a:ln w="11113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629" name="Rectangle 343"/>
            <p:cNvSpPr>
              <a:spLocks noChangeArrowheads="1"/>
            </p:cNvSpPr>
            <p:nvPr/>
          </p:nvSpPr>
          <p:spPr bwMode="auto">
            <a:xfrm>
              <a:off x="1834031" y="5664929"/>
              <a:ext cx="45364" cy="37035"/>
            </a:xfrm>
            <a:prstGeom prst="rect">
              <a:avLst/>
            </a:prstGeom>
            <a:solidFill>
              <a:srgbClr val="FF00FF"/>
            </a:solidFill>
            <a:ln w="11113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630" name="Rectangle 344"/>
            <p:cNvSpPr>
              <a:spLocks noChangeArrowheads="1"/>
            </p:cNvSpPr>
            <p:nvPr/>
          </p:nvSpPr>
          <p:spPr bwMode="auto">
            <a:xfrm>
              <a:off x="2078996" y="5799353"/>
              <a:ext cx="45364" cy="37035"/>
            </a:xfrm>
            <a:prstGeom prst="rect">
              <a:avLst/>
            </a:prstGeom>
            <a:solidFill>
              <a:srgbClr val="FF00FF"/>
            </a:solidFill>
            <a:ln w="11113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631" name="Rectangle 345"/>
            <p:cNvSpPr>
              <a:spLocks noChangeArrowheads="1"/>
            </p:cNvSpPr>
            <p:nvPr/>
          </p:nvSpPr>
          <p:spPr bwMode="auto">
            <a:xfrm>
              <a:off x="2314888" y="6031165"/>
              <a:ext cx="45364" cy="37035"/>
            </a:xfrm>
            <a:prstGeom prst="rect">
              <a:avLst/>
            </a:prstGeom>
            <a:solidFill>
              <a:srgbClr val="FF00FF"/>
            </a:solidFill>
            <a:ln w="11113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632" name="Rectangle 346"/>
            <p:cNvSpPr>
              <a:spLocks noChangeArrowheads="1"/>
            </p:cNvSpPr>
            <p:nvPr/>
          </p:nvSpPr>
          <p:spPr bwMode="auto">
            <a:xfrm>
              <a:off x="2496343" y="6016076"/>
              <a:ext cx="45364" cy="37035"/>
            </a:xfrm>
            <a:prstGeom prst="rect">
              <a:avLst/>
            </a:prstGeom>
            <a:solidFill>
              <a:srgbClr val="FF00FF"/>
            </a:solidFill>
            <a:ln w="11113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633" name="Rectangle 347"/>
            <p:cNvSpPr>
              <a:spLocks noChangeArrowheads="1"/>
            </p:cNvSpPr>
            <p:nvPr/>
          </p:nvSpPr>
          <p:spPr bwMode="auto">
            <a:xfrm>
              <a:off x="2677798" y="6007846"/>
              <a:ext cx="45364" cy="38407"/>
            </a:xfrm>
            <a:prstGeom prst="rect">
              <a:avLst/>
            </a:prstGeom>
            <a:solidFill>
              <a:srgbClr val="FF00FF"/>
            </a:solidFill>
            <a:ln w="11113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634" name="Rectangle 348"/>
            <p:cNvSpPr>
              <a:spLocks noChangeArrowheads="1"/>
            </p:cNvSpPr>
            <p:nvPr/>
          </p:nvSpPr>
          <p:spPr bwMode="auto">
            <a:xfrm>
              <a:off x="2913690" y="5806211"/>
              <a:ext cx="45364" cy="37035"/>
            </a:xfrm>
            <a:prstGeom prst="rect">
              <a:avLst/>
            </a:prstGeom>
            <a:solidFill>
              <a:srgbClr val="FF00FF"/>
            </a:solidFill>
            <a:ln w="11113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635" name="Rectangle 349"/>
            <p:cNvSpPr>
              <a:spLocks noChangeArrowheads="1"/>
            </p:cNvSpPr>
            <p:nvPr/>
          </p:nvSpPr>
          <p:spPr bwMode="auto">
            <a:xfrm>
              <a:off x="3095145" y="5910458"/>
              <a:ext cx="45364" cy="38407"/>
            </a:xfrm>
            <a:prstGeom prst="rect">
              <a:avLst/>
            </a:prstGeom>
            <a:solidFill>
              <a:srgbClr val="FF00FF"/>
            </a:solidFill>
            <a:ln w="11113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636" name="Rectangle 350"/>
            <p:cNvSpPr>
              <a:spLocks noChangeArrowheads="1"/>
            </p:cNvSpPr>
            <p:nvPr/>
          </p:nvSpPr>
          <p:spPr bwMode="auto">
            <a:xfrm>
              <a:off x="3331037" y="6120323"/>
              <a:ext cx="45364" cy="37035"/>
            </a:xfrm>
            <a:prstGeom prst="rect">
              <a:avLst/>
            </a:prstGeom>
            <a:solidFill>
              <a:srgbClr val="FF00FF"/>
            </a:solidFill>
            <a:ln w="11113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637" name="Rectangle 351"/>
            <p:cNvSpPr>
              <a:spLocks noChangeArrowheads="1"/>
            </p:cNvSpPr>
            <p:nvPr/>
          </p:nvSpPr>
          <p:spPr bwMode="auto">
            <a:xfrm>
              <a:off x="3566929" y="5874795"/>
              <a:ext cx="45364" cy="35663"/>
            </a:xfrm>
            <a:prstGeom prst="rect">
              <a:avLst/>
            </a:prstGeom>
            <a:solidFill>
              <a:srgbClr val="FF00FF"/>
            </a:solidFill>
            <a:ln w="11113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638" name="Rectangle 352"/>
            <p:cNvSpPr>
              <a:spLocks noChangeArrowheads="1"/>
            </p:cNvSpPr>
            <p:nvPr/>
          </p:nvSpPr>
          <p:spPr bwMode="auto">
            <a:xfrm>
              <a:off x="3748384" y="5814441"/>
              <a:ext cx="45364" cy="37035"/>
            </a:xfrm>
            <a:prstGeom prst="rect">
              <a:avLst/>
            </a:prstGeom>
            <a:solidFill>
              <a:srgbClr val="FF00FF"/>
            </a:solidFill>
            <a:ln w="11113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639" name="Rectangle 353"/>
            <p:cNvSpPr>
              <a:spLocks noChangeArrowheads="1"/>
            </p:cNvSpPr>
            <p:nvPr/>
          </p:nvSpPr>
          <p:spPr bwMode="auto">
            <a:xfrm>
              <a:off x="3929839" y="5866565"/>
              <a:ext cx="45364" cy="37035"/>
            </a:xfrm>
            <a:prstGeom prst="rect">
              <a:avLst/>
            </a:prstGeom>
            <a:solidFill>
              <a:srgbClr val="FF00FF"/>
            </a:solidFill>
            <a:ln w="11113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640" name="Rectangle 354"/>
            <p:cNvSpPr>
              <a:spLocks noChangeArrowheads="1"/>
            </p:cNvSpPr>
            <p:nvPr/>
          </p:nvSpPr>
          <p:spPr bwMode="auto">
            <a:xfrm>
              <a:off x="4165731" y="5777406"/>
              <a:ext cx="45364" cy="37035"/>
            </a:xfrm>
            <a:prstGeom prst="rect">
              <a:avLst/>
            </a:prstGeom>
            <a:solidFill>
              <a:srgbClr val="FF00FF"/>
            </a:solidFill>
            <a:ln w="11113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641" name="Rectangle 355"/>
            <p:cNvSpPr>
              <a:spLocks noChangeArrowheads="1"/>
            </p:cNvSpPr>
            <p:nvPr/>
          </p:nvSpPr>
          <p:spPr bwMode="auto">
            <a:xfrm>
              <a:off x="4347186" y="5851476"/>
              <a:ext cx="45364" cy="37035"/>
            </a:xfrm>
            <a:prstGeom prst="rect">
              <a:avLst/>
            </a:prstGeom>
            <a:solidFill>
              <a:srgbClr val="FF00FF"/>
            </a:solidFill>
            <a:ln w="11113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642" name="Rectangle 356"/>
            <p:cNvSpPr>
              <a:spLocks noChangeArrowheads="1"/>
            </p:cNvSpPr>
            <p:nvPr/>
          </p:nvSpPr>
          <p:spPr bwMode="auto">
            <a:xfrm>
              <a:off x="4583078" y="5957095"/>
              <a:ext cx="45364" cy="35663"/>
            </a:xfrm>
            <a:prstGeom prst="rect">
              <a:avLst/>
            </a:prstGeom>
            <a:solidFill>
              <a:srgbClr val="FF00FF"/>
            </a:solidFill>
            <a:ln w="11113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643" name="Freeform 357"/>
            <p:cNvSpPr>
              <a:spLocks/>
            </p:cNvSpPr>
            <p:nvPr/>
          </p:nvSpPr>
          <p:spPr bwMode="auto">
            <a:xfrm>
              <a:off x="636427" y="6315100"/>
              <a:ext cx="72582" cy="60353"/>
            </a:xfrm>
            <a:custGeom>
              <a:avLst/>
              <a:gdLst>
                <a:gd name="T0" fmla="*/ 2 w 60"/>
                <a:gd name="T1" fmla="*/ 0 h 61"/>
                <a:gd name="T2" fmla="*/ 3 w 60"/>
                <a:gd name="T3" fmla="*/ 4 h 61"/>
                <a:gd name="T4" fmla="*/ 2 w 60"/>
                <a:gd name="T5" fmla="*/ 7 h 61"/>
                <a:gd name="T6" fmla="*/ 0 w 60"/>
                <a:gd name="T7" fmla="*/ 4 h 61"/>
                <a:gd name="T8" fmla="*/ 2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0"/>
                  </a:lnTo>
                  <a:lnTo>
                    <a:pt x="30" y="61"/>
                  </a:lnTo>
                  <a:lnTo>
                    <a:pt x="0" y="3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6600"/>
            </a:solidFill>
            <a:ln w="11113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4" name="Freeform 358"/>
            <p:cNvSpPr>
              <a:spLocks/>
            </p:cNvSpPr>
            <p:nvPr/>
          </p:nvSpPr>
          <p:spPr bwMode="auto">
            <a:xfrm>
              <a:off x="754373" y="6315100"/>
              <a:ext cx="72582" cy="60353"/>
            </a:xfrm>
            <a:custGeom>
              <a:avLst/>
              <a:gdLst>
                <a:gd name="T0" fmla="*/ 2 w 60"/>
                <a:gd name="T1" fmla="*/ 0 h 61"/>
                <a:gd name="T2" fmla="*/ 3 w 60"/>
                <a:gd name="T3" fmla="*/ 4 h 61"/>
                <a:gd name="T4" fmla="*/ 2 w 60"/>
                <a:gd name="T5" fmla="*/ 7 h 61"/>
                <a:gd name="T6" fmla="*/ 0 w 60"/>
                <a:gd name="T7" fmla="*/ 4 h 61"/>
                <a:gd name="T8" fmla="*/ 2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0"/>
                  </a:lnTo>
                  <a:lnTo>
                    <a:pt x="30" y="61"/>
                  </a:lnTo>
                  <a:lnTo>
                    <a:pt x="0" y="3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6600"/>
            </a:solidFill>
            <a:ln w="11113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5" name="Freeform 359"/>
            <p:cNvSpPr>
              <a:spLocks/>
            </p:cNvSpPr>
            <p:nvPr/>
          </p:nvSpPr>
          <p:spPr bwMode="auto">
            <a:xfrm>
              <a:off x="808809" y="6315100"/>
              <a:ext cx="72582" cy="60353"/>
            </a:xfrm>
            <a:custGeom>
              <a:avLst/>
              <a:gdLst>
                <a:gd name="T0" fmla="*/ 2 w 60"/>
                <a:gd name="T1" fmla="*/ 0 h 61"/>
                <a:gd name="T2" fmla="*/ 3 w 60"/>
                <a:gd name="T3" fmla="*/ 4 h 61"/>
                <a:gd name="T4" fmla="*/ 2 w 60"/>
                <a:gd name="T5" fmla="*/ 7 h 61"/>
                <a:gd name="T6" fmla="*/ 0 w 60"/>
                <a:gd name="T7" fmla="*/ 4 h 61"/>
                <a:gd name="T8" fmla="*/ 2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0"/>
                  </a:lnTo>
                  <a:lnTo>
                    <a:pt x="30" y="61"/>
                  </a:lnTo>
                  <a:lnTo>
                    <a:pt x="0" y="3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6600"/>
            </a:solidFill>
            <a:ln w="11113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6" name="Freeform 360"/>
            <p:cNvSpPr>
              <a:spLocks/>
            </p:cNvSpPr>
            <p:nvPr/>
          </p:nvSpPr>
          <p:spPr bwMode="auto">
            <a:xfrm>
              <a:off x="935828" y="6315100"/>
              <a:ext cx="72582" cy="60353"/>
            </a:xfrm>
            <a:custGeom>
              <a:avLst/>
              <a:gdLst>
                <a:gd name="T0" fmla="*/ 2 w 60"/>
                <a:gd name="T1" fmla="*/ 0 h 61"/>
                <a:gd name="T2" fmla="*/ 3 w 60"/>
                <a:gd name="T3" fmla="*/ 4 h 61"/>
                <a:gd name="T4" fmla="*/ 2 w 60"/>
                <a:gd name="T5" fmla="*/ 7 h 61"/>
                <a:gd name="T6" fmla="*/ 0 w 60"/>
                <a:gd name="T7" fmla="*/ 4 h 61"/>
                <a:gd name="T8" fmla="*/ 2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0"/>
                  </a:lnTo>
                  <a:lnTo>
                    <a:pt x="30" y="61"/>
                  </a:lnTo>
                  <a:lnTo>
                    <a:pt x="0" y="3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6600"/>
            </a:solidFill>
            <a:ln w="11113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7" name="Freeform 361"/>
            <p:cNvSpPr>
              <a:spLocks/>
            </p:cNvSpPr>
            <p:nvPr/>
          </p:nvSpPr>
          <p:spPr bwMode="auto">
            <a:xfrm>
              <a:off x="1053774" y="6306870"/>
              <a:ext cx="72582" cy="60353"/>
            </a:xfrm>
            <a:custGeom>
              <a:avLst/>
              <a:gdLst>
                <a:gd name="T0" fmla="*/ 2 w 60"/>
                <a:gd name="T1" fmla="*/ 0 h 61"/>
                <a:gd name="T2" fmla="*/ 3 w 60"/>
                <a:gd name="T3" fmla="*/ 4 h 61"/>
                <a:gd name="T4" fmla="*/ 2 w 60"/>
                <a:gd name="T5" fmla="*/ 7 h 61"/>
                <a:gd name="T6" fmla="*/ 0 w 60"/>
                <a:gd name="T7" fmla="*/ 4 h 61"/>
                <a:gd name="T8" fmla="*/ 2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1"/>
                  </a:lnTo>
                  <a:lnTo>
                    <a:pt x="30" y="61"/>
                  </a:lnTo>
                  <a:lnTo>
                    <a:pt x="0" y="3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6600"/>
            </a:solidFill>
            <a:ln w="11113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8" name="Freeform 362"/>
            <p:cNvSpPr>
              <a:spLocks/>
            </p:cNvSpPr>
            <p:nvPr/>
          </p:nvSpPr>
          <p:spPr bwMode="auto">
            <a:xfrm>
              <a:off x="1226156" y="6306870"/>
              <a:ext cx="72582" cy="60353"/>
            </a:xfrm>
            <a:custGeom>
              <a:avLst/>
              <a:gdLst>
                <a:gd name="T0" fmla="*/ 2 w 60"/>
                <a:gd name="T1" fmla="*/ 0 h 61"/>
                <a:gd name="T2" fmla="*/ 3 w 60"/>
                <a:gd name="T3" fmla="*/ 4 h 61"/>
                <a:gd name="T4" fmla="*/ 2 w 60"/>
                <a:gd name="T5" fmla="*/ 7 h 61"/>
                <a:gd name="T6" fmla="*/ 0 w 60"/>
                <a:gd name="T7" fmla="*/ 4 h 61"/>
                <a:gd name="T8" fmla="*/ 2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1"/>
                  </a:lnTo>
                  <a:lnTo>
                    <a:pt x="30" y="61"/>
                  </a:lnTo>
                  <a:lnTo>
                    <a:pt x="0" y="3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6600"/>
            </a:solidFill>
            <a:ln w="11113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9" name="Freeform 363"/>
            <p:cNvSpPr>
              <a:spLocks/>
            </p:cNvSpPr>
            <p:nvPr/>
          </p:nvSpPr>
          <p:spPr bwMode="auto">
            <a:xfrm>
              <a:off x="1407612" y="6306870"/>
              <a:ext cx="72582" cy="60353"/>
            </a:xfrm>
            <a:custGeom>
              <a:avLst/>
              <a:gdLst>
                <a:gd name="T0" fmla="*/ 2 w 60"/>
                <a:gd name="T1" fmla="*/ 0 h 61"/>
                <a:gd name="T2" fmla="*/ 3 w 60"/>
                <a:gd name="T3" fmla="*/ 4 h 61"/>
                <a:gd name="T4" fmla="*/ 2 w 60"/>
                <a:gd name="T5" fmla="*/ 7 h 61"/>
                <a:gd name="T6" fmla="*/ 0 w 60"/>
                <a:gd name="T7" fmla="*/ 4 h 61"/>
                <a:gd name="T8" fmla="*/ 2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1"/>
                  </a:lnTo>
                  <a:lnTo>
                    <a:pt x="30" y="61"/>
                  </a:lnTo>
                  <a:lnTo>
                    <a:pt x="0" y="3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6600"/>
            </a:solidFill>
            <a:ln w="11113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0" name="Freeform 364"/>
            <p:cNvSpPr>
              <a:spLocks/>
            </p:cNvSpPr>
            <p:nvPr/>
          </p:nvSpPr>
          <p:spPr bwMode="auto">
            <a:xfrm>
              <a:off x="1652576" y="6306870"/>
              <a:ext cx="72582" cy="60353"/>
            </a:xfrm>
            <a:custGeom>
              <a:avLst/>
              <a:gdLst>
                <a:gd name="T0" fmla="*/ 2 w 60"/>
                <a:gd name="T1" fmla="*/ 0 h 61"/>
                <a:gd name="T2" fmla="*/ 3 w 60"/>
                <a:gd name="T3" fmla="*/ 4 h 61"/>
                <a:gd name="T4" fmla="*/ 2 w 60"/>
                <a:gd name="T5" fmla="*/ 7 h 61"/>
                <a:gd name="T6" fmla="*/ 0 w 60"/>
                <a:gd name="T7" fmla="*/ 4 h 61"/>
                <a:gd name="T8" fmla="*/ 2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1"/>
                  </a:lnTo>
                  <a:lnTo>
                    <a:pt x="30" y="61"/>
                  </a:lnTo>
                  <a:lnTo>
                    <a:pt x="0" y="3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6600"/>
            </a:solidFill>
            <a:ln w="11113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1" name="Freeform 365"/>
            <p:cNvSpPr>
              <a:spLocks/>
            </p:cNvSpPr>
            <p:nvPr/>
          </p:nvSpPr>
          <p:spPr bwMode="auto">
            <a:xfrm>
              <a:off x="1942904" y="6284923"/>
              <a:ext cx="72582" cy="58982"/>
            </a:xfrm>
            <a:custGeom>
              <a:avLst/>
              <a:gdLst>
                <a:gd name="T0" fmla="*/ 2 w 60"/>
                <a:gd name="T1" fmla="*/ 0 h 61"/>
                <a:gd name="T2" fmla="*/ 3 w 60"/>
                <a:gd name="T3" fmla="*/ 3 h 61"/>
                <a:gd name="T4" fmla="*/ 2 w 60"/>
                <a:gd name="T5" fmla="*/ 6 h 61"/>
                <a:gd name="T6" fmla="*/ 0 w 60"/>
                <a:gd name="T7" fmla="*/ 3 h 61"/>
                <a:gd name="T8" fmla="*/ 2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1"/>
                  </a:lnTo>
                  <a:lnTo>
                    <a:pt x="30" y="61"/>
                  </a:lnTo>
                  <a:lnTo>
                    <a:pt x="0" y="3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6600"/>
            </a:solidFill>
            <a:ln w="11113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2" name="Freeform 366"/>
            <p:cNvSpPr>
              <a:spLocks/>
            </p:cNvSpPr>
            <p:nvPr/>
          </p:nvSpPr>
          <p:spPr bwMode="auto">
            <a:xfrm>
              <a:off x="2069923" y="6284923"/>
              <a:ext cx="72582" cy="58982"/>
            </a:xfrm>
            <a:custGeom>
              <a:avLst/>
              <a:gdLst>
                <a:gd name="T0" fmla="*/ 2 w 60"/>
                <a:gd name="T1" fmla="*/ 0 h 61"/>
                <a:gd name="T2" fmla="*/ 3 w 60"/>
                <a:gd name="T3" fmla="*/ 3 h 61"/>
                <a:gd name="T4" fmla="*/ 2 w 60"/>
                <a:gd name="T5" fmla="*/ 6 h 61"/>
                <a:gd name="T6" fmla="*/ 0 w 60"/>
                <a:gd name="T7" fmla="*/ 3 h 61"/>
                <a:gd name="T8" fmla="*/ 2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1"/>
                  </a:lnTo>
                  <a:lnTo>
                    <a:pt x="30" y="61"/>
                  </a:lnTo>
                  <a:lnTo>
                    <a:pt x="0" y="3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6600"/>
            </a:solidFill>
            <a:ln w="11113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3" name="Freeform 367"/>
            <p:cNvSpPr>
              <a:spLocks/>
            </p:cNvSpPr>
            <p:nvPr/>
          </p:nvSpPr>
          <p:spPr bwMode="auto">
            <a:xfrm>
              <a:off x="2305815" y="6306870"/>
              <a:ext cx="72582" cy="60353"/>
            </a:xfrm>
            <a:custGeom>
              <a:avLst/>
              <a:gdLst>
                <a:gd name="T0" fmla="*/ 2 w 60"/>
                <a:gd name="T1" fmla="*/ 0 h 61"/>
                <a:gd name="T2" fmla="*/ 3 w 60"/>
                <a:gd name="T3" fmla="*/ 4 h 61"/>
                <a:gd name="T4" fmla="*/ 2 w 60"/>
                <a:gd name="T5" fmla="*/ 7 h 61"/>
                <a:gd name="T6" fmla="*/ 0 w 60"/>
                <a:gd name="T7" fmla="*/ 4 h 61"/>
                <a:gd name="T8" fmla="*/ 2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1"/>
                  </a:lnTo>
                  <a:lnTo>
                    <a:pt x="30" y="61"/>
                  </a:lnTo>
                  <a:lnTo>
                    <a:pt x="0" y="3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6600"/>
            </a:solidFill>
            <a:ln w="11113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4" name="Freeform 368"/>
            <p:cNvSpPr>
              <a:spLocks/>
            </p:cNvSpPr>
            <p:nvPr/>
          </p:nvSpPr>
          <p:spPr bwMode="auto">
            <a:xfrm>
              <a:off x="2487270" y="6315100"/>
              <a:ext cx="72582" cy="60353"/>
            </a:xfrm>
            <a:custGeom>
              <a:avLst/>
              <a:gdLst>
                <a:gd name="T0" fmla="*/ 2 w 60"/>
                <a:gd name="T1" fmla="*/ 0 h 61"/>
                <a:gd name="T2" fmla="*/ 3 w 60"/>
                <a:gd name="T3" fmla="*/ 4 h 61"/>
                <a:gd name="T4" fmla="*/ 2 w 60"/>
                <a:gd name="T5" fmla="*/ 7 h 61"/>
                <a:gd name="T6" fmla="*/ 0 w 60"/>
                <a:gd name="T7" fmla="*/ 4 h 61"/>
                <a:gd name="T8" fmla="*/ 2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0"/>
                  </a:lnTo>
                  <a:lnTo>
                    <a:pt x="30" y="61"/>
                  </a:lnTo>
                  <a:lnTo>
                    <a:pt x="0" y="3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6600"/>
            </a:solidFill>
            <a:ln w="11113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5" name="Freeform 369"/>
            <p:cNvSpPr>
              <a:spLocks/>
            </p:cNvSpPr>
            <p:nvPr/>
          </p:nvSpPr>
          <p:spPr bwMode="auto">
            <a:xfrm>
              <a:off x="2723162" y="6315100"/>
              <a:ext cx="72582" cy="60353"/>
            </a:xfrm>
            <a:custGeom>
              <a:avLst/>
              <a:gdLst>
                <a:gd name="T0" fmla="*/ 2 w 60"/>
                <a:gd name="T1" fmla="*/ 0 h 61"/>
                <a:gd name="T2" fmla="*/ 3 w 60"/>
                <a:gd name="T3" fmla="*/ 4 h 61"/>
                <a:gd name="T4" fmla="*/ 2 w 60"/>
                <a:gd name="T5" fmla="*/ 7 h 61"/>
                <a:gd name="T6" fmla="*/ 0 w 60"/>
                <a:gd name="T7" fmla="*/ 4 h 61"/>
                <a:gd name="T8" fmla="*/ 2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0"/>
                  </a:lnTo>
                  <a:lnTo>
                    <a:pt x="30" y="61"/>
                  </a:lnTo>
                  <a:lnTo>
                    <a:pt x="0" y="3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6600"/>
            </a:solidFill>
            <a:ln w="11113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6" name="Freeform 370"/>
            <p:cNvSpPr>
              <a:spLocks/>
            </p:cNvSpPr>
            <p:nvPr/>
          </p:nvSpPr>
          <p:spPr bwMode="auto">
            <a:xfrm>
              <a:off x="2959054" y="6315100"/>
              <a:ext cx="72582" cy="60353"/>
            </a:xfrm>
            <a:custGeom>
              <a:avLst/>
              <a:gdLst>
                <a:gd name="T0" fmla="*/ 2 w 60"/>
                <a:gd name="T1" fmla="*/ 0 h 61"/>
                <a:gd name="T2" fmla="*/ 3 w 60"/>
                <a:gd name="T3" fmla="*/ 4 h 61"/>
                <a:gd name="T4" fmla="*/ 2 w 60"/>
                <a:gd name="T5" fmla="*/ 7 h 61"/>
                <a:gd name="T6" fmla="*/ 0 w 60"/>
                <a:gd name="T7" fmla="*/ 4 h 61"/>
                <a:gd name="T8" fmla="*/ 2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0"/>
                  </a:lnTo>
                  <a:lnTo>
                    <a:pt x="30" y="61"/>
                  </a:lnTo>
                  <a:lnTo>
                    <a:pt x="0" y="3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6600"/>
            </a:solidFill>
            <a:ln w="11113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7" name="Freeform 371"/>
            <p:cNvSpPr>
              <a:spLocks/>
            </p:cNvSpPr>
            <p:nvPr/>
          </p:nvSpPr>
          <p:spPr bwMode="auto">
            <a:xfrm>
              <a:off x="3086072" y="6315100"/>
              <a:ext cx="72582" cy="60353"/>
            </a:xfrm>
            <a:custGeom>
              <a:avLst/>
              <a:gdLst>
                <a:gd name="T0" fmla="*/ 2 w 60"/>
                <a:gd name="T1" fmla="*/ 0 h 61"/>
                <a:gd name="T2" fmla="*/ 3 w 60"/>
                <a:gd name="T3" fmla="*/ 4 h 61"/>
                <a:gd name="T4" fmla="*/ 2 w 60"/>
                <a:gd name="T5" fmla="*/ 7 h 61"/>
                <a:gd name="T6" fmla="*/ 0 w 60"/>
                <a:gd name="T7" fmla="*/ 4 h 61"/>
                <a:gd name="T8" fmla="*/ 2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0"/>
                  </a:lnTo>
                  <a:lnTo>
                    <a:pt x="30" y="61"/>
                  </a:lnTo>
                  <a:lnTo>
                    <a:pt x="0" y="3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6600"/>
            </a:solidFill>
            <a:ln w="11113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8" name="Freeform 372"/>
            <p:cNvSpPr>
              <a:spLocks/>
            </p:cNvSpPr>
            <p:nvPr/>
          </p:nvSpPr>
          <p:spPr bwMode="auto">
            <a:xfrm>
              <a:off x="3321964" y="6315100"/>
              <a:ext cx="72582" cy="60353"/>
            </a:xfrm>
            <a:custGeom>
              <a:avLst/>
              <a:gdLst>
                <a:gd name="T0" fmla="*/ 2 w 60"/>
                <a:gd name="T1" fmla="*/ 0 h 61"/>
                <a:gd name="T2" fmla="*/ 3 w 60"/>
                <a:gd name="T3" fmla="*/ 4 h 61"/>
                <a:gd name="T4" fmla="*/ 2 w 60"/>
                <a:gd name="T5" fmla="*/ 7 h 61"/>
                <a:gd name="T6" fmla="*/ 0 w 60"/>
                <a:gd name="T7" fmla="*/ 4 h 61"/>
                <a:gd name="T8" fmla="*/ 2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0"/>
                  </a:lnTo>
                  <a:lnTo>
                    <a:pt x="30" y="61"/>
                  </a:lnTo>
                  <a:lnTo>
                    <a:pt x="0" y="3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6600"/>
            </a:solidFill>
            <a:ln w="11113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9" name="Freeform 373"/>
            <p:cNvSpPr>
              <a:spLocks/>
            </p:cNvSpPr>
            <p:nvPr/>
          </p:nvSpPr>
          <p:spPr bwMode="auto">
            <a:xfrm>
              <a:off x="3557856" y="6300012"/>
              <a:ext cx="72582" cy="60353"/>
            </a:xfrm>
            <a:custGeom>
              <a:avLst/>
              <a:gdLst>
                <a:gd name="T0" fmla="*/ 2 w 60"/>
                <a:gd name="T1" fmla="*/ 0 h 62"/>
                <a:gd name="T2" fmla="*/ 3 w 60"/>
                <a:gd name="T3" fmla="*/ 3 h 62"/>
                <a:gd name="T4" fmla="*/ 2 w 60"/>
                <a:gd name="T5" fmla="*/ 6 h 62"/>
                <a:gd name="T6" fmla="*/ 0 w 60"/>
                <a:gd name="T7" fmla="*/ 3 h 62"/>
                <a:gd name="T8" fmla="*/ 2 w 60"/>
                <a:gd name="T9" fmla="*/ 0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2"/>
                <a:gd name="T17" fmla="*/ 60 w 60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2">
                  <a:moveTo>
                    <a:pt x="30" y="0"/>
                  </a:moveTo>
                  <a:lnTo>
                    <a:pt x="60" y="31"/>
                  </a:lnTo>
                  <a:lnTo>
                    <a:pt x="30" y="62"/>
                  </a:lnTo>
                  <a:lnTo>
                    <a:pt x="0" y="3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6600"/>
            </a:solidFill>
            <a:ln w="11113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0" name="Freeform 374"/>
            <p:cNvSpPr>
              <a:spLocks/>
            </p:cNvSpPr>
            <p:nvPr/>
          </p:nvSpPr>
          <p:spPr bwMode="auto">
            <a:xfrm>
              <a:off x="3739311" y="6293153"/>
              <a:ext cx="72582" cy="58982"/>
            </a:xfrm>
            <a:custGeom>
              <a:avLst/>
              <a:gdLst>
                <a:gd name="T0" fmla="*/ 2 w 59"/>
                <a:gd name="T1" fmla="*/ 0 h 61"/>
                <a:gd name="T2" fmla="*/ 3 w 59"/>
                <a:gd name="T3" fmla="*/ 3 h 61"/>
                <a:gd name="T4" fmla="*/ 2 w 59"/>
                <a:gd name="T5" fmla="*/ 6 h 61"/>
                <a:gd name="T6" fmla="*/ 0 w 59"/>
                <a:gd name="T7" fmla="*/ 3 h 61"/>
                <a:gd name="T8" fmla="*/ 2 w 59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61"/>
                <a:gd name="T17" fmla="*/ 59 w 59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61">
                  <a:moveTo>
                    <a:pt x="30" y="0"/>
                  </a:moveTo>
                  <a:lnTo>
                    <a:pt x="59" y="30"/>
                  </a:lnTo>
                  <a:lnTo>
                    <a:pt x="30" y="61"/>
                  </a:lnTo>
                  <a:lnTo>
                    <a:pt x="0" y="3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6600"/>
            </a:solidFill>
            <a:ln w="11113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1" name="Freeform 375"/>
            <p:cNvSpPr>
              <a:spLocks/>
            </p:cNvSpPr>
            <p:nvPr/>
          </p:nvSpPr>
          <p:spPr bwMode="auto">
            <a:xfrm>
              <a:off x="3920766" y="6293153"/>
              <a:ext cx="72582" cy="58982"/>
            </a:xfrm>
            <a:custGeom>
              <a:avLst/>
              <a:gdLst>
                <a:gd name="T0" fmla="*/ 2 w 60"/>
                <a:gd name="T1" fmla="*/ 0 h 61"/>
                <a:gd name="T2" fmla="*/ 3 w 60"/>
                <a:gd name="T3" fmla="*/ 3 h 61"/>
                <a:gd name="T4" fmla="*/ 2 w 60"/>
                <a:gd name="T5" fmla="*/ 6 h 61"/>
                <a:gd name="T6" fmla="*/ 0 w 60"/>
                <a:gd name="T7" fmla="*/ 3 h 61"/>
                <a:gd name="T8" fmla="*/ 2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0"/>
                  </a:lnTo>
                  <a:lnTo>
                    <a:pt x="30" y="61"/>
                  </a:lnTo>
                  <a:lnTo>
                    <a:pt x="0" y="3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6600"/>
            </a:solidFill>
            <a:ln w="11113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2" name="Freeform 376"/>
            <p:cNvSpPr>
              <a:spLocks/>
            </p:cNvSpPr>
            <p:nvPr/>
          </p:nvSpPr>
          <p:spPr bwMode="auto">
            <a:xfrm>
              <a:off x="4156658" y="6300012"/>
              <a:ext cx="72582" cy="60353"/>
            </a:xfrm>
            <a:custGeom>
              <a:avLst/>
              <a:gdLst>
                <a:gd name="T0" fmla="*/ 2 w 60"/>
                <a:gd name="T1" fmla="*/ 0 h 62"/>
                <a:gd name="T2" fmla="*/ 3 w 60"/>
                <a:gd name="T3" fmla="*/ 3 h 62"/>
                <a:gd name="T4" fmla="*/ 2 w 60"/>
                <a:gd name="T5" fmla="*/ 6 h 62"/>
                <a:gd name="T6" fmla="*/ 0 w 60"/>
                <a:gd name="T7" fmla="*/ 3 h 62"/>
                <a:gd name="T8" fmla="*/ 2 w 60"/>
                <a:gd name="T9" fmla="*/ 0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2"/>
                <a:gd name="T17" fmla="*/ 60 w 60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2">
                  <a:moveTo>
                    <a:pt x="30" y="0"/>
                  </a:moveTo>
                  <a:lnTo>
                    <a:pt x="60" y="31"/>
                  </a:lnTo>
                  <a:lnTo>
                    <a:pt x="30" y="62"/>
                  </a:lnTo>
                  <a:lnTo>
                    <a:pt x="0" y="3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6600"/>
            </a:solidFill>
            <a:ln w="11113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3" name="Freeform 377"/>
            <p:cNvSpPr>
              <a:spLocks/>
            </p:cNvSpPr>
            <p:nvPr/>
          </p:nvSpPr>
          <p:spPr bwMode="auto">
            <a:xfrm>
              <a:off x="4338113" y="6276693"/>
              <a:ext cx="72582" cy="60353"/>
            </a:xfrm>
            <a:custGeom>
              <a:avLst/>
              <a:gdLst>
                <a:gd name="T0" fmla="*/ 2 w 60"/>
                <a:gd name="T1" fmla="*/ 0 h 62"/>
                <a:gd name="T2" fmla="*/ 3 w 60"/>
                <a:gd name="T3" fmla="*/ 3 h 62"/>
                <a:gd name="T4" fmla="*/ 2 w 60"/>
                <a:gd name="T5" fmla="*/ 6 h 62"/>
                <a:gd name="T6" fmla="*/ 0 w 60"/>
                <a:gd name="T7" fmla="*/ 3 h 62"/>
                <a:gd name="T8" fmla="*/ 2 w 60"/>
                <a:gd name="T9" fmla="*/ 0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2"/>
                <a:gd name="T17" fmla="*/ 60 w 60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2">
                  <a:moveTo>
                    <a:pt x="30" y="0"/>
                  </a:moveTo>
                  <a:lnTo>
                    <a:pt x="60" y="31"/>
                  </a:lnTo>
                  <a:lnTo>
                    <a:pt x="30" y="62"/>
                  </a:lnTo>
                  <a:lnTo>
                    <a:pt x="0" y="3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6600"/>
            </a:solidFill>
            <a:ln w="11113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4" name="Freeform 378"/>
            <p:cNvSpPr>
              <a:spLocks/>
            </p:cNvSpPr>
            <p:nvPr/>
          </p:nvSpPr>
          <p:spPr bwMode="auto">
            <a:xfrm>
              <a:off x="4574005" y="6293153"/>
              <a:ext cx="72582" cy="58982"/>
            </a:xfrm>
            <a:custGeom>
              <a:avLst/>
              <a:gdLst>
                <a:gd name="T0" fmla="*/ 2 w 60"/>
                <a:gd name="T1" fmla="*/ 0 h 61"/>
                <a:gd name="T2" fmla="*/ 3 w 60"/>
                <a:gd name="T3" fmla="*/ 3 h 61"/>
                <a:gd name="T4" fmla="*/ 2 w 60"/>
                <a:gd name="T5" fmla="*/ 6 h 61"/>
                <a:gd name="T6" fmla="*/ 0 w 60"/>
                <a:gd name="T7" fmla="*/ 3 h 61"/>
                <a:gd name="T8" fmla="*/ 2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0"/>
                  </a:lnTo>
                  <a:lnTo>
                    <a:pt x="30" y="61"/>
                  </a:lnTo>
                  <a:lnTo>
                    <a:pt x="0" y="3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6600"/>
            </a:solidFill>
            <a:ln w="11113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5" name="Rectangle 379"/>
            <p:cNvSpPr>
              <a:spLocks noChangeArrowheads="1"/>
            </p:cNvSpPr>
            <p:nvPr/>
          </p:nvSpPr>
          <p:spPr bwMode="auto">
            <a:xfrm>
              <a:off x="645500" y="6173818"/>
              <a:ext cx="45364" cy="37035"/>
            </a:xfrm>
            <a:prstGeom prst="rect">
              <a:avLst/>
            </a:prstGeom>
            <a:solidFill>
              <a:srgbClr val="008080"/>
            </a:solidFill>
            <a:ln w="11113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666" name="Rectangle 380"/>
            <p:cNvSpPr>
              <a:spLocks noChangeArrowheads="1"/>
            </p:cNvSpPr>
            <p:nvPr/>
          </p:nvSpPr>
          <p:spPr bwMode="auto">
            <a:xfrm>
              <a:off x="763445" y="6150500"/>
              <a:ext cx="45364" cy="37035"/>
            </a:xfrm>
            <a:prstGeom prst="rect">
              <a:avLst/>
            </a:prstGeom>
            <a:solidFill>
              <a:srgbClr val="008080"/>
            </a:solidFill>
            <a:ln w="11113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667" name="Rectangle 381"/>
            <p:cNvSpPr>
              <a:spLocks noChangeArrowheads="1"/>
            </p:cNvSpPr>
            <p:nvPr/>
          </p:nvSpPr>
          <p:spPr bwMode="auto">
            <a:xfrm>
              <a:off x="881391" y="6180677"/>
              <a:ext cx="45364" cy="37035"/>
            </a:xfrm>
            <a:prstGeom prst="rect">
              <a:avLst/>
            </a:prstGeom>
            <a:solidFill>
              <a:srgbClr val="008080"/>
            </a:solidFill>
            <a:ln w="11113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668" name="Rectangle 382"/>
            <p:cNvSpPr>
              <a:spLocks noChangeArrowheads="1"/>
            </p:cNvSpPr>
            <p:nvPr/>
          </p:nvSpPr>
          <p:spPr bwMode="auto">
            <a:xfrm>
              <a:off x="999337" y="6098377"/>
              <a:ext cx="45364" cy="37035"/>
            </a:xfrm>
            <a:prstGeom prst="rect">
              <a:avLst/>
            </a:prstGeom>
            <a:solidFill>
              <a:srgbClr val="008080"/>
            </a:solidFill>
            <a:ln w="11113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669" name="Rectangle 383"/>
            <p:cNvSpPr>
              <a:spLocks noChangeArrowheads="1"/>
            </p:cNvSpPr>
            <p:nvPr/>
          </p:nvSpPr>
          <p:spPr bwMode="auto">
            <a:xfrm>
              <a:off x="1235229" y="5910458"/>
              <a:ext cx="45364" cy="38407"/>
            </a:xfrm>
            <a:prstGeom prst="rect">
              <a:avLst/>
            </a:prstGeom>
            <a:solidFill>
              <a:srgbClr val="008080"/>
            </a:solidFill>
            <a:ln w="11113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670" name="Rectangle 384"/>
            <p:cNvSpPr>
              <a:spLocks noChangeArrowheads="1"/>
            </p:cNvSpPr>
            <p:nvPr/>
          </p:nvSpPr>
          <p:spPr bwMode="auto">
            <a:xfrm>
              <a:off x="1416684" y="6083288"/>
              <a:ext cx="45364" cy="37035"/>
            </a:xfrm>
            <a:prstGeom prst="rect">
              <a:avLst/>
            </a:prstGeom>
            <a:solidFill>
              <a:srgbClr val="008080"/>
            </a:solidFill>
            <a:ln w="11113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671" name="Rectangle 385"/>
            <p:cNvSpPr>
              <a:spLocks noChangeArrowheads="1"/>
            </p:cNvSpPr>
            <p:nvPr/>
          </p:nvSpPr>
          <p:spPr bwMode="auto">
            <a:xfrm>
              <a:off x="1661649" y="6142270"/>
              <a:ext cx="45364" cy="38407"/>
            </a:xfrm>
            <a:prstGeom prst="rect">
              <a:avLst/>
            </a:prstGeom>
            <a:solidFill>
              <a:srgbClr val="008080"/>
            </a:solidFill>
            <a:ln w="11113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672" name="Rectangle 386"/>
            <p:cNvSpPr>
              <a:spLocks noChangeArrowheads="1"/>
            </p:cNvSpPr>
            <p:nvPr/>
          </p:nvSpPr>
          <p:spPr bwMode="auto">
            <a:xfrm>
              <a:off x="1834031" y="5963953"/>
              <a:ext cx="45364" cy="37035"/>
            </a:xfrm>
            <a:prstGeom prst="rect">
              <a:avLst/>
            </a:prstGeom>
            <a:solidFill>
              <a:srgbClr val="008080"/>
            </a:solidFill>
            <a:ln w="11113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673" name="Rectangle 387"/>
            <p:cNvSpPr>
              <a:spLocks noChangeArrowheads="1"/>
            </p:cNvSpPr>
            <p:nvPr/>
          </p:nvSpPr>
          <p:spPr bwMode="auto">
            <a:xfrm>
              <a:off x="2078996" y="6024306"/>
              <a:ext cx="45364" cy="35663"/>
            </a:xfrm>
            <a:prstGeom prst="rect">
              <a:avLst/>
            </a:prstGeom>
            <a:solidFill>
              <a:srgbClr val="008080"/>
            </a:solidFill>
            <a:ln w="11113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674" name="Rectangle 388"/>
            <p:cNvSpPr>
              <a:spLocks noChangeArrowheads="1"/>
            </p:cNvSpPr>
            <p:nvPr/>
          </p:nvSpPr>
          <p:spPr bwMode="auto">
            <a:xfrm>
              <a:off x="2251378" y="6180677"/>
              <a:ext cx="45364" cy="37035"/>
            </a:xfrm>
            <a:prstGeom prst="rect">
              <a:avLst/>
            </a:prstGeom>
            <a:solidFill>
              <a:srgbClr val="008080"/>
            </a:solidFill>
            <a:ln w="11113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675" name="Rectangle 389"/>
            <p:cNvSpPr>
              <a:spLocks noChangeArrowheads="1"/>
            </p:cNvSpPr>
            <p:nvPr/>
          </p:nvSpPr>
          <p:spPr bwMode="auto">
            <a:xfrm>
              <a:off x="2677798" y="6232800"/>
              <a:ext cx="45364" cy="37035"/>
            </a:xfrm>
            <a:prstGeom prst="rect">
              <a:avLst/>
            </a:prstGeom>
            <a:solidFill>
              <a:srgbClr val="008080"/>
            </a:solidFill>
            <a:ln w="11113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676" name="Rectangle 390"/>
            <p:cNvSpPr>
              <a:spLocks noChangeArrowheads="1"/>
            </p:cNvSpPr>
            <p:nvPr/>
          </p:nvSpPr>
          <p:spPr bwMode="auto">
            <a:xfrm>
              <a:off x="2850180" y="6210853"/>
              <a:ext cx="45364" cy="37035"/>
            </a:xfrm>
            <a:prstGeom prst="rect">
              <a:avLst/>
            </a:prstGeom>
            <a:solidFill>
              <a:srgbClr val="008080"/>
            </a:solidFill>
            <a:ln w="11113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677" name="Rectangle 391"/>
            <p:cNvSpPr>
              <a:spLocks noChangeArrowheads="1"/>
            </p:cNvSpPr>
            <p:nvPr/>
          </p:nvSpPr>
          <p:spPr bwMode="auto">
            <a:xfrm>
              <a:off x="3095145" y="6284923"/>
              <a:ext cx="45364" cy="37035"/>
            </a:xfrm>
            <a:prstGeom prst="rect">
              <a:avLst/>
            </a:prstGeom>
            <a:solidFill>
              <a:srgbClr val="008080"/>
            </a:solidFill>
            <a:ln w="11113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678" name="Rectangle 392"/>
            <p:cNvSpPr>
              <a:spLocks noChangeArrowheads="1"/>
            </p:cNvSpPr>
            <p:nvPr/>
          </p:nvSpPr>
          <p:spPr bwMode="auto">
            <a:xfrm>
              <a:off x="3331037" y="6247888"/>
              <a:ext cx="45364" cy="37035"/>
            </a:xfrm>
            <a:prstGeom prst="rect">
              <a:avLst/>
            </a:prstGeom>
            <a:solidFill>
              <a:srgbClr val="008080"/>
            </a:solidFill>
            <a:ln w="11113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679" name="Rectangle 393"/>
            <p:cNvSpPr>
              <a:spLocks noChangeArrowheads="1"/>
            </p:cNvSpPr>
            <p:nvPr/>
          </p:nvSpPr>
          <p:spPr bwMode="auto">
            <a:xfrm>
              <a:off x="3566929" y="6232800"/>
              <a:ext cx="45364" cy="37035"/>
            </a:xfrm>
            <a:prstGeom prst="rect">
              <a:avLst/>
            </a:prstGeom>
            <a:solidFill>
              <a:srgbClr val="008080"/>
            </a:solidFill>
            <a:ln w="11113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680" name="Rectangle 394"/>
            <p:cNvSpPr>
              <a:spLocks noChangeArrowheads="1"/>
            </p:cNvSpPr>
            <p:nvPr/>
          </p:nvSpPr>
          <p:spPr bwMode="auto">
            <a:xfrm>
              <a:off x="3866330" y="6173818"/>
              <a:ext cx="45364" cy="37035"/>
            </a:xfrm>
            <a:prstGeom prst="rect">
              <a:avLst/>
            </a:prstGeom>
            <a:solidFill>
              <a:srgbClr val="008080"/>
            </a:solidFill>
            <a:ln w="11113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681" name="Rectangle 395"/>
            <p:cNvSpPr>
              <a:spLocks noChangeArrowheads="1"/>
            </p:cNvSpPr>
            <p:nvPr/>
          </p:nvSpPr>
          <p:spPr bwMode="auto">
            <a:xfrm>
              <a:off x="3929839" y="6187535"/>
              <a:ext cx="45364" cy="37035"/>
            </a:xfrm>
            <a:prstGeom prst="rect">
              <a:avLst/>
            </a:prstGeom>
            <a:solidFill>
              <a:srgbClr val="008080"/>
            </a:solidFill>
            <a:ln w="11113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682" name="Rectangle 396"/>
            <p:cNvSpPr>
              <a:spLocks noChangeArrowheads="1"/>
            </p:cNvSpPr>
            <p:nvPr/>
          </p:nvSpPr>
          <p:spPr bwMode="auto">
            <a:xfrm>
              <a:off x="4165731" y="6194393"/>
              <a:ext cx="45364" cy="38407"/>
            </a:xfrm>
            <a:prstGeom prst="rect">
              <a:avLst/>
            </a:prstGeom>
            <a:solidFill>
              <a:srgbClr val="008080"/>
            </a:solidFill>
            <a:ln w="11113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683" name="Rectangle 397"/>
            <p:cNvSpPr>
              <a:spLocks noChangeArrowheads="1"/>
            </p:cNvSpPr>
            <p:nvPr/>
          </p:nvSpPr>
          <p:spPr bwMode="auto">
            <a:xfrm>
              <a:off x="4283677" y="6180677"/>
              <a:ext cx="45364" cy="37035"/>
            </a:xfrm>
            <a:prstGeom prst="rect">
              <a:avLst/>
            </a:prstGeom>
            <a:solidFill>
              <a:srgbClr val="008080"/>
            </a:solidFill>
            <a:ln w="11113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684" name="Rectangle 398"/>
            <p:cNvSpPr>
              <a:spLocks noChangeArrowheads="1"/>
            </p:cNvSpPr>
            <p:nvPr/>
          </p:nvSpPr>
          <p:spPr bwMode="auto">
            <a:xfrm>
              <a:off x="4528641" y="6247888"/>
              <a:ext cx="45364" cy="37035"/>
            </a:xfrm>
            <a:prstGeom prst="rect">
              <a:avLst/>
            </a:prstGeom>
            <a:solidFill>
              <a:srgbClr val="008080"/>
            </a:solidFill>
            <a:ln w="11113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685" name="Rectangle 399"/>
            <p:cNvSpPr>
              <a:spLocks noChangeArrowheads="1"/>
            </p:cNvSpPr>
            <p:nvPr/>
          </p:nvSpPr>
          <p:spPr bwMode="auto">
            <a:xfrm>
              <a:off x="444084" y="6283552"/>
              <a:ext cx="88913" cy="145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sz="1100" b="1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endParaRPr lang="en-GB" sz="1100">
                <a:latin typeface="Arial" pitchFamily="34" charset="0"/>
              </a:endParaRPr>
            </a:p>
          </p:txBody>
        </p:sp>
        <p:sp>
          <p:nvSpPr>
            <p:cNvPr id="686" name="Rectangle 400"/>
            <p:cNvSpPr>
              <a:spLocks noChangeArrowheads="1"/>
            </p:cNvSpPr>
            <p:nvPr/>
          </p:nvSpPr>
          <p:spPr bwMode="auto">
            <a:xfrm>
              <a:off x="380575" y="6018820"/>
              <a:ext cx="177826" cy="145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sz="1100" b="1">
                  <a:solidFill>
                    <a:srgbClr val="000000"/>
                  </a:solidFill>
                  <a:latin typeface="Arial" pitchFamily="34" charset="0"/>
                </a:rPr>
                <a:t>10</a:t>
              </a:r>
              <a:endParaRPr lang="en-GB" sz="1100">
                <a:latin typeface="Arial" pitchFamily="34" charset="0"/>
              </a:endParaRPr>
            </a:p>
          </p:txBody>
        </p:sp>
        <p:sp>
          <p:nvSpPr>
            <p:cNvPr id="687" name="Rectangle 401"/>
            <p:cNvSpPr>
              <a:spLocks noChangeArrowheads="1"/>
            </p:cNvSpPr>
            <p:nvPr/>
          </p:nvSpPr>
          <p:spPr bwMode="auto">
            <a:xfrm>
              <a:off x="380575" y="5748601"/>
              <a:ext cx="177826" cy="145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sz="1100" b="1">
                  <a:solidFill>
                    <a:srgbClr val="000000"/>
                  </a:solidFill>
                  <a:latin typeface="Arial" pitchFamily="34" charset="0"/>
                </a:rPr>
                <a:t>20</a:t>
              </a:r>
              <a:endParaRPr lang="en-GB" sz="1100">
                <a:latin typeface="Arial" pitchFamily="34" charset="0"/>
              </a:endParaRPr>
            </a:p>
          </p:txBody>
        </p:sp>
        <p:sp>
          <p:nvSpPr>
            <p:cNvPr id="688" name="Rectangle 402"/>
            <p:cNvSpPr>
              <a:spLocks noChangeArrowheads="1"/>
            </p:cNvSpPr>
            <p:nvPr/>
          </p:nvSpPr>
          <p:spPr bwMode="auto">
            <a:xfrm>
              <a:off x="380575" y="5477011"/>
              <a:ext cx="177826" cy="145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sz="1100" b="1">
                  <a:solidFill>
                    <a:srgbClr val="000000"/>
                  </a:solidFill>
                  <a:latin typeface="Arial" pitchFamily="34" charset="0"/>
                </a:rPr>
                <a:t>30</a:t>
              </a:r>
              <a:endParaRPr lang="en-GB" sz="1100">
                <a:latin typeface="Arial" pitchFamily="34" charset="0"/>
              </a:endParaRPr>
            </a:p>
          </p:txBody>
        </p:sp>
        <p:sp>
          <p:nvSpPr>
            <p:cNvPr id="689" name="Rectangle 403"/>
            <p:cNvSpPr>
              <a:spLocks noChangeArrowheads="1"/>
            </p:cNvSpPr>
            <p:nvPr/>
          </p:nvSpPr>
          <p:spPr bwMode="auto">
            <a:xfrm>
              <a:off x="380575" y="5215022"/>
              <a:ext cx="177826" cy="145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sz="1100" b="1">
                  <a:solidFill>
                    <a:srgbClr val="000000"/>
                  </a:solidFill>
                  <a:latin typeface="Arial" pitchFamily="34" charset="0"/>
                </a:rPr>
                <a:t>40</a:t>
              </a:r>
              <a:endParaRPr lang="en-GB" sz="1100">
                <a:latin typeface="Arial" pitchFamily="34" charset="0"/>
              </a:endParaRPr>
            </a:p>
          </p:txBody>
        </p:sp>
        <p:sp>
          <p:nvSpPr>
            <p:cNvPr id="690" name="Rectangle 404"/>
            <p:cNvSpPr>
              <a:spLocks noChangeArrowheads="1"/>
            </p:cNvSpPr>
            <p:nvPr/>
          </p:nvSpPr>
          <p:spPr bwMode="auto">
            <a:xfrm>
              <a:off x="380575" y="4947547"/>
              <a:ext cx="177826" cy="145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sz="1100" b="1">
                  <a:solidFill>
                    <a:srgbClr val="000000"/>
                  </a:solidFill>
                  <a:latin typeface="Arial" pitchFamily="34" charset="0"/>
                </a:rPr>
                <a:t>50</a:t>
              </a:r>
              <a:endParaRPr lang="en-GB" sz="1100">
                <a:latin typeface="Arial" pitchFamily="34" charset="0"/>
              </a:endParaRPr>
            </a:p>
          </p:txBody>
        </p:sp>
        <p:sp>
          <p:nvSpPr>
            <p:cNvPr id="691" name="Rectangle 405"/>
            <p:cNvSpPr>
              <a:spLocks noChangeArrowheads="1"/>
            </p:cNvSpPr>
            <p:nvPr/>
          </p:nvSpPr>
          <p:spPr bwMode="auto">
            <a:xfrm>
              <a:off x="380575" y="4678700"/>
              <a:ext cx="177826" cy="145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sz="1100" b="1">
                  <a:solidFill>
                    <a:srgbClr val="000000"/>
                  </a:solidFill>
                  <a:latin typeface="Arial" pitchFamily="34" charset="0"/>
                </a:rPr>
                <a:t>60</a:t>
              </a:r>
              <a:endParaRPr lang="en-GB" sz="1100">
                <a:latin typeface="Arial" pitchFamily="34" charset="0"/>
              </a:endParaRPr>
            </a:p>
          </p:txBody>
        </p:sp>
        <p:sp>
          <p:nvSpPr>
            <p:cNvPr id="692" name="Rectangle 406"/>
            <p:cNvSpPr>
              <a:spLocks noChangeArrowheads="1"/>
            </p:cNvSpPr>
            <p:nvPr/>
          </p:nvSpPr>
          <p:spPr bwMode="auto">
            <a:xfrm>
              <a:off x="380575" y="4409853"/>
              <a:ext cx="177826" cy="145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sz="1100" b="1" dirty="0">
                  <a:solidFill>
                    <a:srgbClr val="000000"/>
                  </a:solidFill>
                  <a:latin typeface="Arial" pitchFamily="34" charset="0"/>
                </a:rPr>
                <a:t>70</a:t>
              </a:r>
              <a:endParaRPr lang="en-GB" sz="1100" dirty="0">
                <a:latin typeface="Arial" pitchFamily="34" charset="0"/>
              </a:endParaRPr>
            </a:p>
          </p:txBody>
        </p:sp>
        <p:sp>
          <p:nvSpPr>
            <p:cNvPr id="693" name="Rectangle 407"/>
            <p:cNvSpPr>
              <a:spLocks noChangeArrowheads="1"/>
            </p:cNvSpPr>
            <p:nvPr/>
          </p:nvSpPr>
          <p:spPr bwMode="auto">
            <a:xfrm>
              <a:off x="380575" y="4141006"/>
              <a:ext cx="177826" cy="145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sz="1100" b="1" dirty="0">
                  <a:solidFill>
                    <a:srgbClr val="000000"/>
                  </a:solidFill>
                  <a:latin typeface="Arial" pitchFamily="34" charset="0"/>
                </a:rPr>
                <a:t>80</a:t>
              </a:r>
              <a:endParaRPr lang="en-GB" sz="1100" dirty="0">
                <a:latin typeface="Arial" pitchFamily="34" charset="0"/>
              </a:endParaRPr>
            </a:p>
          </p:txBody>
        </p:sp>
        <p:sp>
          <p:nvSpPr>
            <p:cNvPr id="694" name="Rectangle 408"/>
            <p:cNvSpPr>
              <a:spLocks noChangeArrowheads="1"/>
            </p:cNvSpPr>
            <p:nvPr/>
          </p:nvSpPr>
          <p:spPr bwMode="auto">
            <a:xfrm>
              <a:off x="580176" y="6376825"/>
              <a:ext cx="88913" cy="145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sz="1100" b="1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endParaRPr lang="en-GB" sz="1100">
                <a:latin typeface="Arial" pitchFamily="34" charset="0"/>
              </a:endParaRPr>
            </a:p>
          </p:txBody>
        </p:sp>
        <p:sp>
          <p:nvSpPr>
            <p:cNvPr id="695" name="Rectangle 409"/>
            <p:cNvSpPr>
              <a:spLocks noChangeArrowheads="1"/>
            </p:cNvSpPr>
            <p:nvPr/>
          </p:nvSpPr>
          <p:spPr bwMode="auto">
            <a:xfrm>
              <a:off x="1144501" y="6376825"/>
              <a:ext cx="177826" cy="145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sz="1100" b="1">
                  <a:solidFill>
                    <a:srgbClr val="000000"/>
                  </a:solidFill>
                  <a:latin typeface="Arial" pitchFamily="34" charset="0"/>
                </a:rPr>
                <a:t>10</a:t>
              </a:r>
              <a:endParaRPr lang="en-GB" sz="1100">
                <a:latin typeface="Arial" pitchFamily="34" charset="0"/>
              </a:endParaRPr>
            </a:p>
          </p:txBody>
        </p:sp>
        <p:sp>
          <p:nvSpPr>
            <p:cNvPr id="696" name="Rectangle 410"/>
            <p:cNvSpPr>
              <a:spLocks noChangeArrowheads="1"/>
            </p:cNvSpPr>
            <p:nvPr/>
          </p:nvSpPr>
          <p:spPr bwMode="auto">
            <a:xfrm>
              <a:off x="1741489" y="6376825"/>
              <a:ext cx="177826" cy="145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sz="1100" b="1">
                  <a:solidFill>
                    <a:srgbClr val="000000"/>
                  </a:solidFill>
                  <a:latin typeface="Arial" pitchFamily="34" charset="0"/>
                </a:rPr>
                <a:t>20</a:t>
              </a:r>
              <a:endParaRPr lang="en-GB" sz="1100">
                <a:latin typeface="Arial" pitchFamily="34" charset="0"/>
              </a:endParaRPr>
            </a:p>
          </p:txBody>
        </p:sp>
        <p:sp>
          <p:nvSpPr>
            <p:cNvPr id="697" name="Rectangle 411"/>
            <p:cNvSpPr>
              <a:spLocks noChangeArrowheads="1"/>
            </p:cNvSpPr>
            <p:nvPr/>
          </p:nvSpPr>
          <p:spPr bwMode="auto">
            <a:xfrm>
              <a:off x="2342106" y="6376825"/>
              <a:ext cx="177826" cy="145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sz="1100" b="1">
                  <a:solidFill>
                    <a:srgbClr val="000000"/>
                  </a:solidFill>
                  <a:latin typeface="Arial" pitchFamily="34" charset="0"/>
                </a:rPr>
                <a:t>30</a:t>
              </a:r>
              <a:endParaRPr lang="en-GB" sz="1100">
                <a:latin typeface="Arial" pitchFamily="34" charset="0"/>
              </a:endParaRPr>
            </a:p>
          </p:txBody>
        </p:sp>
        <p:sp>
          <p:nvSpPr>
            <p:cNvPr id="698" name="Rectangle 412"/>
            <p:cNvSpPr>
              <a:spLocks noChangeArrowheads="1"/>
            </p:cNvSpPr>
            <p:nvPr/>
          </p:nvSpPr>
          <p:spPr bwMode="auto">
            <a:xfrm>
              <a:off x="2931835" y="6376825"/>
              <a:ext cx="177826" cy="145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sz="1100" b="1">
                  <a:solidFill>
                    <a:srgbClr val="000000"/>
                  </a:solidFill>
                  <a:latin typeface="Arial" pitchFamily="34" charset="0"/>
                </a:rPr>
                <a:t>40</a:t>
              </a:r>
              <a:endParaRPr lang="en-GB" sz="1100">
                <a:latin typeface="Arial" pitchFamily="34" charset="0"/>
              </a:endParaRPr>
            </a:p>
          </p:txBody>
        </p:sp>
        <p:sp>
          <p:nvSpPr>
            <p:cNvPr id="699" name="Rectangle 413"/>
            <p:cNvSpPr>
              <a:spLocks noChangeArrowheads="1"/>
            </p:cNvSpPr>
            <p:nvPr/>
          </p:nvSpPr>
          <p:spPr bwMode="auto">
            <a:xfrm>
              <a:off x="3530637" y="6376825"/>
              <a:ext cx="177826" cy="145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sz="1100" b="1">
                  <a:solidFill>
                    <a:srgbClr val="000000"/>
                  </a:solidFill>
                  <a:latin typeface="Arial" pitchFamily="34" charset="0"/>
                </a:rPr>
                <a:t>50</a:t>
              </a:r>
              <a:endParaRPr lang="en-GB" sz="1100">
                <a:latin typeface="Arial" pitchFamily="34" charset="0"/>
              </a:endParaRPr>
            </a:p>
          </p:txBody>
        </p:sp>
        <p:sp>
          <p:nvSpPr>
            <p:cNvPr id="700" name="Rectangle 414"/>
            <p:cNvSpPr>
              <a:spLocks noChangeArrowheads="1"/>
            </p:cNvSpPr>
            <p:nvPr/>
          </p:nvSpPr>
          <p:spPr bwMode="auto">
            <a:xfrm>
              <a:off x="4131254" y="6376825"/>
              <a:ext cx="177826" cy="145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sz="1100" b="1">
                  <a:solidFill>
                    <a:srgbClr val="000000"/>
                  </a:solidFill>
                  <a:latin typeface="Arial" pitchFamily="34" charset="0"/>
                </a:rPr>
                <a:t>60</a:t>
              </a:r>
              <a:endParaRPr lang="en-GB" sz="1100">
                <a:latin typeface="Arial" pitchFamily="34" charset="0"/>
              </a:endParaRPr>
            </a:p>
          </p:txBody>
        </p:sp>
        <p:sp>
          <p:nvSpPr>
            <p:cNvPr id="701" name="Rectangle 415"/>
            <p:cNvSpPr>
              <a:spLocks noChangeArrowheads="1"/>
            </p:cNvSpPr>
            <p:nvPr/>
          </p:nvSpPr>
          <p:spPr bwMode="auto">
            <a:xfrm>
              <a:off x="4728242" y="6375454"/>
              <a:ext cx="177826" cy="145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sz="1100" b="1">
                  <a:solidFill>
                    <a:srgbClr val="000000"/>
                  </a:solidFill>
                  <a:latin typeface="Arial" pitchFamily="34" charset="0"/>
                </a:rPr>
                <a:t>70</a:t>
              </a:r>
              <a:endParaRPr lang="en-GB" sz="1100">
                <a:latin typeface="Arial" pitchFamily="34" charset="0"/>
              </a:endParaRPr>
            </a:p>
          </p:txBody>
        </p:sp>
      </p:grpSp>
      <p:sp>
        <p:nvSpPr>
          <p:cNvPr id="257" name="Line 416"/>
          <p:cNvSpPr>
            <a:spLocks noChangeShapeType="1"/>
          </p:cNvSpPr>
          <p:nvPr/>
        </p:nvSpPr>
        <p:spPr bwMode="auto">
          <a:xfrm>
            <a:off x="1055588" y="4198616"/>
            <a:ext cx="0" cy="2152147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58" name="Text Box 417"/>
          <p:cNvSpPr txBox="1">
            <a:spLocks noChangeArrowheads="1"/>
          </p:cNvSpPr>
          <p:nvPr/>
        </p:nvSpPr>
        <p:spPr bwMode="auto">
          <a:xfrm>
            <a:off x="598321" y="4194501"/>
            <a:ext cx="4168026" cy="368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1800" b="1" dirty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GB" sz="18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GB" sz="18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GB" sz="1800" b="1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RS</a:t>
            </a:r>
            <a:r>
              <a:rPr lang="en-GB" sz="18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GB" sz="18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GB" sz="18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NSP</a:t>
            </a:r>
            <a:r>
              <a:rPr lang="en-GB" sz="18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8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GB" sz="18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en-GB" sz="1800" b="1" dirty="0" smtClean="0">
                <a:solidFill>
                  <a:srgbClr val="D0B9FF"/>
                </a:solidFill>
                <a:latin typeface="Arial" pitchFamily="34" charset="0"/>
                <a:cs typeface="Arial" pitchFamily="34" charset="0"/>
              </a:rPr>
              <a:t>WL</a:t>
            </a:r>
            <a:endParaRPr lang="en-US" sz="1800" b="1" dirty="0">
              <a:solidFill>
                <a:srgbClr val="D0B9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9" name="Line 418"/>
          <p:cNvSpPr>
            <a:spLocks noChangeShapeType="1"/>
          </p:cNvSpPr>
          <p:nvPr/>
        </p:nvSpPr>
        <p:spPr bwMode="auto">
          <a:xfrm>
            <a:off x="2264080" y="4198616"/>
            <a:ext cx="0" cy="2152147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60" name="Line 419"/>
          <p:cNvSpPr>
            <a:spLocks noChangeShapeType="1"/>
          </p:cNvSpPr>
          <p:nvPr/>
        </p:nvSpPr>
        <p:spPr bwMode="auto">
          <a:xfrm>
            <a:off x="3603220" y="4198616"/>
            <a:ext cx="0" cy="2152147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61" name="Group 420"/>
          <p:cNvGrpSpPr>
            <a:grpSpLocks/>
          </p:cNvGrpSpPr>
          <p:nvPr/>
        </p:nvGrpSpPr>
        <p:grpSpPr bwMode="auto">
          <a:xfrm>
            <a:off x="3946170" y="4485295"/>
            <a:ext cx="854654" cy="1035609"/>
            <a:chOff x="2105" y="3164"/>
            <a:chExt cx="471" cy="908"/>
          </a:xfrm>
        </p:grpSpPr>
        <p:sp>
          <p:nvSpPr>
            <p:cNvPr id="264" name="Line 421"/>
            <p:cNvSpPr>
              <a:spLocks noChangeShapeType="1"/>
            </p:cNvSpPr>
            <p:nvPr/>
          </p:nvSpPr>
          <p:spPr bwMode="auto">
            <a:xfrm>
              <a:off x="2190" y="3374"/>
              <a:ext cx="210" cy="0"/>
            </a:xfrm>
            <a:prstGeom prst="line">
              <a:avLst/>
            </a:prstGeom>
            <a:noFill/>
            <a:ln w="23813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5" name="Freeform 422"/>
            <p:cNvSpPr>
              <a:spLocks/>
            </p:cNvSpPr>
            <p:nvPr/>
          </p:nvSpPr>
          <p:spPr bwMode="auto">
            <a:xfrm>
              <a:off x="2265" y="3344"/>
              <a:ext cx="60" cy="61"/>
            </a:xfrm>
            <a:custGeom>
              <a:avLst/>
              <a:gdLst>
                <a:gd name="T0" fmla="*/ 30 w 60"/>
                <a:gd name="T1" fmla="*/ 0 h 61"/>
                <a:gd name="T2" fmla="*/ 60 w 60"/>
                <a:gd name="T3" fmla="*/ 30 h 61"/>
                <a:gd name="T4" fmla="*/ 30 w 60"/>
                <a:gd name="T5" fmla="*/ 61 h 61"/>
                <a:gd name="T6" fmla="*/ 0 w 60"/>
                <a:gd name="T7" fmla="*/ 30 h 61"/>
                <a:gd name="T8" fmla="*/ 30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0"/>
                  </a:lnTo>
                  <a:lnTo>
                    <a:pt x="30" y="61"/>
                  </a:lnTo>
                  <a:lnTo>
                    <a:pt x="0" y="3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" name="Rectangle 423"/>
            <p:cNvSpPr>
              <a:spLocks noChangeArrowheads="1"/>
            </p:cNvSpPr>
            <p:nvPr/>
          </p:nvSpPr>
          <p:spPr bwMode="auto">
            <a:xfrm>
              <a:off x="2423" y="3313"/>
              <a:ext cx="80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sz="900" b="1">
                  <a:solidFill>
                    <a:srgbClr val="000000"/>
                  </a:solidFill>
                  <a:latin typeface="Arial" pitchFamily="34" charset="0"/>
                </a:rPr>
                <a:t>14</a:t>
              </a:r>
              <a:endParaRPr lang="en-GB" sz="900">
                <a:latin typeface="Arial" pitchFamily="34" charset="0"/>
              </a:endParaRPr>
            </a:p>
          </p:txBody>
        </p:sp>
        <p:sp>
          <p:nvSpPr>
            <p:cNvPr id="267" name="Line 424"/>
            <p:cNvSpPr>
              <a:spLocks noChangeShapeType="1"/>
            </p:cNvSpPr>
            <p:nvPr/>
          </p:nvSpPr>
          <p:spPr bwMode="auto">
            <a:xfrm>
              <a:off x="2190" y="3483"/>
              <a:ext cx="210" cy="0"/>
            </a:xfrm>
            <a:prstGeom prst="line">
              <a:avLst/>
            </a:prstGeom>
            <a:noFill/>
            <a:ln w="23813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8" name="Freeform 425"/>
            <p:cNvSpPr>
              <a:spLocks/>
            </p:cNvSpPr>
            <p:nvPr/>
          </p:nvSpPr>
          <p:spPr bwMode="auto">
            <a:xfrm>
              <a:off x="2265" y="3453"/>
              <a:ext cx="60" cy="61"/>
            </a:xfrm>
            <a:custGeom>
              <a:avLst/>
              <a:gdLst>
                <a:gd name="T0" fmla="*/ 30 w 60"/>
                <a:gd name="T1" fmla="*/ 0 h 61"/>
                <a:gd name="T2" fmla="*/ 60 w 60"/>
                <a:gd name="T3" fmla="*/ 30 h 61"/>
                <a:gd name="T4" fmla="*/ 30 w 60"/>
                <a:gd name="T5" fmla="*/ 61 h 61"/>
                <a:gd name="T6" fmla="*/ 0 w 60"/>
                <a:gd name="T7" fmla="*/ 30 h 61"/>
                <a:gd name="T8" fmla="*/ 30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0"/>
                  </a:lnTo>
                  <a:lnTo>
                    <a:pt x="30" y="61"/>
                  </a:lnTo>
                  <a:lnTo>
                    <a:pt x="0" y="3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0080"/>
            </a:solidFill>
            <a:ln w="11113">
              <a:solidFill>
                <a:srgbClr val="8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9" name="Rectangle 426"/>
            <p:cNvSpPr>
              <a:spLocks noChangeArrowheads="1"/>
            </p:cNvSpPr>
            <p:nvPr/>
          </p:nvSpPr>
          <p:spPr bwMode="auto">
            <a:xfrm>
              <a:off x="2423" y="3423"/>
              <a:ext cx="80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sz="900" b="1">
                  <a:solidFill>
                    <a:srgbClr val="000000"/>
                  </a:solidFill>
                  <a:latin typeface="Arial" pitchFamily="34" charset="0"/>
                </a:rPr>
                <a:t>15</a:t>
              </a:r>
              <a:endParaRPr lang="en-GB" sz="900">
                <a:latin typeface="Arial" pitchFamily="34" charset="0"/>
              </a:endParaRPr>
            </a:p>
          </p:txBody>
        </p:sp>
        <p:sp>
          <p:nvSpPr>
            <p:cNvPr id="270" name="Line 427"/>
            <p:cNvSpPr>
              <a:spLocks noChangeShapeType="1"/>
            </p:cNvSpPr>
            <p:nvPr/>
          </p:nvSpPr>
          <p:spPr bwMode="auto">
            <a:xfrm>
              <a:off x="2190" y="3592"/>
              <a:ext cx="210" cy="0"/>
            </a:xfrm>
            <a:prstGeom prst="line">
              <a:avLst/>
            </a:prstGeom>
            <a:noFill/>
            <a:ln w="23813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1" name="Freeform 428"/>
            <p:cNvSpPr>
              <a:spLocks/>
            </p:cNvSpPr>
            <p:nvPr/>
          </p:nvSpPr>
          <p:spPr bwMode="auto">
            <a:xfrm>
              <a:off x="2265" y="3561"/>
              <a:ext cx="60" cy="62"/>
            </a:xfrm>
            <a:custGeom>
              <a:avLst/>
              <a:gdLst>
                <a:gd name="T0" fmla="*/ 30 w 60"/>
                <a:gd name="T1" fmla="*/ 0 h 62"/>
                <a:gd name="T2" fmla="*/ 60 w 60"/>
                <a:gd name="T3" fmla="*/ 31 h 62"/>
                <a:gd name="T4" fmla="*/ 30 w 60"/>
                <a:gd name="T5" fmla="*/ 62 h 62"/>
                <a:gd name="T6" fmla="*/ 0 w 60"/>
                <a:gd name="T7" fmla="*/ 31 h 62"/>
                <a:gd name="T8" fmla="*/ 30 w 60"/>
                <a:gd name="T9" fmla="*/ 0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2"/>
                <a:gd name="T17" fmla="*/ 60 w 60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2">
                  <a:moveTo>
                    <a:pt x="30" y="0"/>
                  </a:moveTo>
                  <a:lnTo>
                    <a:pt x="60" y="31"/>
                  </a:lnTo>
                  <a:lnTo>
                    <a:pt x="30" y="62"/>
                  </a:lnTo>
                  <a:lnTo>
                    <a:pt x="0" y="3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8000"/>
            </a:solidFill>
            <a:ln w="11113">
              <a:solidFill>
                <a:srgbClr val="8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2" name="Rectangle 429"/>
            <p:cNvSpPr>
              <a:spLocks noChangeArrowheads="1"/>
            </p:cNvSpPr>
            <p:nvPr/>
          </p:nvSpPr>
          <p:spPr bwMode="auto">
            <a:xfrm>
              <a:off x="2423" y="3530"/>
              <a:ext cx="80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sz="900" b="1">
                  <a:solidFill>
                    <a:srgbClr val="000000"/>
                  </a:solidFill>
                  <a:latin typeface="Arial" pitchFamily="34" charset="0"/>
                </a:rPr>
                <a:t>16</a:t>
              </a:r>
              <a:endParaRPr lang="en-GB" sz="900">
                <a:latin typeface="Arial" pitchFamily="34" charset="0"/>
              </a:endParaRPr>
            </a:p>
          </p:txBody>
        </p:sp>
        <p:sp>
          <p:nvSpPr>
            <p:cNvPr id="273" name="Line 430"/>
            <p:cNvSpPr>
              <a:spLocks noChangeShapeType="1"/>
            </p:cNvSpPr>
            <p:nvPr/>
          </p:nvSpPr>
          <p:spPr bwMode="auto">
            <a:xfrm>
              <a:off x="2190" y="3703"/>
              <a:ext cx="210" cy="0"/>
            </a:xfrm>
            <a:prstGeom prst="line">
              <a:avLst/>
            </a:prstGeom>
            <a:noFill/>
            <a:ln w="23813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4" name="Rectangle 431"/>
            <p:cNvSpPr>
              <a:spLocks noChangeArrowheads="1"/>
            </p:cNvSpPr>
            <p:nvPr/>
          </p:nvSpPr>
          <p:spPr bwMode="auto">
            <a:xfrm>
              <a:off x="2273" y="3680"/>
              <a:ext cx="37" cy="38"/>
            </a:xfrm>
            <a:prstGeom prst="rect">
              <a:avLst/>
            </a:prstGeom>
            <a:solidFill>
              <a:srgbClr val="33CCCC"/>
            </a:solidFill>
            <a:ln w="11113">
              <a:solidFill>
                <a:srgbClr val="33CCCC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275" name="Rectangle 432"/>
            <p:cNvSpPr>
              <a:spLocks noChangeArrowheads="1"/>
            </p:cNvSpPr>
            <p:nvPr/>
          </p:nvSpPr>
          <p:spPr bwMode="auto">
            <a:xfrm>
              <a:off x="2423" y="3641"/>
              <a:ext cx="80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sz="900" b="1">
                  <a:solidFill>
                    <a:srgbClr val="000000"/>
                  </a:solidFill>
                  <a:latin typeface="Arial" pitchFamily="34" charset="0"/>
                </a:rPr>
                <a:t>20</a:t>
              </a:r>
              <a:endParaRPr lang="en-GB" sz="900">
                <a:latin typeface="Arial" pitchFamily="34" charset="0"/>
              </a:endParaRPr>
            </a:p>
          </p:txBody>
        </p:sp>
        <p:sp>
          <p:nvSpPr>
            <p:cNvPr id="276" name="Line 433"/>
            <p:cNvSpPr>
              <a:spLocks noChangeShapeType="1"/>
            </p:cNvSpPr>
            <p:nvPr/>
          </p:nvSpPr>
          <p:spPr bwMode="auto">
            <a:xfrm>
              <a:off x="2190" y="3812"/>
              <a:ext cx="210" cy="0"/>
            </a:xfrm>
            <a:prstGeom prst="line">
              <a:avLst/>
            </a:prstGeom>
            <a:noFill/>
            <a:ln w="23813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" name="Rectangle 434"/>
            <p:cNvSpPr>
              <a:spLocks noChangeArrowheads="1"/>
            </p:cNvSpPr>
            <p:nvPr/>
          </p:nvSpPr>
          <p:spPr bwMode="auto">
            <a:xfrm>
              <a:off x="2273" y="3789"/>
              <a:ext cx="37" cy="38"/>
            </a:xfrm>
            <a:prstGeom prst="rect">
              <a:avLst/>
            </a:prstGeom>
            <a:solidFill>
              <a:srgbClr val="FF00FF"/>
            </a:solidFill>
            <a:ln w="11113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278" name="Rectangle 435"/>
            <p:cNvSpPr>
              <a:spLocks noChangeArrowheads="1"/>
            </p:cNvSpPr>
            <p:nvPr/>
          </p:nvSpPr>
          <p:spPr bwMode="auto">
            <a:xfrm>
              <a:off x="2423" y="3750"/>
              <a:ext cx="80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sz="900" b="1">
                  <a:solidFill>
                    <a:srgbClr val="000000"/>
                  </a:solidFill>
                  <a:latin typeface="Arial" pitchFamily="34" charset="0"/>
                </a:rPr>
                <a:t>22</a:t>
              </a:r>
              <a:endParaRPr lang="en-GB" sz="900">
                <a:latin typeface="Arial" pitchFamily="34" charset="0"/>
              </a:endParaRPr>
            </a:p>
          </p:txBody>
        </p:sp>
        <p:sp>
          <p:nvSpPr>
            <p:cNvPr id="279" name="Line 436"/>
            <p:cNvSpPr>
              <a:spLocks noChangeShapeType="1"/>
            </p:cNvSpPr>
            <p:nvPr/>
          </p:nvSpPr>
          <p:spPr bwMode="auto">
            <a:xfrm>
              <a:off x="2190" y="3920"/>
              <a:ext cx="210" cy="0"/>
            </a:xfrm>
            <a:prstGeom prst="line">
              <a:avLst/>
            </a:prstGeom>
            <a:noFill/>
            <a:ln w="23813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0" name="Freeform 437"/>
            <p:cNvSpPr>
              <a:spLocks/>
            </p:cNvSpPr>
            <p:nvPr/>
          </p:nvSpPr>
          <p:spPr bwMode="auto">
            <a:xfrm>
              <a:off x="2265" y="3890"/>
              <a:ext cx="60" cy="61"/>
            </a:xfrm>
            <a:custGeom>
              <a:avLst/>
              <a:gdLst>
                <a:gd name="T0" fmla="*/ 30 w 60"/>
                <a:gd name="T1" fmla="*/ 0 h 61"/>
                <a:gd name="T2" fmla="*/ 60 w 60"/>
                <a:gd name="T3" fmla="*/ 30 h 61"/>
                <a:gd name="T4" fmla="*/ 30 w 60"/>
                <a:gd name="T5" fmla="*/ 61 h 61"/>
                <a:gd name="T6" fmla="*/ 0 w 60"/>
                <a:gd name="T7" fmla="*/ 30 h 61"/>
                <a:gd name="T8" fmla="*/ 30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0"/>
                  </a:lnTo>
                  <a:lnTo>
                    <a:pt x="30" y="61"/>
                  </a:lnTo>
                  <a:lnTo>
                    <a:pt x="0" y="3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6600"/>
            </a:solidFill>
            <a:ln w="11113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1" name="Rectangle 438"/>
            <p:cNvSpPr>
              <a:spLocks noChangeArrowheads="1"/>
            </p:cNvSpPr>
            <p:nvPr/>
          </p:nvSpPr>
          <p:spPr bwMode="auto">
            <a:xfrm>
              <a:off x="2423" y="3859"/>
              <a:ext cx="80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sz="900" b="1">
                  <a:solidFill>
                    <a:srgbClr val="000000"/>
                  </a:solidFill>
                  <a:latin typeface="Arial" pitchFamily="34" charset="0"/>
                </a:rPr>
                <a:t>25</a:t>
              </a:r>
              <a:endParaRPr lang="en-GB" sz="900">
                <a:latin typeface="Arial" pitchFamily="34" charset="0"/>
              </a:endParaRPr>
            </a:p>
          </p:txBody>
        </p:sp>
        <p:sp>
          <p:nvSpPr>
            <p:cNvPr id="282" name="Line 439"/>
            <p:cNvSpPr>
              <a:spLocks noChangeShapeType="1"/>
            </p:cNvSpPr>
            <p:nvPr/>
          </p:nvSpPr>
          <p:spPr bwMode="auto">
            <a:xfrm>
              <a:off x="2190" y="4029"/>
              <a:ext cx="210" cy="0"/>
            </a:xfrm>
            <a:prstGeom prst="line">
              <a:avLst/>
            </a:prstGeom>
            <a:noFill/>
            <a:ln w="23813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3" name="Rectangle 440"/>
            <p:cNvSpPr>
              <a:spLocks noChangeArrowheads="1"/>
            </p:cNvSpPr>
            <p:nvPr/>
          </p:nvSpPr>
          <p:spPr bwMode="auto">
            <a:xfrm>
              <a:off x="2273" y="4006"/>
              <a:ext cx="37" cy="38"/>
            </a:xfrm>
            <a:prstGeom prst="rect">
              <a:avLst/>
            </a:prstGeom>
            <a:solidFill>
              <a:srgbClr val="008080"/>
            </a:solidFill>
            <a:ln w="11113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284" name="Rectangle 441"/>
            <p:cNvSpPr>
              <a:spLocks noChangeArrowheads="1"/>
            </p:cNvSpPr>
            <p:nvPr/>
          </p:nvSpPr>
          <p:spPr bwMode="auto">
            <a:xfrm>
              <a:off x="2423" y="3968"/>
              <a:ext cx="80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sz="900" b="1">
                  <a:solidFill>
                    <a:srgbClr val="000000"/>
                  </a:solidFill>
                  <a:latin typeface="Arial" pitchFamily="34" charset="0"/>
                </a:rPr>
                <a:t>26</a:t>
              </a:r>
              <a:endParaRPr lang="en-GB" sz="900">
                <a:latin typeface="Arial" pitchFamily="34" charset="0"/>
              </a:endParaRPr>
            </a:p>
          </p:txBody>
        </p:sp>
        <p:sp>
          <p:nvSpPr>
            <p:cNvPr id="285" name="Text Box 442"/>
            <p:cNvSpPr txBox="1">
              <a:spLocks noChangeArrowheads="1"/>
            </p:cNvSpPr>
            <p:nvPr/>
          </p:nvSpPr>
          <p:spPr bwMode="auto">
            <a:xfrm>
              <a:off x="2105" y="3164"/>
              <a:ext cx="471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25000"/>
                </a:lnSpc>
                <a:buFont typeface="Wingdings" pitchFamily="2" charset="2"/>
                <a:buNone/>
              </a:pPr>
              <a:r>
                <a:rPr lang="en-GB" sz="900" b="1" dirty="0">
                  <a:latin typeface="Arial" pitchFamily="34" charset="0"/>
                  <a:sym typeface="Symbol" pitchFamily="18" charset="2"/>
                </a:rPr>
                <a:t>Volunteer</a:t>
              </a:r>
            </a:p>
          </p:txBody>
        </p:sp>
      </p:grpSp>
      <p:sp>
        <p:nvSpPr>
          <p:cNvPr id="262" name="Rectangle 443"/>
          <p:cNvSpPr>
            <a:spLocks noChangeArrowheads="1"/>
          </p:cNvSpPr>
          <p:nvPr/>
        </p:nvSpPr>
        <p:spPr bwMode="auto">
          <a:xfrm>
            <a:off x="4624812" y="6097005"/>
            <a:ext cx="101615" cy="7407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>
              <a:latin typeface="Arial" pitchFamily="34" charset="0"/>
            </a:endParaRPr>
          </a:p>
        </p:txBody>
      </p:sp>
      <p:sp>
        <p:nvSpPr>
          <p:cNvPr id="263" name="Freeform 444"/>
          <p:cNvSpPr>
            <a:spLocks/>
          </p:cNvSpPr>
          <p:nvPr/>
        </p:nvSpPr>
        <p:spPr bwMode="auto">
          <a:xfrm>
            <a:off x="4635700" y="6164217"/>
            <a:ext cx="72582" cy="58982"/>
          </a:xfrm>
          <a:custGeom>
            <a:avLst/>
            <a:gdLst>
              <a:gd name="T0" fmla="*/ 2 w 60"/>
              <a:gd name="T1" fmla="*/ 0 h 61"/>
              <a:gd name="T2" fmla="*/ 3 w 60"/>
              <a:gd name="T3" fmla="*/ 3 h 61"/>
              <a:gd name="T4" fmla="*/ 2 w 60"/>
              <a:gd name="T5" fmla="*/ 6 h 61"/>
              <a:gd name="T6" fmla="*/ 0 w 60"/>
              <a:gd name="T7" fmla="*/ 3 h 61"/>
              <a:gd name="T8" fmla="*/ 2 w 60"/>
              <a:gd name="T9" fmla="*/ 0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61"/>
              <a:gd name="T17" fmla="*/ 60 w 60"/>
              <a:gd name="T18" fmla="*/ 61 h 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61">
                <a:moveTo>
                  <a:pt x="30" y="0"/>
                </a:moveTo>
                <a:lnTo>
                  <a:pt x="60" y="30"/>
                </a:lnTo>
                <a:lnTo>
                  <a:pt x="30" y="61"/>
                </a:lnTo>
                <a:lnTo>
                  <a:pt x="0" y="30"/>
                </a:lnTo>
                <a:lnTo>
                  <a:pt x="30" y="0"/>
                </a:lnTo>
                <a:close/>
              </a:path>
            </a:pathLst>
          </a:custGeom>
          <a:solidFill>
            <a:srgbClr val="800080"/>
          </a:solidFill>
          <a:ln w="11113">
            <a:solidFill>
              <a:srgbClr val="8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02" name="Rectangle 510"/>
          <p:cNvSpPr>
            <a:spLocks noChangeArrowheads="1"/>
          </p:cNvSpPr>
          <p:nvPr/>
        </p:nvSpPr>
        <p:spPr bwMode="auto">
          <a:xfrm>
            <a:off x="2295285" y="6529717"/>
            <a:ext cx="89768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1200" b="1" dirty="0">
                <a:solidFill>
                  <a:srgbClr val="000000"/>
                </a:solidFill>
              </a:rPr>
              <a:t>t</a:t>
            </a:r>
            <a:r>
              <a:rPr lang="en-GB" sz="1200" b="1" dirty="0" smtClean="0">
                <a:solidFill>
                  <a:srgbClr val="000000"/>
                </a:solidFill>
                <a:latin typeface="Arial" pitchFamily="34" charset="0"/>
              </a:rPr>
              <a:t>ime </a:t>
            </a:r>
            <a:r>
              <a:rPr lang="en-GB" sz="1200" b="1" dirty="0">
                <a:solidFill>
                  <a:srgbClr val="000000"/>
                </a:solidFill>
                <a:latin typeface="Arial" pitchFamily="34" charset="0"/>
              </a:rPr>
              <a:t>[days]  </a:t>
            </a:r>
            <a:endParaRPr lang="en-GB" sz="1800" dirty="0">
              <a:latin typeface="Arial" pitchFamily="34" charset="0"/>
            </a:endParaRPr>
          </a:p>
        </p:txBody>
      </p:sp>
      <p:sp>
        <p:nvSpPr>
          <p:cNvPr id="375" name="Rectangle 374"/>
          <p:cNvSpPr/>
          <p:nvPr/>
        </p:nvSpPr>
        <p:spPr>
          <a:xfrm>
            <a:off x="5518353" y="809828"/>
            <a:ext cx="3446260" cy="2644883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0" name="Text Box 70"/>
          <p:cNvSpPr txBox="1">
            <a:spLocks noChangeArrowheads="1"/>
          </p:cNvSpPr>
          <p:nvPr/>
        </p:nvSpPr>
        <p:spPr bwMode="auto">
          <a:xfrm>
            <a:off x="5486795" y="807933"/>
            <a:ext cx="3627687" cy="13849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1600" b="1" dirty="0">
                <a:latin typeface="+mn-lt"/>
                <a:cs typeface="Arial" panose="020B0604020202020204" pitchFamily="34" charset="0"/>
              </a:rPr>
              <a:t>H</a:t>
            </a:r>
            <a:r>
              <a:rPr lang="en-GB" sz="1600" b="1" dirty="0" smtClean="0">
                <a:latin typeface="+mn-lt"/>
                <a:cs typeface="Arial" panose="020B0604020202020204" pitchFamily="34" charset="0"/>
              </a:rPr>
              <a:t>uman dietary intervention trial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1600" b="1" dirty="0">
                <a:latin typeface="+mn-lt"/>
                <a:cs typeface="Arial" panose="020B0604020202020204" pitchFamily="34" charset="0"/>
              </a:rPr>
              <a:t>C</a:t>
            </a:r>
            <a:r>
              <a:rPr lang="en-GB" sz="1600" b="1" dirty="0" smtClean="0">
                <a:latin typeface="+mn-lt"/>
                <a:cs typeface="Arial" panose="020B0604020202020204" pitchFamily="34" charset="0"/>
              </a:rPr>
              <a:t>ontrolled resistant starch intakes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1600" b="1" dirty="0">
                <a:latin typeface="+mn-lt"/>
                <a:cs typeface="Arial" panose="020B0604020202020204" pitchFamily="34" charset="0"/>
              </a:rPr>
              <a:t>F</a:t>
            </a:r>
            <a:r>
              <a:rPr lang="en-GB" sz="1600" b="1" dirty="0" smtClean="0">
                <a:latin typeface="+mn-lt"/>
                <a:cs typeface="Arial" panose="020B0604020202020204" pitchFamily="34" charset="0"/>
              </a:rPr>
              <a:t>aecal microbiota composition →</a:t>
            </a:r>
            <a:br>
              <a:rPr lang="en-GB" sz="1600" b="1" dirty="0" smtClean="0">
                <a:latin typeface="+mn-lt"/>
                <a:cs typeface="Arial" panose="020B0604020202020204" pitchFamily="34" charset="0"/>
              </a:rPr>
            </a:br>
            <a:r>
              <a:rPr lang="en-GB" sz="1600" b="1" dirty="0" smtClean="0">
                <a:latin typeface="+mn-lt"/>
                <a:cs typeface="Arial" panose="020B0604020202020204" pitchFamily="34" charset="0"/>
              </a:rPr>
              <a:t>increase in </a:t>
            </a:r>
            <a:r>
              <a:rPr lang="en-GB" sz="1600" b="1" i="1" dirty="0" err="1" smtClean="0">
                <a:latin typeface="+mn-lt"/>
                <a:cs typeface="Arial" panose="020B0604020202020204" pitchFamily="34" charset="0"/>
              </a:rPr>
              <a:t>Ruminococcus</a:t>
            </a:r>
            <a:r>
              <a:rPr lang="en-GB" sz="1600" b="1" dirty="0" smtClean="0">
                <a:latin typeface="+mn-lt"/>
                <a:cs typeface="Arial" panose="020B0604020202020204" pitchFamily="34" charset="0"/>
              </a:rPr>
              <a:t> spp.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025829" y="4090759"/>
            <a:ext cx="3978275" cy="2622006"/>
            <a:chOff x="5025829" y="4090759"/>
            <a:chExt cx="3978275" cy="2622006"/>
          </a:xfrm>
        </p:grpSpPr>
        <p:grpSp>
          <p:nvGrpSpPr>
            <p:cNvPr id="6" name="Group 5"/>
            <p:cNvGrpSpPr/>
            <p:nvPr/>
          </p:nvGrpSpPr>
          <p:grpSpPr>
            <a:xfrm>
              <a:off x="5025829" y="4090759"/>
              <a:ext cx="3978275" cy="2402244"/>
              <a:chOff x="5025829" y="4090759"/>
              <a:chExt cx="3978275" cy="2402244"/>
            </a:xfrm>
          </p:grpSpPr>
          <p:sp>
            <p:nvSpPr>
              <p:cNvPr id="563" name="Text Box 196"/>
              <p:cNvSpPr txBox="1">
                <a:spLocks noChangeArrowheads="1"/>
              </p:cNvSpPr>
              <p:nvPr/>
            </p:nvSpPr>
            <p:spPr bwMode="auto">
              <a:xfrm>
                <a:off x="5281416" y="4193821"/>
                <a:ext cx="3646488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GB" sz="1800" b="1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M  </a:t>
                </a:r>
                <a:r>
                  <a:rPr lang="en-GB" sz="1800" b="1" dirty="0">
                    <a:solidFill>
                      <a:schemeClr val="bg2"/>
                    </a:solidFill>
                    <a:latin typeface="Arial" pitchFamily="34" charset="0"/>
                    <a:cs typeface="Arial" pitchFamily="34" charset="0"/>
                  </a:rPr>
                  <a:t>     </a:t>
                </a:r>
                <a:r>
                  <a:rPr lang="en-GB" sz="1800" b="1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NSP</a:t>
                </a:r>
                <a:r>
                  <a:rPr lang="en-GB" sz="1800" b="1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GB" sz="1800" b="1" dirty="0">
                    <a:solidFill>
                      <a:schemeClr val="bg2"/>
                    </a:solidFill>
                    <a:latin typeface="Arial" pitchFamily="34" charset="0"/>
                    <a:cs typeface="Arial" pitchFamily="34" charset="0"/>
                  </a:rPr>
                  <a:t>          </a:t>
                </a:r>
                <a:r>
                  <a:rPr lang="en-GB" sz="1800" b="1" dirty="0">
                    <a:solidFill>
                      <a:srgbClr val="990033"/>
                    </a:solidFill>
                    <a:latin typeface="Arial" pitchFamily="34" charset="0"/>
                    <a:cs typeface="Arial" pitchFamily="34" charset="0"/>
                  </a:rPr>
                  <a:t>RS</a:t>
                </a:r>
                <a:r>
                  <a:rPr lang="en-GB" sz="1800" b="1" dirty="0">
                    <a:solidFill>
                      <a:schemeClr val="bg2"/>
                    </a:solidFill>
                    <a:latin typeface="Arial" pitchFamily="34" charset="0"/>
                    <a:cs typeface="Arial" pitchFamily="34" charset="0"/>
                  </a:rPr>
                  <a:t>         </a:t>
                </a:r>
                <a:r>
                  <a:rPr lang="en-GB" sz="1800" b="1" dirty="0" smtClean="0">
                    <a:solidFill>
                      <a:srgbClr val="CC66FF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GB" sz="1800" b="1" dirty="0" smtClean="0">
                    <a:solidFill>
                      <a:srgbClr val="D0B9FF"/>
                    </a:solidFill>
                    <a:latin typeface="Arial" pitchFamily="34" charset="0"/>
                    <a:cs typeface="Arial" pitchFamily="34" charset="0"/>
                  </a:rPr>
                  <a:t>WL</a:t>
                </a:r>
                <a:endParaRPr lang="en-US" sz="1800" b="1" dirty="0">
                  <a:solidFill>
                    <a:srgbClr val="D0B9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5" name="Line 21"/>
              <p:cNvSpPr>
                <a:spLocks noChangeShapeType="1"/>
              </p:cNvSpPr>
              <p:nvPr/>
            </p:nvSpPr>
            <p:spPr bwMode="auto">
              <a:xfrm>
                <a:off x="5256213" y="4153930"/>
                <a:ext cx="1390" cy="218877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6" name="Line 22"/>
              <p:cNvSpPr>
                <a:spLocks noChangeShapeType="1"/>
              </p:cNvSpPr>
              <p:nvPr/>
            </p:nvSpPr>
            <p:spPr bwMode="auto">
              <a:xfrm>
                <a:off x="5225854" y="6342704"/>
                <a:ext cx="317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" name="Line 24"/>
              <p:cNvSpPr>
                <a:spLocks noChangeShapeType="1"/>
              </p:cNvSpPr>
              <p:nvPr/>
            </p:nvSpPr>
            <p:spPr bwMode="auto">
              <a:xfrm>
                <a:off x="5225854" y="6068698"/>
                <a:ext cx="317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0" name="Line 26"/>
              <p:cNvSpPr>
                <a:spLocks noChangeShapeType="1"/>
              </p:cNvSpPr>
              <p:nvPr/>
            </p:nvSpPr>
            <p:spPr bwMode="auto">
              <a:xfrm>
                <a:off x="5225854" y="5798159"/>
                <a:ext cx="317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2" name="Line 28"/>
              <p:cNvSpPr>
                <a:spLocks noChangeShapeType="1"/>
              </p:cNvSpPr>
              <p:nvPr/>
            </p:nvSpPr>
            <p:spPr bwMode="auto">
              <a:xfrm>
                <a:off x="5225854" y="5524152"/>
                <a:ext cx="317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4" name="Line 30"/>
              <p:cNvSpPr>
                <a:spLocks noChangeShapeType="1"/>
              </p:cNvSpPr>
              <p:nvPr/>
            </p:nvSpPr>
            <p:spPr bwMode="auto">
              <a:xfrm>
                <a:off x="5225854" y="5253614"/>
                <a:ext cx="317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" name="Line 32"/>
              <p:cNvSpPr>
                <a:spLocks noChangeShapeType="1"/>
              </p:cNvSpPr>
              <p:nvPr/>
            </p:nvSpPr>
            <p:spPr bwMode="auto">
              <a:xfrm>
                <a:off x="5225854" y="4978451"/>
                <a:ext cx="317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7" name="Line 33"/>
              <p:cNvSpPr>
                <a:spLocks noChangeShapeType="1"/>
              </p:cNvSpPr>
              <p:nvPr/>
            </p:nvSpPr>
            <p:spPr bwMode="auto">
              <a:xfrm>
                <a:off x="5257604" y="6342704"/>
                <a:ext cx="365283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8" name="Line 34"/>
              <p:cNvSpPr>
                <a:spLocks noChangeShapeType="1"/>
              </p:cNvSpPr>
              <p:nvPr/>
            </p:nvSpPr>
            <p:spPr bwMode="auto">
              <a:xfrm flipV="1">
                <a:off x="5257604" y="6342704"/>
                <a:ext cx="0" cy="173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9" name="Line 35"/>
              <p:cNvSpPr>
                <a:spLocks noChangeShapeType="1"/>
              </p:cNvSpPr>
              <p:nvPr/>
            </p:nvSpPr>
            <p:spPr bwMode="auto">
              <a:xfrm flipV="1">
                <a:off x="5779891" y="6342704"/>
                <a:ext cx="0" cy="173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0" name="Line 36"/>
              <p:cNvSpPr>
                <a:spLocks noChangeShapeType="1"/>
              </p:cNvSpPr>
              <p:nvPr/>
            </p:nvSpPr>
            <p:spPr bwMode="auto">
              <a:xfrm flipV="1">
                <a:off x="6299004" y="6342704"/>
                <a:ext cx="0" cy="173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1" name="Line 37"/>
              <p:cNvSpPr>
                <a:spLocks noChangeShapeType="1"/>
              </p:cNvSpPr>
              <p:nvPr/>
            </p:nvSpPr>
            <p:spPr bwMode="auto">
              <a:xfrm flipV="1">
                <a:off x="6821291" y="6342704"/>
                <a:ext cx="0" cy="173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2" name="Line 38"/>
              <p:cNvSpPr>
                <a:spLocks noChangeShapeType="1"/>
              </p:cNvSpPr>
              <p:nvPr/>
            </p:nvSpPr>
            <p:spPr bwMode="auto">
              <a:xfrm flipV="1">
                <a:off x="7349929" y="6342704"/>
                <a:ext cx="0" cy="173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3" name="Line 39"/>
              <p:cNvSpPr>
                <a:spLocks noChangeShapeType="1"/>
              </p:cNvSpPr>
              <p:nvPr/>
            </p:nvSpPr>
            <p:spPr bwMode="auto">
              <a:xfrm flipV="1">
                <a:off x="7869041" y="6342704"/>
                <a:ext cx="0" cy="173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4" name="Line 40"/>
              <p:cNvSpPr>
                <a:spLocks noChangeShapeType="1"/>
              </p:cNvSpPr>
              <p:nvPr/>
            </p:nvSpPr>
            <p:spPr bwMode="auto">
              <a:xfrm flipV="1">
                <a:off x="8391329" y="6342704"/>
                <a:ext cx="0" cy="173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5" name="Line 41"/>
              <p:cNvSpPr>
                <a:spLocks noChangeShapeType="1"/>
              </p:cNvSpPr>
              <p:nvPr/>
            </p:nvSpPr>
            <p:spPr bwMode="auto">
              <a:xfrm flipV="1">
                <a:off x="8910441" y="6342704"/>
                <a:ext cx="0" cy="173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6" name="Freeform 42"/>
              <p:cNvSpPr>
                <a:spLocks/>
              </p:cNvSpPr>
              <p:nvPr/>
            </p:nvSpPr>
            <p:spPr bwMode="auto">
              <a:xfrm>
                <a:off x="5313166" y="5978518"/>
                <a:ext cx="3078163" cy="360718"/>
              </a:xfrm>
              <a:custGeom>
                <a:avLst/>
                <a:gdLst>
                  <a:gd name="T0" fmla="*/ 0 w 396"/>
                  <a:gd name="T1" fmla="*/ 884995 h 84"/>
                  <a:gd name="T2" fmla="*/ 1350866 w 396"/>
                  <a:gd name="T3" fmla="*/ 713897 h 84"/>
                  <a:gd name="T4" fmla="*/ 2232009 w 396"/>
                  <a:gd name="T5" fmla="*/ 687823 h 84"/>
                  <a:gd name="T6" fmla="*/ 3168943 w 396"/>
                  <a:gd name="T7" fmla="*/ 1084482 h 84"/>
                  <a:gd name="T8" fmla="*/ 4989967 w 396"/>
                  <a:gd name="T9" fmla="*/ 701343 h 84"/>
                  <a:gd name="T10" fmla="*/ 5871136 w 396"/>
                  <a:gd name="T11" fmla="*/ 832115 h 84"/>
                  <a:gd name="T12" fmla="*/ 8159513 w 396"/>
                  <a:gd name="T13" fmla="*/ 845442 h 84"/>
                  <a:gd name="T14" fmla="*/ 9040200 w 396"/>
                  <a:gd name="T15" fmla="*/ 793071 h 84"/>
                  <a:gd name="T16" fmla="*/ 10858872 w 396"/>
                  <a:gd name="T17" fmla="*/ 767041 h 84"/>
                  <a:gd name="T18" fmla="*/ 14030771 w 396"/>
                  <a:gd name="T19" fmla="*/ 0 h 84"/>
                  <a:gd name="T20" fmla="*/ 15378689 w 396"/>
                  <a:gd name="T21" fmla="*/ 291204 h 84"/>
                  <a:gd name="T22" fmla="*/ 18564886 w 396"/>
                  <a:gd name="T23" fmla="*/ 78401 h 84"/>
                  <a:gd name="T24" fmla="*/ 20850325 w 396"/>
                  <a:gd name="T25" fmla="*/ 26089 h 84"/>
                  <a:gd name="T26" fmla="*/ 22201181 w 396"/>
                  <a:gd name="T27" fmla="*/ 1110571 h 84"/>
                  <a:gd name="T28" fmla="*/ 24903382 w 396"/>
                  <a:gd name="T29" fmla="*/ 199283 h 84"/>
                  <a:gd name="T30" fmla="*/ 26721576 w 396"/>
                  <a:gd name="T31" fmla="*/ 344292 h 8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96"/>
                  <a:gd name="T49" fmla="*/ 0 h 84"/>
                  <a:gd name="T50" fmla="*/ 396 w 396"/>
                  <a:gd name="T51" fmla="*/ 84 h 8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96" h="84">
                    <a:moveTo>
                      <a:pt x="0" y="67"/>
                    </a:moveTo>
                    <a:lnTo>
                      <a:pt x="20" y="54"/>
                    </a:lnTo>
                    <a:lnTo>
                      <a:pt x="33" y="52"/>
                    </a:lnTo>
                    <a:lnTo>
                      <a:pt x="47" y="82"/>
                    </a:lnTo>
                    <a:lnTo>
                      <a:pt x="74" y="53"/>
                    </a:lnTo>
                    <a:lnTo>
                      <a:pt x="87" y="63"/>
                    </a:lnTo>
                    <a:lnTo>
                      <a:pt x="121" y="64"/>
                    </a:lnTo>
                    <a:lnTo>
                      <a:pt x="134" y="60"/>
                    </a:lnTo>
                    <a:lnTo>
                      <a:pt x="161" y="58"/>
                    </a:lnTo>
                    <a:lnTo>
                      <a:pt x="208" y="0"/>
                    </a:lnTo>
                    <a:lnTo>
                      <a:pt x="228" y="22"/>
                    </a:lnTo>
                    <a:lnTo>
                      <a:pt x="275" y="6"/>
                    </a:lnTo>
                    <a:lnTo>
                      <a:pt x="309" y="2"/>
                    </a:lnTo>
                    <a:lnTo>
                      <a:pt x="329" y="84"/>
                    </a:lnTo>
                    <a:lnTo>
                      <a:pt x="369" y="15"/>
                    </a:lnTo>
                    <a:lnTo>
                      <a:pt x="396" y="26"/>
                    </a:lnTo>
                  </a:path>
                </a:pathLst>
              </a:custGeom>
              <a:noFill/>
              <a:ln w="23813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7" name="Freeform 43"/>
              <p:cNvSpPr>
                <a:spLocks/>
              </p:cNvSpPr>
              <p:nvPr/>
            </p:nvSpPr>
            <p:spPr bwMode="auto">
              <a:xfrm>
                <a:off x="5313166" y="5279049"/>
                <a:ext cx="3232150" cy="1042844"/>
              </a:xfrm>
              <a:custGeom>
                <a:avLst/>
                <a:gdLst>
                  <a:gd name="T0" fmla="*/ 0 w 416"/>
                  <a:gd name="T1" fmla="*/ 3201354 h 243"/>
                  <a:gd name="T2" fmla="*/ 1347837 w 416"/>
                  <a:gd name="T3" fmla="*/ 2885071 h 243"/>
                  <a:gd name="T4" fmla="*/ 2226860 w 416"/>
                  <a:gd name="T5" fmla="*/ 3175370 h 243"/>
                  <a:gd name="T6" fmla="*/ 2693330 w 416"/>
                  <a:gd name="T7" fmla="*/ 2385397 h 243"/>
                  <a:gd name="T8" fmla="*/ 3162031 w 416"/>
                  <a:gd name="T9" fmla="*/ 2911111 h 243"/>
                  <a:gd name="T10" fmla="*/ 4506945 w 416"/>
                  <a:gd name="T11" fmla="*/ 3031659 h 243"/>
                  <a:gd name="T12" fmla="*/ 4976336 w 416"/>
                  <a:gd name="T13" fmla="*/ 2950587 h 243"/>
                  <a:gd name="T14" fmla="*/ 5854788 w 416"/>
                  <a:gd name="T15" fmla="*/ 3044955 h 243"/>
                  <a:gd name="T16" fmla="*/ 7668976 w 416"/>
                  <a:gd name="T17" fmla="*/ 2898367 h 243"/>
                  <a:gd name="T18" fmla="*/ 9016812 w 416"/>
                  <a:gd name="T19" fmla="*/ 2976574 h 243"/>
                  <a:gd name="T20" fmla="*/ 10831003 w 416"/>
                  <a:gd name="T21" fmla="*/ 2846352 h 243"/>
                  <a:gd name="T22" fmla="*/ 12645313 w 416"/>
                  <a:gd name="T23" fmla="*/ 2319922 h 243"/>
                  <a:gd name="T24" fmla="*/ 13990228 w 416"/>
                  <a:gd name="T25" fmla="*/ 1002026 h 243"/>
                  <a:gd name="T26" fmla="*/ 15338069 w 416"/>
                  <a:gd name="T27" fmla="*/ 1106409 h 243"/>
                  <a:gd name="T28" fmla="*/ 17152262 w 416"/>
                  <a:gd name="T29" fmla="*/ 512986 h 243"/>
                  <a:gd name="T30" fmla="*/ 18500094 w 416"/>
                  <a:gd name="T31" fmla="*/ 2173909 h 243"/>
                  <a:gd name="T32" fmla="*/ 20780183 w 416"/>
                  <a:gd name="T33" fmla="*/ 1237403 h 243"/>
                  <a:gd name="T34" fmla="*/ 22128602 w 416"/>
                  <a:gd name="T35" fmla="*/ 0 h 243"/>
                  <a:gd name="T36" fmla="*/ 23473517 w 416"/>
                  <a:gd name="T37" fmla="*/ 3188815 h 243"/>
                  <a:gd name="T38" fmla="*/ 24821231 w 416"/>
                  <a:gd name="T39" fmla="*/ 3175370 h 243"/>
                  <a:gd name="T40" fmla="*/ 26635541 w 416"/>
                  <a:gd name="T41" fmla="*/ 2411425 h 243"/>
                  <a:gd name="T42" fmla="*/ 27983373 w 416"/>
                  <a:gd name="T43" fmla="*/ 2780684 h 24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16"/>
                  <a:gd name="T67" fmla="*/ 0 h 243"/>
                  <a:gd name="T68" fmla="*/ 416 w 416"/>
                  <a:gd name="T69" fmla="*/ 243 h 24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16" h="243">
                    <a:moveTo>
                      <a:pt x="0" y="243"/>
                    </a:moveTo>
                    <a:lnTo>
                      <a:pt x="20" y="219"/>
                    </a:lnTo>
                    <a:lnTo>
                      <a:pt x="33" y="241"/>
                    </a:lnTo>
                    <a:lnTo>
                      <a:pt x="40" y="181"/>
                    </a:lnTo>
                    <a:lnTo>
                      <a:pt x="47" y="221"/>
                    </a:lnTo>
                    <a:lnTo>
                      <a:pt x="67" y="230"/>
                    </a:lnTo>
                    <a:lnTo>
                      <a:pt x="74" y="224"/>
                    </a:lnTo>
                    <a:lnTo>
                      <a:pt x="87" y="231"/>
                    </a:lnTo>
                    <a:lnTo>
                      <a:pt x="114" y="220"/>
                    </a:lnTo>
                    <a:lnTo>
                      <a:pt x="134" y="226"/>
                    </a:lnTo>
                    <a:lnTo>
                      <a:pt x="161" y="216"/>
                    </a:lnTo>
                    <a:lnTo>
                      <a:pt x="188" y="176"/>
                    </a:lnTo>
                    <a:lnTo>
                      <a:pt x="208" y="76"/>
                    </a:lnTo>
                    <a:lnTo>
                      <a:pt x="228" y="84"/>
                    </a:lnTo>
                    <a:lnTo>
                      <a:pt x="255" y="39"/>
                    </a:lnTo>
                    <a:lnTo>
                      <a:pt x="275" y="165"/>
                    </a:lnTo>
                    <a:lnTo>
                      <a:pt x="309" y="94"/>
                    </a:lnTo>
                    <a:lnTo>
                      <a:pt x="329" y="0"/>
                    </a:lnTo>
                    <a:lnTo>
                      <a:pt x="349" y="242"/>
                    </a:lnTo>
                    <a:lnTo>
                      <a:pt x="369" y="241"/>
                    </a:lnTo>
                    <a:lnTo>
                      <a:pt x="396" y="183"/>
                    </a:lnTo>
                    <a:lnTo>
                      <a:pt x="416" y="211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8" name="Freeform 44"/>
              <p:cNvSpPr>
                <a:spLocks/>
              </p:cNvSpPr>
              <p:nvPr/>
            </p:nvSpPr>
            <p:spPr bwMode="auto">
              <a:xfrm>
                <a:off x="5313166" y="5635142"/>
                <a:ext cx="3132138" cy="643974"/>
              </a:xfrm>
              <a:custGeom>
                <a:avLst/>
                <a:gdLst>
                  <a:gd name="T0" fmla="*/ 0 w 403"/>
                  <a:gd name="T1" fmla="*/ 1837818 h 150"/>
                  <a:gd name="T2" fmla="*/ 1350061 w 403"/>
                  <a:gd name="T3" fmla="*/ 1638735 h 150"/>
                  <a:gd name="T4" fmla="*/ 2700122 w 403"/>
                  <a:gd name="T5" fmla="*/ 1782663 h 150"/>
                  <a:gd name="T6" fmla="*/ 3167150 w 403"/>
                  <a:gd name="T7" fmla="*/ 1796191 h 150"/>
                  <a:gd name="T8" fmla="*/ 4517328 w 403"/>
                  <a:gd name="T9" fmla="*/ 1769355 h 150"/>
                  <a:gd name="T10" fmla="*/ 4983783 w 403"/>
                  <a:gd name="T11" fmla="*/ 1890090 h 150"/>
                  <a:gd name="T12" fmla="*/ 5867389 w 403"/>
                  <a:gd name="T13" fmla="*/ 1903399 h 150"/>
                  <a:gd name="T14" fmla="*/ 7683905 w 403"/>
                  <a:gd name="T15" fmla="*/ 1678322 h 150"/>
                  <a:gd name="T16" fmla="*/ 8564582 w 403"/>
                  <a:gd name="T17" fmla="*/ 1559630 h 150"/>
                  <a:gd name="T18" fmla="*/ 10851169 w 403"/>
                  <a:gd name="T19" fmla="*/ 1981747 h 150"/>
                  <a:gd name="T20" fmla="*/ 13081314 w 403"/>
                  <a:gd name="T21" fmla="*/ 1717082 h 150"/>
                  <a:gd name="T22" fmla="*/ 14018317 w 403"/>
                  <a:gd name="T23" fmla="*/ 1148018 h 150"/>
                  <a:gd name="T24" fmla="*/ 14898402 w 403"/>
                  <a:gd name="T25" fmla="*/ 316952 h 150"/>
                  <a:gd name="T26" fmla="*/ 17665772 w 403"/>
                  <a:gd name="T27" fmla="*/ 1030149 h 150"/>
                  <a:gd name="T28" fmla="*/ 18065669 w 403"/>
                  <a:gd name="T29" fmla="*/ 0 h 150"/>
                  <a:gd name="T30" fmla="*/ 20833043 w 403"/>
                  <a:gd name="T31" fmla="*/ 1903399 h 150"/>
                  <a:gd name="T32" fmla="*/ 22183083 w 403"/>
                  <a:gd name="T33" fmla="*/ 1135263 h 150"/>
                  <a:gd name="T34" fmla="*/ 23533144 w 403"/>
                  <a:gd name="T35" fmla="*/ 1465727 h 150"/>
                  <a:gd name="T36" fmla="*/ 24883204 w 403"/>
                  <a:gd name="T37" fmla="*/ 1877338 h 150"/>
                  <a:gd name="T38" fmla="*/ 27166870 w 403"/>
                  <a:gd name="T39" fmla="*/ 1796191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03"/>
                  <a:gd name="T61" fmla="*/ 0 h 150"/>
                  <a:gd name="T62" fmla="*/ 403 w 403"/>
                  <a:gd name="T63" fmla="*/ 150 h 15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03" h="150">
                    <a:moveTo>
                      <a:pt x="0" y="139"/>
                    </a:moveTo>
                    <a:lnTo>
                      <a:pt x="20" y="124"/>
                    </a:lnTo>
                    <a:lnTo>
                      <a:pt x="40" y="135"/>
                    </a:lnTo>
                    <a:lnTo>
                      <a:pt x="47" y="136"/>
                    </a:lnTo>
                    <a:lnTo>
                      <a:pt x="67" y="134"/>
                    </a:lnTo>
                    <a:lnTo>
                      <a:pt x="74" y="143"/>
                    </a:lnTo>
                    <a:lnTo>
                      <a:pt x="87" y="144"/>
                    </a:lnTo>
                    <a:lnTo>
                      <a:pt x="114" y="127"/>
                    </a:lnTo>
                    <a:lnTo>
                      <a:pt x="127" y="118"/>
                    </a:lnTo>
                    <a:lnTo>
                      <a:pt x="161" y="150"/>
                    </a:lnTo>
                    <a:lnTo>
                      <a:pt x="194" y="130"/>
                    </a:lnTo>
                    <a:lnTo>
                      <a:pt x="208" y="87"/>
                    </a:lnTo>
                    <a:lnTo>
                      <a:pt x="221" y="24"/>
                    </a:lnTo>
                    <a:lnTo>
                      <a:pt x="262" y="78"/>
                    </a:lnTo>
                    <a:lnTo>
                      <a:pt x="268" y="0"/>
                    </a:lnTo>
                    <a:lnTo>
                      <a:pt x="309" y="144"/>
                    </a:lnTo>
                    <a:lnTo>
                      <a:pt x="329" y="86"/>
                    </a:lnTo>
                    <a:lnTo>
                      <a:pt x="349" y="111"/>
                    </a:lnTo>
                    <a:lnTo>
                      <a:pt x="369" y="142"/>
                    </a:lnTo>
                    <a:lnTo>
                      <a:pt x="403" y="136"/>
                    </a:lnTo>
                  </a:path>
                </a:pathLst>
              </a:custGeom>
              <a:noFill/>
              <a:ln w="23813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" name="Freeform 45"/>
              <p:cNvSpPr>
                <a:spLocks/>
              </p:cNvSpPr>
              <p:nvPr/>
            </p:nvSpPr>
            <p:spPr bwMode="auto">
              <a:xfrm>
                <a:off x="5313166" y="6193561"/>
                <a:ext cx="3497263" cy="149143"/>
              </a:xfrm>
              <a:custGeom>
                <a:avLst/>
                <a:gdLst>
                  <a:gd name="T0" fmla="*/ 0 w 450"/>
                  <a:gd name="T1" fmla="*/ 163325 h 35"/>
                  <a:gd name="T2" fmla="*/ 1816848 w 450"/>
                  <a:gd name="T3" fmla="*/ 365951 h 35"/>
                  <a:gd name="T4" fmla="*/ 2699630 w 450"/>
                  <a:gd name="T5" fmla="*/ 227906 h 35"/>
                  <a:gd name="T6" fmla="*/ 4046568 w 450"/>
                  <a:gd name="T7" fmla="*/ 328500 h 35"/>
                  <a:gd name="T8" fmla="*/ 4982843 w 450"/>
                  <a:gd name="T9" fmla="*/ 252998 h 35"/>
                  <a:gd name="T10" fmla="*/ 5865650 w 450"/>
                  <a:gd name="T11" fmla="*/ 353781 h 35"/>
                  <a:gd name="T12" fmla="*/ 8148863 w 450"/>
                  <a:gd name="T13" fmla="*/ 391028 h 35"/>
                  <a:gd name="T14" fmla="*/ 9029412 w 450"/>
                  <a:gd name="T15" fmla="*/ 365951 h 35"/>
                  <a:gd name="T16" fmla="*/ 11728470 w 450"/>
                  <a:gd name="T17" fmla="*/ 328500 h 35"/>
                  <a:gd name="T18" fmla="*/ 13078331 w 450"/>
                  <a:gd name="T19" fmla="*/ 278076 h 35"/>
                  <a:gd name="T20" fmla="*/ 14495898 w 450"/>
                  <a:gd name="T21" fmla="*/ 378873 h 35"/>
                  <a:gd name="T22" fmla="*/ 15361549 w 450"/>
                  <a:gd name="T23" fmla="*/ 441401 h 35"/>
                  <a:gd name="T24" fmla="*/ 17661921 w 450"/>
                  <a:gd name="T25" fmla="*/ 441401 h 35"/>
                  <a:gd name="T26" fmla="*/ 18528160 w 450"/>
                  <a:gd name="T27" fmla="*/ 62528 h 35"/>
                  <a:gd name="T28" fmla="*/ 20828028 w 450"/>
                  <a:gd name="T29" fmla="*/ 0 h 35"/>
                  <a:gd name="T30" fmla="*/ 22577053 w 450"/>
                  <a:gd name="T31" fmla="*/ 252998 h 35"/>
                  <a:gd name="T32" fmla="*/ 23994629 w 450"/>
                  <a:gd name="T33" fmla="*/ 227906 h 35"/>
                  <a:gd name="T34" fmla="*/ 24860750 w 450"/>
                  <a:gd name="T35" fmla="*/ 365951 h 35"/>
                  <a:gd name="T36" fmla="*/ 27160643 w 450"/>
                  <a:gd name="T37" fmla="*/ 278076 h 35"/>
                  <a:gd name="T38" fmla="*/ 30327224 w 450"/>
                  <a:gd name="T39" fmla="*/ 265917 h 3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50"/>
                  <a:gd name="T61" fmla="*/ 0 h 35"/>
                  <a:gd name="T62" fmla="*/ 450 w 450"/>
                  <a:gd name="T63" fmla="*/ 35 h 3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50" h="35">
                    <a:moveTo>
                      <a:pt x="0" y="13"/>
                    </a:moveTo>
                    <a:lnTo>
                      <a:pt x="27" y="29"/>
                    </a:lnTo>
                    <a:lnTo>
                      <a:pt x="40" y="18"/>
                    </a:lnTo>
                    <a:lnTo>
                      <a:pt x="60" y="26"/>
                    </a:lnTo>
                    <a:lnTo>
                      <a:pt x="74" y="20"/>
                    </a:lnTo>
                    <a:lnTo>
                      <a:pt x="87" y="28"/>
                    </a:lnTo>
                    <a:lnTo>
                      <a:pt x="121" y="31"/>
                    </a:lnTo>
                    <a:lnTo>
                      <a:pt x="134" y="29"/>
                    </a:lnTo>
                    <a:lnTo>
                      <a:pt x="174" y="26"/>
                    </a:lnTo>
                    <a:lnTo>
                      <a:pt x="194" y="22"/>
                    </a:lnTo>
                    <a:lnTo>
                      <a:pt x="215" y="30"/>
                    </a:lnTo>
                    <a:lnTo>
                      <a:pt x="228" y="35"/>
                    </a:lnTo>
                    <a:lnTo>
                      <a:pt x="262" y="35"/>
                    </a:lnTo>
                    <a:lnTo>
                      <a:pt x="275" y="5"/>
                    </a:lnTo>
                    <a:lnTo>
                      <a:pt x="309" y="0"/>
                    </a:lnTo>
                    <a:lnTo>
                      <a:pt x="335" y="20"/>
                    </a:lnTo>
                    <a:lnTo>
                      <a:pt x="356" y="18"/>
                    </a:lnTo>
                    <a:lnTo>
                      <a:pt x="369" y="29"/>
                    </a:lnTo>
                    <a:lnTo>
                      <a:pt x="403" y="22"/>
                    </a:lnTo>
                    <a:lnTo>
                      <a:pt x="450" y="21"/>
                    </a:lnTo>
                  </a:path>
                </a:pathLst>
              </a:custGeom>
              <a:noFill/>
              <a:ln w="23813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" name="Freeform 46"/>
              <p:cNvSpPr>
                <a:spLocks/>
              </p:cNvSpPr>
              <p:nvPr/>
            </p:nvSpPr>
            <p:spPr bwMode="auto">
              <a:xfrm>
                <a:off x="5313166" y="5638611"/>
                <a:ext cx="3443288" cy="618539"/>
              </a:xfrm>
              <a:custGeom>
                <a:avLst/>
                <a:gdLst>
                  <a:gd name="T0" fmla="*/ 0 w 443"/>
                  <a:gd name="T1" fmla="*/ 1614749 h 144"/>
                  <a:gd name="T2" fmla="*/ 1350484 w 443"/>
                  <a:gd name="T3" fmla="*/ 1536085 h 144"/>
                  <a:gd name="T4" fmla="*/ 4518727 w 443"/>
                  <a:gd name="T5" fmla="*/ 1841109 h 144"/>
                  <a:gd name="T6" fmla="*/ 6750105 w 443"/>
                  <a:gd name="T7" fmla="*/ 1761825 h 144"/>
                  <a:gd name="T8" fmla="*/ 8156948 w 443"/>
                  <a:gd name="T9" fmla="*/ 1841109 h 144"/>
                  <a:gd name="T10" fmla="*/ 9504602 w 443"/>
                  <a:gd name="T11" fmla="*/ 1907007 h 144"/>
                  <a:gd name="T12" fmla="*/ 11339495 w 443"/>
                  <a:gd name="T13" fmla="*/ 1761825 h 144"/>
                  <a:gd name="T14" fmla="*/ 13086494 w 443"/>
                  <a:gd name="T15" fmla="*/ 967707 h 144"/>
                  <a:gd name="T16" fmla="*/ 14023237 w 443"/>
                  <a:gd name="T17" fmla="*/ 475756 h 144"/>
                  <a:gd name="T18" fmla="*/ 17205791 w 443"/>
                  <a:gd name="T19" fmla="*/ 239279 h 144"/>
                  <a:gd name="T20" fmla="*/ 20844123 w 443"/>
                  <a:gd name="T21" fmla="*/ 0 h 144"/>
                  <a:gd name="T22" fmla="*/ 23545101 w 443"/>
                  <a:gd name="T23" fmla="*/ 1125451 h 144"/>
                  <a:gd name="T24" fmla="*/ 26713230 w 443"/>
                  <a:gd name="T25" fmla="*/ 1046939 h 144"/>
                  <a:gd name="T26" fmla="*/ 29881458 w 443"/>
                  <a:gd name="T27" fmla="*/ 1391056 h 14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43"/>
                  <a:gd name="T43" fmla="*/ 0 h 144"/>
                  <a:gd name="T44" fmla="*/ 443 w 443"/>
                  <a:gd name="T45" fmla="*/ 144 h 14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43" h="144">
                    <a:moveTo>
                      <a:pt x="0" y="122"/>
                    </a:moveTo>
                    <a:lnTo>
                      <a:pt x="20" y="116"/>
                    </a:lnTo>
                    <a:lnTo>
                      <a:pt x="67" y="139"/>
                    </a:lnTo>
                    <a:lnTo>
                      <a:pt x="100" y="133"/>
                    </a:lnTo>
                    <a:lnTo>
                      <a:pt x="121" y="139"/>
                    </a:lnTo>
                    <a:lnTo>
                      <a:pt x="141" y="144"/>
                    </a:lnTo>
                    <a:lnTo>
                      <a:pt x="168" y="133"/>
                    </a:lnTo>
                    <a:lnTo>
                      <a:pt x="194" y="73"/>
                    </a:lnTo>
                    <a:lnTo>
                      <a:pt x="208" y="36"/>
                    </a:lnTo>
                    <a:lnTo>
                      <a:pt x="255" y="18"/>
                    </a:lnTo>
                    <a:lnTo>
                      <a:pt x="309" y="0"/>
                    </a:lnTo>
                    <a:lnTo>
                      <a:pt x="349" y="85"/>
                    </a:lnTo>
                    <a:lnTo>
                      <a:pt x="396" y="79"/>
                    </a:lnTo>
                    <a:lnTo>
                      <a:pt x="443" y="105"/>
                    </a:lnTo>
                  </a:path>
                </a:pathLst>
              </a:custGeom>
              <a:noFill/>
              <a:ln w="23813">
                <a:solidFill>
                  <a:srgbClr val="CC99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" name="Freeform 47"/>
              <p:cNvSpPr>
                <a:spLocks/>
              </p:cNvSpPr>
              <p:nvPr/>
            </p:nvSpPr>
            <p:spPr bwMode="auto">
              <a:xfrm>
                <a:off x="5313166" y="6106850"/>
                <a:ext cx="3497263" cy="223137"/>
              </a:xfrm>
              <a:custGeom>
                <a:avLst/>
                <a:gdLst>
                  <a:gd name="T0" fmla="*/ 0 w 450"/>
                  <a:gd name="T1" fmla="*/ 224663 h 52"/>
                  <a:gd name="T2" fmla="*/ 1349862 w 450"/>
                  <a:gd name="T3" fmla="*/ 606480 h 52"/>
                  <a:gd name="T4" fmla="*/ 2699630 w 450"/>
                  <a:gd name="T5" fmla="*/ 684656 h 52"/>
                  <a:gd name="T6" fmla="*/ 3565874 w 450"/>
                  <a:gd name="T7" fmla="*/ 540842 h 52"/>
                  <a:gd name="T8" fmla="*/ 4982843 w 450"/>
                  <a:gd name="T9" fmla="*/ 658483 h 52"/>
                  <a:gd name="T10" fmla="*/ 5865650 w 450"/>
                  <a:gd name="T11" fmla="*/ 619775 h 52"/>
                  <a:gd name="T12" fmla="*/ 8148863 w 450"/>
                  <a:gd name="T13" fmla="*/ 606480 h 52"/>
                  <a:gd name="T14" fmla="*/ 9029412 w 450"/>
                  <a:gd name="T15" fmla="*/ 632502 h 52"/>
                  <a:gd name="T16" fmla="*/ 11315452 w 450"/>
                  <a:gd name="T17" fmla="*/ 671985 h 52"/>
                  <a:gd name="T18" fmla="*/ 12665342 w 450"/>
                  <a:gd name="T19" fmla="*/ 316119 h 52"/>
                  <a:gd name="T20" fmla="*/ 14495898 w 450"/>
                  <a:gd name="T21" fmla="*/ 632502 h 52"/>
                  <a:gd name="T22" fmla="*/ 15361549 w 450"/>
                  <a:gd name="T23" fmla="*/ 567016 h 52"/>
                  <a:gd name="T24" fmla="*/ 17661921 w 450"/>
                  <a:gd name="T25" fmla="*/ 554285 h 52"/>
                  <a:gd name="T26" fmla="*/ 18528160 w 450"/>
                  <a:gd name="T27" fmla="*/ 421297 h 52"/>
                  <a:gd name="T28" fmla="*/ 22577053 w 450"/>
                  <a:gd name="T29" fmla="*/ 172512 h 52"/>
                  <a:gd name="T30" fmla="*/ 23994629 w 450"/>
                  <a:gd name="T31" fmla="*/ 485974 h 52"/>
                  <a:gd name="T32" fmla="*/ 24860750 w 450"/>
                  <a:gd name="T33" fmla="*/ 303600 h 52"/>
                  <a:gd name="T34" fmla="*/ 27160643 w 450"/>
                  <a:gd name="T35" fmla="*/ 276862 h 52"/>
                  <a:gd name="T36" fmla="*/ 28510504 w 450"/>
                  <a:gd name="T37" fmla="*/ 238151 h 52"/>
                  <a:gd name="T38" fmla="*/ 30327224 w 450"/>
                  <a:gd name="T39" fmla="*/ 0 h 5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50"/>
                  <a:gd name="T61" fmla="*/ 0 h 52"/>
                  <a:gd name="T62" fmla="*/ 450 w 450"/>
                  <a:gd name="T63" fmla="*/ 52 h 5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50" h="52">
                    <a:moveTo>
                      <a:pt x="0" y="17"/>
                    </a:moveTo>
                    <a:lnTo>
                      <a:pt x="20" y="46"/>
                    </a:lnTo>
                    <a:lnTo>
                      <a:pt x="40" y="52"/>
                    </a:lnTo>
                    <a:lnTo>
                      <a:pt x="53" y="41"/>
                    </a:lnTo>
                    <a:lnTo>
                      <a:pt x="74" y="50"/>
                    </a:lnTo>
                    <a:lnTo>
                      <a:pt x="87" y="47"/>
                    </a:lnTo>
                    <a:lnTo>
                      <a:pt x="121" y="46"/>
                    </a:lnTo>
                    <a:lnTo>
                      <a:pt x="134" y="48"/>
                    </a:lnTo>
                    <a:lnTo>
                      <a:pt x="168" y="51"/>
                    </a:lnTo>
                    <a:lnTo>
                      <a:pt x="188" y="24"/>
                    </a:lnTo>
                    <a:lnTo>
                      <a:pt x="215" y="48"/>
                    </a:lnTo>
                    <a:lnTo>
                      <a:pt x="228" y="43"/>
                    </a:lnTo>
                    <a:lnTo>
                      <a:pt x="262" y="42"/>
                    </a:lnTo>
                    <a:lnTo>
                      <a:pt x="275" y="32"/>
                    </a:lnTo>
                    <a:lnTo>
                      <a:pt x="335" y="13"/>
                    </a:lnTo>
                    <a:lnTo>
                      <a:pt x="356" y="37"/>
                    </a:lnTo>
                    <a:lnTo>
                      <a:pt x="369" y="23"/>
                    </a:lnTo>
                    <a:lnTo>
                      <a:pt x="403" y="21"/>
                    </a:lnTo>
                    <a:lnTo>
                      <a:pt x="423" y="18"/>
                    </a:lnTo>
                    <a:lnTo>
                      <a:pt x="450" y="0"/>
                    </a:lnTo>
                  </a:path>
                </a:pathLst>
              </a:custGeom>
              <a:noFill/>
              <a:ln w="23813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" name="Freeform 48"/>
              <p:cNvSpPr>
                <a:spLocks/>
              </p:cNvSpPr>
              <p:nvPr/>
            </p:nvSpPr>
            <p:spPr bwMode="auto">
              <a:xfrm>
                <a:off x="5313166" y="5253614"/>
                <a:ext cx="3287713" cy="1012784"/>
              </a:xfrm>
              <a:custGeom>
                <a:avLst/>
                <a:gdLst>
                  <a:gd name="T0" fmla="*/ 0 w 423"/>
                  <a:gd name="T1" fmla="*/ 2372520 h 236"/>
                  <a:gd name="T2" fmla="*/ 1350336 w 423"/>
                  <a:gd name="T3" fmla="*/ 2568443 h 236"/>
                  <a:gd name="T4" fmla="*/ 2700555 w 423"/>
                  <a:gd name="T5" fmla="*/ 2819202 h 236"/>
                  <a:gd name="T6" fmla="*/ 3567021 w 423"/>
                  <a:gd name="T7" fmla="*/ 2991948 h 236"/>
                  <a:gd name="T8" fmla="*/ 4985220 w 423"/>
                  <a:gd name="T9" fmla="*/ 2939730 h 236"/>
                  <a:gd name="T10" fmla="*/ 6335439 w 423"/>
                  <a:gd name="T11" fmla="*/ 3109418 h 236"/>
                  <a:gd name="T12" fmla="*/ 8152866 w 423"/>
                  <a:gd name="T13" fmla="*/ 3031227 h 236"/>
                  <a:gd name="T14" fmla="*/ 9503207 w 423"/>
                  <a:gd name="T15" fmla="*/ 3005244 h 236"/>
                  <a:gd name="T16" fmla="*/ 11334364 w 423"/>
                  <a:gd name="T17" fmla="*/ 3070703 h 236"/>
                  <a:gd name="T18" fmla="*/ 12670849 w 423"/>
                  <a:gd name="T19" fmla="*/ 2597292 h 236"/>
                  <a:gd name="T20" fmla="*/ 14021209 w 423"/>
                  <a:gd name="T21" fmla="*/ 1213397 h 236"/>
                  <a:gd name="T22" fmla="*/ 15852374 w 423"/>
                  <a:gd name="T23" fmla="*/ 2359016 h 236"/>
                  <a:gd name="T24" fmla="*/ 17672729 w 423"/>
                  <a:gd name="T25" fmla="*/ 0 h 236"/>
                  <a:gd name="T26" fmla="*/ 19020142 w 423"/>
                  <a:gd name="T27" fmla="*/ 1106355 h 236"/>
                  <a:gd name="T28" fmla="*/ 20839806 w 423"/>
                  <a:gd name="T29" fmla="*/ 1634850 h 236"/>
                  <a:gd name="T30" fmla="*/ 22187787 w 423"/>
                  <a:gd name="T31" fmla="*/ 975946 h 236"/>
                  <a:gd name="T32" fmla="*/ 24007564 w 423"/>
                  <a:gd name="T33" fmla="*/ 2806456 h 236"/>
                  <a:gd name="T34" fmla="*/ 25754958 w 423"/>
                  <a:gd name="T35" fmla="*/ 2819202 h 236"/>
                  <a:gd name="T36" fmla="*/ 27175243 w 423"/>
                  <a:gd name="T37" fmla="*/ 3031227 h 236"/>
                  <a:gd name="T38" fmla="*/ 28525574 w 423"/>
                  <a:gd name="T39" fmla="*/ 2924188 h 2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23"/>
                  <a:gd name="T61" fmla="*/ 0 h 236"/>
                  <a:gd name="T62" fmla="*/ 423 w 423"/>
                  <a:gd name="T63" fmla="*/ 236 h 2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23" h="236">
                    <a:moveTo>
                      <a:pt x="0" y="180"/>
                    </a:moveTo>
                    <a:lnTo>
                      <a:pt x="20" y="195"/>
                    </a:lnTo>
                    <a:lnTo>
                      <a:pt x="40" y="214"/>
                    </a:lnTo>
                    <a:lnTo>
                      <a:pt x="53" y="227"/>
                    </a:lnTo>
                    <a:lnTo>
                      <a:pt x="74" y="223"/>
                    </a:lnTo>
                    <a:lnTo>
                      <a:pt x="94" y="236"/>
                    </a:lnTo>
                    <a:lnTo>
                      <a:pt x="121" y="230"/>
                    </a:lnTo>
                    <a:lnTo>
                      <a:pt x="141" y="228"/>
                    </a:lnTo>
                    <a:lnTo>
                      <a:pt x="168" y="233"/>
                    </a:lnTo>
                    <a:lnTo>
                      <a:pt x="188" y="197"/>
                    </a:lnTo>
                    <a:lnTo>
                      <a:pt x="208" y="92"/>
                    </a:lnTo>
                    <a:lnTo>
                      <a:pt x="235" y="179"/>
                    </a:lnTo>
                    <a:lnTo>
                      <a:pt x="262" y="0"/>
                    </a:lnTo>
                    <a:lnTo>
                      <a:pt x="282" y="84"/>
                    </a:lnTo>
                    <a:lnTo>
                      <a:pt x="309" y="124"/>
                    </a:lnTo>
                    <a:lnTo>
                      <a:pt x="329" y="74"/>
                    </a:lnTo>
                    <a:lnTo>
                      <a:pt x="356" y="213"/>
                    </a:lnTo>
                    <a:lnTo>
                      <a:pt x="382" y="214"/>
                    </a:lnTo>
                    <a:lnTo>
                      <a:pt x="403" y="230"/>
                    </a:lnTo>
                    <a:lnTo>
                      <a:pt x="423" y="222"/>
                    </a:lnTo>
                  </a:path>
                </a:pathLst>
              </a:custGeom>
              <a:noFill/>
              <a:ln w="23813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3" name="Freeform 49"/>
              <p:cNvSpPr>
                <a:spLocks/>
              </p:cNvSpPr>
              <p:nvPr/>
            </p:nvSpPr>
            <p:spPr bwMode="auto">
              <a:xfrm>
                <a:off x="5281416" y="6249056"/>
                <a:ext cx="61913" cy="34684"/>
              </a:xfrm>
              <a:custGeom>
                <a:avLst/>
                <a:gdLst>
                  <a:gd name="T0" fmla="*/ 1 w 60"/>
                  <a:gd name="T1" fmla="*/ 0 h 58"/>
                  <a:gd name="T2" fmla="*/ 3 w 60"/>
                  <a:gd name="T3" fmla="*/ 1 h 58"/>
                  <a:gd name="T4" fmla="*/ 1 w 60"/>
                  <a:gd name="T5" fmla="*/ 1 h 58"/>
                  <a:gd name="T6" fmla="*/ 0 w 60"/>
                  <a:gd name="T7" fmla="*/ 1 h 58"/>
                  <a:gd name="T8" fmla="*/ 1 w 60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58"/>
                  <a:gd name="T17" fmla="*/ 60 w 60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58">
                    <a:moveTo>
                      <a:pt x="30" y="0"/>
                    </a:moveTo>
                    <a:lnTo>
                      <a:pt x="60" y="29"/>
                    </a:lnTo>
                    <a:lnTo>
                      <a:pt x="30" y="58"/>
                    </a:lnTo>
                    <a:lnTo>
                      <a:pt x="0" y="29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13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4" name="Freeform 50"/>
              <p:cNvSpPr>
                <a:spLocks/>
              </p:cNvSpPr>
              <p:nvPr/>
            </p:nvSpPr>
            <p:spPr bwMode="auto">
              <a:xfrm>
                <a:off x="5436991" y="6193561"/>
                <a:ext cx="61913" cy="33529"/>
              </a:xfrm>
              <a:custGeom>
                <a:avLst/>
                <a:gdLst>
                  <a:gd name="T0" fmla="*/ 2 w 59"/>
                  <a:gd name="T1" fmla="*/ 0 h 58"/>
                  <a:gd name="T2" fmla="*/ 3 w 59"/>
                  <a:gd name="T3" fmla="*/ 1 h 58"/>
                  <a:gd name="T4" fmla="*/ 2 w 59"/>
                  <a:gd name="T5" fmla="*/ 1 h 58"/>
                  <a:gd name="T6" fmla="*/ 0 w 59"/>
                  <a:gd name="T7" fmla="*/ 1 h 58"/>
                  <a:gd name="T8" fmla="*/ 2 w 59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8"/>
                  <a:gd name="T17" fmla="*/ 59 w 59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8">
                    <a:moveTo>
                      <a:pt x="29" y="0"/>
                    </a:moveTo>
                    <a:lnTo>
                      <a:pt x="59" y="29"/>
                    </a:lnTo>
                    <a:lnTo>
                      <a:pt x="29" y="58"/>
                    </a:lnTo>
                    <a:lnTo>
                      <a:pt x="0" y="2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13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5" name="Freeform 51"/>
              <p:cNvSpPr>
                <a:spLocks/>
              </p:cNvSpPr>
              <p:nvPr/>
            </p:nvSpPr>
            <p:spPr bwMode="auto">
              <a:xfrm>
                <a:off x="5538591" y="6184312"/>
                <a:ext cx="61913" cy="34684"/>
              </a:xfrm>
              <a:custGeom>
                <a:avLst/>
                <a:gdLst>
                  <a:gd name="T0" fmla="*/ 2 w 59"/>
                  <a:gd name="T1" fmla="*/ 0 h 58"/>
                  <a:gd name="T2" fmla="*/ 3 w 59"/>
                  <a:gd name="T3" fmla="*/ 1 h 58"/>
                  <a:gd name="T4" fmla="*/ 2 w 59"/>
                  <a:gd name="T5" fmla="*/ 1 h 58"/>
                  <a:gd name="T6" fmla="*/ 0 w 59"/>
                  <a:gd name="T7" fmla="*/ 1 h 58"/>
                  <a:gd name="T8" fmla="*/ 2 w 59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8"/>
                  <a:gd name="T17" fmla="*/ 59 w 59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8">
                    <a:moveTo>
                      <a:pt x="30" y="0"/>
                    </a:moveTo>
                    <a:lnTo>
                      <a:pt x="59" y="29"/>
                    </a:lnTo>
                    <a:lnTo>
                      <a:pt x="30" y="58"/>
                    </a:lnTo>
                    <a:lnTo>
                      <a:pt x="0" y="29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13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6" name="Freeform 52"/>
              <p:cNvSpPr>
                <a:spLocks/>
              </p:cNvSpPr>
              <p:nvPr/>
            </p:nvSpPr>
            <p:spPr bwMode="auto">
              <a:xfrm>
                <a:off x="5646541" y="6312644"/>
                <a:ext cx="61913" cy="34684"/>
              </a:xfrm>
              <a:custGeom>
                <a:avLst/>
                <a:gdLst>
                  <a:gd name="T0" fmla="*/ 2 w 59"/>
                  <a:gd name="T1" fmla="*/ 0 h 58"/>
                  <a:gd name="T2" fmla="*/ 3 w 59"/>
                  <a:gd name="T3" fmla="*/ 1 h 58"/>
                  <a:gd name="T4" fmla="*/ 2 w 59"/>
                  <a:gd name="T5" fmla="*/ 1 h 58"/>
                  <a:gd name="T6" fmla="*/ 0 w 59"/>
                  <a:gd name="T7" fmla="*/ 1 h 58"/>
                  <a:gd name="T8" fmla="*/ 2 w 59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8"/>
                  <a:gd name="T17" fmla="*/ 59 w 59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8">
                    <a:moveTo>
                      <a:pt x="29" y="0"/>
                    </a:moveTo>
                    <a:lnTo>
                      <a:pt x="59" y="29"/>
                    </a:lnTo>
                    <a:lnTo>
                      <a:pt x="29" y="58"/>
                    </a:lnTo>
                    <a:lnTo>
                      <a:pt x="0" y="2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13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7" name="Freeform 53"/>
              <p:cNvSpPr>
                <a:spLocks/>
              </p:cNvSpPr>
              <p:nvPr/>
            </p:nvSpPr>
            <p:spPr bwMode="auto">
              <a:xfrm>
                <a:off x="5856091" y="6187780"/>
                <a:ext cx="61913" cy="34684"/>
              </a:xfrm>
              <a:custGeom>
                <a:avLst/>
                <a:gdLst>
                  <a:gd name="T0" fmla="*/ 2 w 59"/>
                  <a:gd name="T1" fmla="*/ 0 h 58"/>
                  <a:gd name="T2" fmla="*/ 3 w 59"/>
                  <a:gd name="T3" fmla="*/ 1 h 58"/>
                  <a:gd name="T4" fmla="*/ 2 w 59"/>
                  <a:gd name="T5" fmla="*/ 1 h 58"/>
                  <a:gd name="T6" fmla="*/ 0 w 59"/>
                  <a:gd name="T7" fmla="*/ 1 h 58"/>
                  <a:gd name="T8" fmla="*/ 2 w 59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8"/>
                  <a:gd name="T17" fmla="*/ 59 w 59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8">
                    <a:moveTo>
                      <a:pt x="29" y="0"/>
                    </a:moveTo>
                    <a:lnTo>
                      <a:pt x="59" y="29"/>
                    </a:lnTo>
                    <a:lnTo>
                      <a:pt x="29" y="58"/>
                    </a:lnTo>
                    <a:lnTo>
                      <a:pt x="0" y="2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13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8" name="Freeform 54"/>
              <p:cNvSpPr>
                <a:spLocks/>
              </p:cNvSpPr>
              <p:nvPr/>
            </p:nvSpPr>
            <p:spPr bwMode="auto">
              <a:xfrm>
                <a:off x="5957691" y="6231714"/>
                <a:ext cx="61913" cy="34684"/>
              </a:xfrm>
              <a:custGeom>
                <a:avLst/>
                <a:gdLst>
                  <a:gd name="T0" fmla="*/ 2 w 59"/>
                  <a:gd name="T1" fmla="*/ 0 h 58"/>
                  <a:gd name="T2" fmla="*/ 3 w 59"/>
                  <a:gd name="T3" fmla="*/ 1 h 58"/>
                  <a:gd name="T4" fmla="*/ 2 w 59"/>
                  <a:gd name="T5" fmla="*/ 1 h 58"/>
                  <a:gd name="T6" fmla="*/ 0 w 59"/>
                  <a:gd name="T7" fmla="*/ 1 h 58"/>
                  <a:gd name="T8" fmla="*/ 2 w 59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8"/>
                  <a:gd name="T17" fmla="*/ 59 w 59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8">
                    <a:moveTo>
                      <a:pt x="30" y="0"/>
                    </a:moveTo>
                    <a:lnTo>
                      <a:pt x="59" y="29"/>
                    </a:lnTo>
                    <a:lnTo>
                      <a:pt x="30" y="58"/>
                    </a:lnTo>
                    <a:lnTo>
                      <a:pt x="0" y="29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13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9" name="Freeform 55"/>
              <p:cNvSpPr>
                <a:spLocks/>
              </p:cNvSpPr>
              <p:nvPr/>
            </p:nvSpPr>
            <p:spPr bwMode="auto">
              <a:xfrm>
                <a:off x="6221216" y="6235183"/>
                <a:ext cx="61913" cy="33529"/>
              </a:xfrm>
              <a:custGeom>
                <a:avLst/>
                <a:gdLst>
                  <a:gd name="T0" fmla="*/ 2 w 59"/>
                  <a:gd name="T1" fmla="*/ 0 h 58"/>
                  <a:gd name="T2" fmla="*/ 3 w 59"/>
                  <a:gd name="T3" fmla="*/ 1 h 58"/>
                  <a:gd name="T4" fmla="*/ 2 w 59"/>
                  <a:gd name="T5" fmla="*/ 1 h 58"/>
                  <a:gd name="T6" fmla="*/ 0 w 59"/>
                  <a:gd name="T7" fmla="*/ 1 h 58"/>
                  <a:gd name="T8" fmla="*/ 2 w 59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8"/>
                  <a:gd name="T17" fmla="*/ 59 w 59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8">
                    <a:moveTo>
                      <a:pt x="30" y="0"/>
                    </a:moveTo>
                    <a:lnTo>
                      <a:pt x="59" y="29"/>
                    </a:lnTo>
                    <a:lnTo>
                      <a:pt x="30" y="58"/>
                    </a:lnTo>
                    <a:lnTo>
                      <a:pt x="0" y="29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13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0" name="Freeform 56"/>
              <p:cNvSpPr>
                <a:spLocks/>
              </p:cNvSpPr>
              <p:nvPr/>
            </p:nvSpPr>
            <p:spPr bwMode="auto">
              <a:xfrm>
                <a:off x="6322816" y="6218997"/>
                <a:ext cx="61913" cy="33529"/>
              </a:xfrm>
              <a:custGeom>
                <a:avLst/>
                <a:gdLst>
                  <a:gd name="T0" fmla="*/ 1 w 60"/>
                  <a:gd name="T1" fmla="*/ 0 h 57"/>
                  <a:gd name="T2" fmla="*/ 3 w 60"/>
                  <a:gd name="T3" fmla="*/ 1 h 57"/>
                  <a:gd name="T4" fmla="*/ 1 w 60"/>
                  <a:gd name="T5" fmla="*/ 1 h 57"/>
                  <a:gd name="T6" fmla="*/ 0 w 60"/>
                  <a:gd name="T7" fmla="*/ 1 h 57"/>
                  <a:gd name="T8" fmla="*/ 1 w 60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57"/>
                  <a:gd name="T17" fmla="*/ 60 w 60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57">
                    <a:moveTo>
                      <a:pt x="30" y="0"/>
                    </a:moveTo>
                    <a:lnTo>
                      <a:pt x="60" y="28"/>
                    </a:lnTo>
                    <a:lnTo>
                      <a:pt x="30" y="57"/>
                    </a:lnTo>
                    <a:lnTo>
                      <a:pt x="0" y="28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13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1" name="Freeform 57"/>
              <p:cNvSpPr>
                <a:spLocks/>
              </p:cNvSpPr>
              <p:nvPr/>
            </p:nvSpPr>
            <p:spPr bwMode="auto">
              <a:xfrm>
                <a:off x="6533954" y="6209747"/>
                <a:ext cx="61913" cy="34684"/>
              </a:xfrm>
              <a:custGeom>
                <a:avLst/>
                <a:gdLst>
                  <a:gd name="T0" fmla="*/ 2 w 59"/>
                  <a:gd name="T1" fmla="*/ 0 h 58"/>
                  <a:gd name="T2" fmla="*/ 3 w 59"/>
                  <a:gd name="T3" fmla="*/ 1 h 58"/>
                  <a:gd name="T4" fmla="*/ 2 w 59"/>
                  <a:gd name="T5" fmla="*/ 1 h 58"/>
                  <a:gd name="T6" fmla="*/ 0 w 59"/>
                  <a:gd name="T7" fmla="*/ 1 h 58"/>
                  <a:gd name="T8" fmla="*/ 2 w 59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8"/>
                  <a:gd name="T17" fmla="*/ 59 w 59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8">
                    <a:moveTo>
                      <a:pt x="29" y="0"/>
                    </a:moveTo>
                    <a:lnTo>
                      <a:pt x="59" y="29"/>
                    </a:lnTo>
                    <a:lnTo>
                      <a:pt x="29" y="58"/>
                    </a:lnTo>
                    <a:lnTo>
                      <a:pt x="0" y="2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13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2" name="Freeform 58"/>
              <p:cNvSpPr>
                <a:spLocks/>
              </p:cNvSpPr>
              <p:nvPr/>
            </p:nvSpPr>
            <p:spPr bwMode="auto">
              <a:xfrm>
                <a:off x="6899079" y="5961176"/>
                <a:ext cx="61913" cy="34684"/>
              </a:xfrm>
              <a:custGeom>
                <a:avLst/>
                <a:gdLst>
                  <a:gd name="T0" fmla="*/ 2 w 59"/>
                  <a:gd name="T1" fmla="*/ 0 h 57"/>
                  <a:gd name="T2" fmla="*/ 3 w 59"/>
                  <a:gd name="T3" fmla="*/ 1 h 57"/>
                  <a:gd name="T4" fmla="*/ 2 w 59"/>
                  <a:gd name="T5" fmla="*/ 1 h 57"/>
                  <a:gd name="T6" fmla="*/ 0 w 59"/>
                  <a:gd name="T7" fmla="*/ 1 h 57"/>
                  <a:gd name="T8" fmla="*/ 2 w 59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7"/>
                  <a:gd name="T17" fmla="*/ 59 w 59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7">
                    <a:moveTo>
                      <a:pt x="30" y="0"/>
                    </a:moveTo>
                    <a:lnTo>
                      <a:pt x="59" y="28"/>
                    </a:lnTo>
                    <a:lnTo>
                      <a:pt x="30" y="57"/>
                    </a:lnTo>
                    <a:lnTo>
                      <a:pt x="0" y="28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13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3" name="Freeform 59"/>
              <p:cNvSpPr>
                <a:spLocks/>
              </p:cNvSpPr>
              <p:nvPr/>
            </p:nvSpPr>
            <p:spPr bwMode="auto">
              <a:xfrm>
                <a:off x="7053066" y="6055980"/>
                <a:ext cx="61913" cy="33529"/>
              </a:xfrm>
              <a:custGeom>
                <a:avLst/>
                <a:gdLst>
                  <a:gd name="T0" fmla="*/ 2 w 59"/>
                  <a:gd name="T1" fmla="*/ 0 h 58"/>
                  <a:gd name="T2" fmla="*/ 3 w 59"/>
                  <a:gd name="T3" fmla="*/ 1 h 58"/>
                  <a:gd name="T4" fmla="*/ 2 w 59"/>
                  <a:gd name="T5" fmla="*/ 1 h 58"/>
                  <a:gd name="T6" fmla="*/ 0 w 59"/>
                  <a:gd name="T7" fmla="*/ 1 h 58"/>
                  <a:gd name="T8" fmla="*/ 2 w 59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8"/>
                  <a:gd name="T17" fmla="*/ 59 w 59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8">
                    <a:moveTo>
                      <a:pt x="30" y="0"/>
                    </a:moveTo>
                    <a:lnTo>
                      <a:pt x="59" y="29"/>
                    </a:lnTo>
                    <a:lnTo>
                      <a:pt x="30" y="58"/>
                    </a:lnTo>
                    <a:lnTo>
                      <a:pt x="0" y="29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13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4" name="Freeform 60"/>
              <p:cNvSpPr>
                <a:spLocks/>
              </p:cNvSpPr>
              <p:nvPr/>
            </p:nvSpPr>
            <p:spPr bwMode="auto">
              <a:xfrm>
                <a:off x="7418191" y="5986611"/>
                <a:ext cx="63500" cy="34684"/>
              </a:xfrm>
              <a:custGeom>
                <a:avLst/>
                <a:gdLst>
                  <a:gd name="T0" fmla="*/ 2 w 60"/>
                  <a:gd name="T1" fmla="*/ 0 h 57"/>
                  <a:gd name="T2" fmla="*/ 3 w 60"/>
                  <a:gd name="T3" fmla="*/ 1 h 57"/>
                  <a:gd name="T4" fmla="*/ 2 w 60"/>
                  <a:gd name="T5" fmla="*/ 1 h 57"/>
                  <a:gd name="T6" fmla="*/ 0 w 60"/>
                  <a:gd name="T7" fmla="*/ 1 h 57"/>
                  <a:gd name="T8" fmla="*/ 2 w 60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57"/>
                  <a:gd name="T17" fmla="*/ 60 w 60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57">
                    <a:moveTo>
                      <a:pt x="30" y="0"/>
                    </a:moveTo>
                    <a:lnTo>
                      <a:pt x="60" y="29"/>
                    </a:lnTo>
                    <a:lnTo>
                      <a:pt x="30" y="57"/>
                    </a:lnTo>
                    <a:lnTo>
                      <a:pt x="0" y="29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13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5" name="Freeform 61"/>
              <p:cNvSpPr>
                <a:spLocks/>
              </p:cNvSpPr>
              <p:nvPr/>
            </p:nvSpPr>
            <p:spPr bwMode="auto">
              <a:xfrm>
                <a:off x="7683304" y="5970425"/>
                <a:ext cx="61913" cy="34684"/>
              </a:xfrm>
              <a:custGeom>
                <a:avLst/>
                <a:gdLst>
                  <a:gd name="T0" fmla="*/ 1 w 60"/>
                  <a:gd name="T1" fmla="*/ 0 h 58"/>
                  <a:gd name="T2" fmla="*/ 3 w 60"/>
                  <a:gd name="T3" fmla="*/ 1 h 58"/>
                  <a:gd name="T4" fmla="*/ 1 w 60"/>
                  <a:gd name="T5" fmla="*/ 1 h 58"/>
                  <a:gd name="T6" fmla="*/ 0 w 60"/>
                  <a:gd name="T7" fmla="*/ 1 h 58"/>
                  <a:gd name="T8" fmla="*/ 1 w 60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58"/>
                  <a:gd name="T17" fmla="*/ 60 w 60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58">
                    <a:moveTo>
                      <a:pt x="30" y="0"/>
                    </a:moveTo>
                    <a:lnTo>
                      <a:pt x="60" y="29"/>
                    </a:lnTo>
                    <a:lnTo>
                      <a:pt x="30" y="58"/>
                    </a:lnTo>
                    <a:lnTo>
                      <a:pt x="0" y="29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13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6" name="Freeform 62"/>
              <p:cNvSpPr>
                <a:spLocks/>
              </p:cNvSpPr>
              <p:nvPr/>
            </p:nvSpPr>
            <p:spPr bwMode="auto">
              <a:xfrm>
                <a:off x="7838879" y="6321893"/>
                <a:ext cx="61913" cy="33529"/>
              </a:xfrm>
              <a:custGeom>
                <a:avLst/>
                <a:gdLst>
                  <a:gd name="T0" fmla="*/ 2 w 59"/>
                  <a:gd name="T1" fmla="*/ 0 h 57"/>
                  <a:gd name="T2" fmla="*/ 3 w 59"/>
                  <a:gd name="T3" fmla="*/ 1 h 57"/>
                  <a:gd name="T4" fmla="*/ 2 w 59"/>
                  <a:gd name="T5" fmla="*/ 1 h 57"/>
                  <a:gd name="T6" fmla="*/ 0 w 59"/>
                  <a:gd name="T7" fmla="*/ 1 h 57"/>
                  <a:gd name="T8" fmla="*/ 2 w 59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7"/>
                  <a:gd name="T17" fmla="*/ 59 w 59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7">
                    <a:moveTo>
                      <a:pt x="29" y="0"/>
                    </a:moveTo>
                    <a:lnTo>
                      <a:pt x="59" y="28"/>
                    </a:lnTo>
                    <a:lnTo>
                      <a:pt x="29" y="57"/>
                    </a:lnTo>
                    <a:lnTo>
                      <a:pt x="0" y="28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13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7" name="Freeform 63"/>
              <p:cNvSpPr>
                <a:spLocks/>
              </p:cNvSpPr>
              <p:nvPr/>
            </p:nvSpPr>
            <p:spPr bwMode="auto">
              <a:xfrm>
                <a:off x="8150029" y="6025920"/>
                <a:ext cx="61913" cy="33529"/>
              </a:xfrm>
              <a:custGeom>
                <a:avLst/>
                <a:gdLst>
                  <a:gd name="T0" fmla="*/ 2 w 59"/>
                  <a:gd name="T1" fmla="*/ 0 h 57"/>
                  <a:gd name="T2" fmla="*/ 3 w 59"/>
                  <a:gd name="T3" fmla="*/ 1 h 57"/>
                  <a:gd name="T4" fmla="*/ 2 w 59"/>
                  <a:gd name="T5" fmla="*/ 1 h 57"/>
                  <a:gd name="T6" fmla="*/ 0 w 59"/>
                  <a:gd name="T7" fmla="*/ 1 h 57"/>
                  <a:gd name="T8" fmla="*/ 2 w 59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7"/>
                  <a:gd name="T17" fmla="*/ 59 w 59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7">
                    <a:moveTo>
                      <a:pt x="30" y="0"/>
                    </a:moveTo>
                    <a:lnTo>
                      <a:pt x="59" y="28"/>
                    </a:lnTo>
                    <a:lnTo>
                      <a:pt x="30" y="57"/>
                    </a:lnTo>
                    <a:lnTo>
                      <a:pt x="0" y="28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13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8" name="Freeform 64"/>
              <p:cNvSpPr>
                <a:spLocks/>
              </p:cNvSpPr>
              <p:nvPr/>
            </p:nvSpPr>
            <p:spPr bwMode="auto">
              <a:xfrm>
                <a:off x="8359579" y="6072166"/>
                <a:ext cx="61913" cy="34684"/>
              </a:xfrm>
              <a:custGeom>
                <a:avLst/>
                <a:gdLst>
                  <a:gd name="T0" fmla="*/ 1 w 60"/>
                  <a:gd name="T1" fmla="*/ 0 h 57"/>
                  <a:gd name="T2" fmla="*/ 3 w 60"/>
                  <a:gd name="T3" fmla="*/ 1 h 57"/>
                  <a:gd name="T4" fmla="*/ 1 w 60"/>
                  <a:gd name="T5" fmla="*/ 1 h 57"/>
                  <a:gd name="T6" fmla="*/ 0 w 60"/>
                  <a:gd name="T7" fmla="*/ 1 h 57"/>
                  <a:gd name="T8" fmla="*/ 1 w 60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57"/>
                  <a:gd name="T17" fmla="*/ 60 w 60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57">
                    <a:moveTo>
                      <a:pt x="30" y="0"/>
                    </a:moveTo>
                    <a:lnTo>
                      <a:pt x="60" y="29"/>
                    </a:lnTo>
                    <a:lnTo>
                      <a:pt x="30" y="57"/>
                    </a:lnTo>
                    <a:lnTo>
                      <a:pt x="0" y="29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13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9" name="Freeform 65"/>
              <p:cNvSpPr>
                <a:spLocks/>
              </p:cNvSpPr>
              <p:nvPr/>
            </p:nvSpPr>
            <p:spPr bwMode="auto">
              <a:xfrm>
                <a:off x="5281416" y="6304551"/>
                <a:ext cx="61913" cy="34684"/>
              </a:xfrm>
              <a:custGeom>
                <a:avLst/>
                <a:gdLst>
                  <a:gd name="T0" fmla="*/ 1 w 60"/>
                  <a:gd name="T1" fmla="*/ 0 h 57"/>
                  <a:gd name="T2" fmla="*/ 3 w 60"/>
                  <a:gd name="T3" fmla="*/ 1 h 57"/>
                  <a:gd name="T4" fmla="*/ 1 w 60"/>
                  <a:gd name="T5" fmla="*/ 1 h 57"/>
                  <a:gd name="T6" fmla="*/ 0 w 60"/>
                  <a:gd name="T7" fmla="*/ 1 h 57"/>
                  <a:gd name="T8" fmla="*/ 1 w 60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57"/>
                  <a:gd name="T17" fmla="*/ 60 w 60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57">
                    <a:moveTo>
                      <a:pt x="30" y="0"/>
                    </a:moveTo>
                    <a:lnTo>
                      <a:pt x="60" y="29"/>
                    </a:lnTo>
                    <a:lnTo>
                      <a:pt x="30" y="57"/>
                    </a:lnTo>
                    <a:lnTo>
                      <a:pt x="0" y="29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" name="Freeform 66"/>
              <p:cNvSpPr>
                <a:spLocks/>
              </p:cNvSpPr>
              <p:nvPr/>
            </p:nvSpPr>
            <p:spPr bwMode="auto">
              <a:xfrm>
                <a:off x="5436991" y="6201654"/>
                <a:ext cx="61913" cy="33529"/>
              </a:xfrm>
              <a:custGeom>
                <a:avLst/>
                <a:gdLst>
                  <a:gd name="T0" fmla="*/ 2 w 59"/>
                  <a:gd name="T1" fmla="*/ 0 h 57"/>
                  <a:gd name="T2" fmla="*/ 3 w 59"/>
                  <a:gd name="T3" fmla="*/ 1 h 57"/>
                  <a:gd name="T4" fmla="*/ 2 w 59"/>
                  <a:gd name="T5" fmla="*/ 1 h 57"/>
                  <a:gd name="T6" fmla="*/ 0 w 59"/>
                  <a:gd name="T7" fmla="*/ 1 h 57"/>
                  <a:gd name="T8" fmla="*/ 2 w 59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7"/>
                  <a:gd name="T17" fmla="*/ 59 w 59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7">
                    <a:moveTo>
                      <a:pt x="29" y="0"/>
                    </a:moveTo>
                    <a:lnTo>
                      <a:pt x="59" y="29"/>
                    </a:lnTo>
                    <a:lnTo>
                      <a:pt x="29" y="57"/>
                    </a:lnTo>
                    <a:lnTo>
                      <a:pt x="0" y="2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" name="Freeform 67"/>
              <p:cNvSpPr>
                <a:spLocks/>
              </p:cNvSpPr>
              <p:nvPr/>
            </p:nvSpPr>
            <p:spPr bwMode="auto">
              <a:xfrm>
                <a:off x="5538591" y="6295302"/>
                <a:ext cx="61913" cy="34684"/>
              </a:xfrm>
              <a:custGeom>
                <a:avLst/>
                <a:gdLst>
                  <a:gd name="T0" fmla="*/ 2 w 59"/>
                  <a:gd name="T1" fmla="*/ 0 h 58"/>
                  <a:gd name="T2" fmla="*/ 3 w 59"/>
                  <a:gd name="T3" fmla="*/ 1 h 58"/>
                  <a:gd name="T4" fmla="*/ 2 w 59"/>
                  <a:gd name="T5" fmla="*/ 1 h 58"/>
                  <a:gd name="T6" fmla="*/ 0 w 59"/>
                  <a:gd name="T7" fmla="*/ 1 h 58"/>
                  <a:gd name="T8" fmla="*/ 2 w 59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8"/>
                  <a:gd name="T17" fmla="*/ 59 w 59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8">
                    <a:moveTo>
                      <a:pt x="30" y="0"/>
                    </a:moveTo>
                    <a:lnTo>
                      <a:pt x="59" y="29"/>
                    </a:lnTo>
                    <a:lnTo>
                      <a:pt x="30" y="58"/>
                    </a:lnTo>
                    <a:lnTo>
                      <a:pt x="0" y="29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" name="Freeform 68"/>
              <p:cNvSpPr>
                <a:spLocks/>
              </p:cNvSpPr>
              <p:nvPr/>
            </p:nvSpPr>
            <p:spPr bwMode="auto">
              <a:xfrm>
                <a:off x="5592566" y="6038638"/>
                <a:ext cx="61913" cy="33529"/>
              </a:xfrm>
              <a:custGeom>
                <a:avLst/>
                <a:gdLst>
                  <a:gd name="T0" fmla="*/ 2 w 59"/>
                  <a:gd name="T1" fmla="*/ 0 h 58"/>
                  <a:gd name="T2" fmla="*/ 3 w 59"/>
                  <a:gd name="T3" fmla="*/ 1 h 58"/>
                  <a:gd name="T4" fmla="*/ 2 w 59"/>
                  <a:gd name="T5" fmla="*/ 1 h 58"/>
                  <a:gd name="T6" fmla="*/ 0 w 59"/>
                  <a:gd name="T7" fmla="*/ 1 h 58"/>
                  <a:gd name="T8" fmla="*/ 2 w 59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8"/>
                  <a:gd name="T17" fmla="*/ 59 w 59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8">
                    <a:moveTo>
                      <a:pt x="29" y="0"/>
                    </a:moveTo>
                    <a:lnTo>
                      <a:pt x="59" y="29"/>
                    </a:lnTo>
                    <a:lnTo>
                      <a:pt x="29" y="58"/>
                    </a:lnTo>
                    <a:lnTo>
                      <a:pt x="0" y="2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3" name="Freeform 69"/>
              <p:cNvSpPr>
                <a:spLocks/>
              </p:cNvSpPr>
              <p:nvPr/>
            </p:nvSpPr>
            <p:spPr bwMode="auto">
              <a:xfrm>
                <a:off x="5646541" y="6209747"/>
                <a:ext cx="61913" cy="34684"/>
              </a:xfrm>
              <a:custGeom>
                <a:avLst/>
                <a:gdLst>
                  <a:gd name="T0" fmla="*/ 2 w 59"/>
                  <a:gd name="T1" fmla="*/ 0 h 58"/>
                  <a:gd name="T2" fmla="*/ 3 w 59"/>
                  <a:gd name="T3" fmla="*/ 1 h 58"/>
                  <a:gd name="T4" fmla="*/ 2 w 59"/>
                  <a:gd name="T5" fmla="*/ 1 h 58"/>
                  <a:gd name="T6" fmla="*/ 0 w 59"/>
                  <a:gd name="T7" fmla="*/ 1 h 58"/>
                  <a:gd name="T8" fmla="*/ 2 w 59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8"/>
                  <a:gd name="T17" fmla="*/ 59 w 59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8">
                    <a:moveTo>
                      <a:pt x="29" y="0"/>
                    </a:moveTo>
                    <a:lnTo>
                      <a:pt x="59" y="29"/>
                    </a:lnTo>
                    <a:lnTo>
                      <a:pt x="29" y="58"/>
                    </a:lnTo>
                    <a:lnTo>
                      <a:pt x="0" y="2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4" name="Freeform 70"/>
              <p:cNvSpPr>
                <a:spLocks/>
              </p:cNvSpPr>
              <p:nvPr/>
            </p:nvSpPr>
            <p:spPr bwMode="auto">
              <a:xfrm>
                <a:off x="5802116" y="6249056"/>
                <a:ext cx="61913" cy="34684"/>
              </a:xfrm>
              <a:custGeom>
                <a:avLst/>
                <a:gdLst>
                  <a:gd name="T0" fmla="*/ 2 w 59"/>
                  <a:gd name="T1" fmla="*/ 0 h 58"/>
                  <a:gd name="T2" fmla="*/ 3 w 59"/>
                  <a:gd name="T3" fmla="*/ 1 h 58"/>
                  <a:gd name="T4" fmla="*/ 2 w 59"/>
                  <a:gd name="T5" fmla="*/ 1 h 58"/>
                  <a:gd name="T6" fmla="*/ 0 w 59"/>
                  <a:gd name="T7" fmla="*/ 1 h 58"/>
                  <a:gd name="T8" fmla="*/ 2 w 59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8"/>
                  <a:gd name="T17" fmla="*/ 59 w 59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8">
                    <a:moveTo>
                      <a:pt x="30" y="0"/>
                    </a:moveTo>
                    <a:lnTo>
                      <a:pt x="59" y="29"/>
                    </a:lnTo>
                    <a:lnTo>
                      <a:pt x="30" y="58"/>
                    </a:lnTo>
                    <a:lnTo>
                      <a:pt x="0" y="29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5" name="Freeform 71"/>
              <p:cNvSpPr>
                <a:spLocks/>
              </p:cNvSpPr>
              <p:nvPr/>
            </p:nvSpPr>
            <p:spPr bwMode="auto">
              <a:xfrm>
                <a:off x="5856091" y="6222465"/>
                <a:ext cx="61913" cy="34684"/>
              </a:xfrm>
              <a:custGeom>
                <a:avLst/>
                <a:gdLst>
                  <a:gd name="T0" fmla="*/ 2 w 59"/>
                  <a:gd name="T1" fmla="*/ 0 h 57"/>
                  <a:gd name="T2" fmla="*/ 3 w 59"/>
                  <a:gd name="T3" fmla="*/ 1 h 57"/>
                  <a:gd name="T4" fmla="*/ 2 w 59"/>
                  <a:gd name="T5" fmla="*/ 1 h 57"/>
                  <a:gd name="T6" fmla="*/ 0 w 59"/>
                  <a:gd name="T7" fmla="*/ 1 h 57"/>
                  <a:gd name="T8" fmla="*/ 2 w 59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7"/>
                  <a:gd name="T17" fmla="*/ 59 w 59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7">
                    <a:moveTo>
                      <a:pt x="29" y="0"/>
                    </a:moveTo>
                    <a:lnTo>
                      <a:pt x="59" y="29"/>
                    </a:lnTo>
                    <a:lnTo>
                      <a:pt x="29" y="57"/>
                    </a:lnTo>
                    <a:lnTo>
                      <a:pt x="0" y="2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6" name="Freeform 72"/>
              <p:cNvSpPr>
                <a:spLocks/>
              </p:cNvSpPr>
              <p:nvPr/>
            </p:nvSpPr>
            <p:spPr bwMode="auto">
              <a:xfrm>
                <a:off x="5957691" y="6252525"/>
                <a:ext cx="61913" cy="34684"/>
              </a:xfrm>
              <a:custGeom>
                <a:avLst/>
                <a:gdLst>
                  <a:gd name="T0" fmla="*/ 2 w 59"/>
                  <a:gd name="T1" fmla="*/ 0 h 58"/>
                  <a:gd name="T2" fmla="*/ 3 w 59"/>
                  <a:gd name="T3" fmla="*/ 1 h 58"/>
                  <a:gd name="T4" fmla="*/ 2 w 59"/>
                  <a:gd name="T5" fmla="*/ 1 h 58"/>
                  <a:gd name="T6" fmla="*/ 0 w 59"/>
                  <a:gd name="T7" fmla="*/ 1 h 58"/>
                  <a:gd name="T8" fmla="*/ 2 w 59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8"/>
                  <a:gd name="T17" fmla="*/ 59 w 59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8">
                    <a:moveTo>
                      <a:pt x="30" y="0"/>
                    </a:moveTo>
                    <a:lnTo>
                      <a:pt x="59" y="29"/>
                    </a:lnTo>
                    <a:lnTo>
                      <a:pt x="30" y="58"/>
                    </a:lnTo>
                    <a:lnTo>
                      <a:pt x="0" y="29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7" name="Freeform 73"/>
              <p:cNvSpPr>
                <a:spLocks/>
              </p:cNvSpPr>
              <p:nvPr/>
            </p:nvSpPr>
            <p:spPr bwMode="auto">
              <a:xfrm>
                <a:off x="6167241" y="6205123"/>
                <a:ext cx="63500" cy="34684"/>
              </a:xfrm>
              <a:custGeom>
                <a:avLst/>
                <a:gdLst>
                  <a:gd name="T0" fmla="*/ 2 w 60"/>
                  <a:gd name="T1" fmla="*/ 0 h 58"/>
                  <a:gd name="T2" fmla="*/ 3 w 60"/>
                  <a:gd name="T3" fmla="*/ 1 h 58"/>
                  <a:gd name="T4" fmla="*/ 2 w 60"/>
                  <a:gd name="T5" fmla="*/ 1 h 58"/>
                  <a:gd name="T6" fmla="*/ 0 w 60"/>
                  <a:gd name="T7" fmla="*/ 1 h 58"/>
                  <a:gd name="T8" fmla="*/ 2 w 60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58"/>
                  <a:gd name="T17" fmla="*/ 60 w 60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58">
                    <a:moveTo>
                      <a:pt x="30" y="0"/>
                    </a:moveTo>
                    <a:lnTo>
                      <a:pt x="60" y="29"/>
                    </a:lnTo>
                    <a:lnTo>
                      <a:pt x="30" y="58"/>
                    </a:lnTo>
                    <a:lnTo>
                      <a:pt x="0" y="29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8" name="Freeform 74"/>
              <p:cNvSpPr>
                <a:spLocks/>
              </p:cNvSpPr>
              <p:nvPr/>
            </p:nvSpPr>
            <p:spPr bwMode="auto">
              <a:xfrm>
                <a:off x="6322816" y="6231714"/>
                <a:ext cx="61913" cy="34684"/>
              </a:xfrm>
              <a:custGeom>
                <a:avLst/>
                <a:gdLst>
                  <a:gd name="T0" fmla="*/ 1 w 60"/>
                  <a:gd name="T1" fmla="*/ 0 h 58"/>
                  <a:gd name="T2" fmla="*/ 3 w 60"/>
                  <a:gd name="T3" fmla="*/ 1 h 58"/>
                  <a:gd name="T4" fmla="*/ 1 w 60"/>
                  <a:gd name="T5" fmla="*/ 1 h 58"/>
                  <a:gd name="T6" fmla="*/ 0 w 60"/>
                  <a:gd name="T7" fmla="*/ 1 h 58"/>
                  <a:gd name="T8" fmla="*/ 1 w 60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58"/>
                  <a:gd name="T17" fmla="*/ 60 w 60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58">
                    <a:moveTo>
                      <a:pt x="30" y="0"/>
                    </a:moveTo>
                    <a:lnTo>
                      <a:pt x="60" y="29"/>
                    </a:lnTo>
                    <a:lnTo>
                      <a:pt x="30" y="58"/>
                    </a:lnTo>
                    <a:lnTo>
                      <a:pt x="0" y="29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9" name="Freeform 75"/>
              <p:cNvSpPr>
                <a:spLocks/>
              </p:cNvSpPr>
              <p:nvPr/>
            </p:nvSpPr>
            <p:spPr bwMode="auto">
              <a:xfrm>
                <a:off x="6533954" y="6187780"/>
                <a:ext cx="61913" cy="34684"/>
              </a:xfrm>
              <a:custGeom>
                <a:avLst/>
                <a:gdLst>
                  <a:gd name="T0" fmla="*/ 2 w 59"/>
                  <a:gd name="T1" fmla="*/ 0 h 58"/>
                  <a:gd name="T2" fmla="*/ 3 w 59"/>
                  <a:gd name="T3" fmla="*/ 1 h 58"/>
                  <a:gd name="T4" fmla="*/ 2 w 59"/>
                  <a:gd name="T5" fmla="*/ 1 h 58"/>
                  <a:gd name="T6" fmla="*/ 0 w 59"/>
                  <a:gd name="T7" fmla="*/ 1 h 58"/>
                  <a:gd name="T8" fmla="*/ 2 w 59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8"/>
                  <a:gd name="T17" fmla="*/ 59 w 59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8">
                    <a:moveTo>
                      <a:pt x="29" y="0"/>
                    </a:moveTo>
                    <a:lnTo>
                      <a:pt x="59" y="29"/>
                    </a:lnTo>
                    <a:lnTo>
                      <a:pt x="29" y="58"/>
                    </a:lnTo>
                    <a:lnTo>
                      <a:pt x="0" y="2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0" name="Freeform 76"/>
              <p:cNvSpPr>
                <a:spLocks/>
              </p:cNvSpPr>
              <p:nvPr/>
            </p:nvSpPr>
            <p:spPr bwMode="auto">
              <a:xfrm>
                <a:off x="6743504" y="6016671"/>
                <a:ext cx="61913" cy="34684"/>
              </a:xfrm>
              <a:custGeom>
                <a:avLst/>
                <a:gdLst>
                  <a:gd name="T0" fmla="*/ 2 w 59"/>
                  <a:gd name="T1" fmla="*/ 0 h 58"/>
                  <a:gd name="T2" fmla="*/ 3 w 59"/>
                  <a:gd name="T3" fmla="*/ 1 h 58"/>
                  <a:gd name="T4" fmla="*/ 2 w 59"/>
                  <a:gd name="T5" fmla="*/ 1 h 58"/>
                  <a:gd name="T6" fmla="*/ 0 w 59"/>
                  <a:gd name="T7" fmla="*/ 1 h 58"/>
                  <a:gd name="T8" fmla="*/ 2 w 59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8"/>
                  <a:gd name="T17" fmla="*/ 59 w 59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8">
                    <a:moveTo>
                      <a:pt x="29" y="0"/>
                    </a:moveTo>
                    <a:lnTo>
                      <a:pt x="59" y="29"/>
                    </a:lnTo>
                    <a:lnTo>
                      <a:pt x="29" y="58"/>
                    </a:lnTo>
                    <a:lnTo>
                      <a:pt x="0" y="2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1" name="Freeform 77"/>
              <p:cNvSpPr>
                <a:spLocks/>
              </p:cNvSpPr>
              <p:nvPr/>
            </p:nvSpPr>
            <p:spPr bwMode="auto">
              <a:xfrm>
                <a:off x="6899079" y="5587741"/>
                <a:ext cx="61913" cy="35841"/>
              </a:xfrm>
              <a:custGeom>
                <a:avLst/>
                <a:gdLst>
                  <a:gd name="T0" fmla="*/ 2 w 59"/>
                  <a:gd name="T1" fmla="*/ 0 h 58"/>
                  <a:gd name="T2" fmla="*/ 3 w 59"/>
                  <a:gd name="T3" fmla="*/ 1 h 58"/>
                  <a:gd name="T4" fmla="*/ 2 w 59"/>
                  <a:gd name="T5" fmla="*/ 1 h 58"/>
                  <a:gd name="T6" fmla="*/ 0 w 59"/>
                  <a:gd name="T7" fmla="*/ 1 h 58"/>
                  <a:gd name="T8" fmla="*/ 2 w 59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8"/>
                  <a:gd name="T17" fmla="*/ 59 w 59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8">
                    <a:moveTo>
                      <a:pt x="30" y="0"/>
                    </a:moveTo>
                    <a:lnTo>
                      <a:pt x="59" y="29"/>
                    </a:lnTo>
                    <a:lnTo>
                      <a:pt x="30" y="58"/>
                    </a:lnTo>
                    <a:lnTo>
                      <a:pt x="0" y="29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2" name="Freeform 78"/>
              <p:cNvSpPr>
                <a:spLocks/>
              </p:cNvSpPr>
              <p:nvPr/>
            </p:nvSpPr>
            <p:spPr bwMode="auto">
              <a:xfrm>
                <a:off x="7053066" y="5623581"/>
                <a:ext cx="61913" cy="32372"/>
              </a:xfrm>
              <a:custGeom>
                <a:avLst/>
                <a:gdLst>
                  <a:gd name="T0" fmla="*/ 2 w 59"/>
                  <a:gd name="T1" fmla="*/ 0 h 57"/>
                  <a:gd name="T2" fmla="*/ 3 w 59"/>
                  <a:gd name="T3" fmla="*/ 0 h 57"/>
                  <a:gd name="T4" fmla="*/ 2 w 59"/>
                  <a:gd name="T5" fmla="*/ 0 h 57"/>
                  <a:gd name="T6" fmla="*/ 0 w 59"/>
                  <a:gd name="T7" fmla="*/ 0 h 57"/>
                  <a:gd name="T8" fmla="*/ 2 w 59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7"/>
                  <a:gd name="T17" fmla="*/ 59 w 59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7">
                    <a:moveTo>
                      <a:pt x="30" y="0"/>
                    </a:moveTo>
                    <a:lnTo>
                      <a:pt x="59" y="28"/>
                    </a:lnTo>
                    <a:lnTo>
                      <a:pt x="30" y="57"/>
                    </a:lnTo>
                    <a:lnTo>
                      <a:pt x="0" y="28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3" name="Freeform 79"/>
              <p:cNvSpPr>
                <a:spLocks/>
              </p:cNvSpPr>
              <p:nvPr/>
            </p:nvSpPr>
            <p:spPr bwMode="auto">
              <a:xfrm>
                <a:off x="7262616" y="5429348"/>
                <a:ext cx="63500" cy="34684"/>
              </a:xfrm>
              <a:custGeom>
                <a:avLst/>
                <a:gdLst>
                  <a:gd name="T0" fmla="*/ 2 w 60"/>
                  <a:gd name="T1" fmla="*/ 0 h 58"/>
                  <a:gd name="T2" fmla="*/ 3 w 60"/>
                  <a:gd name="T3" fmla="*/ 1 h 58"/>
                  <a:gd name="T4" fmla="*/ 2 w 60"/>
                  <a:gd name="T5" fmla="*/ 1 h 58"/>
                  <a:gd name="T6" fmla="*/ 0 w 60"/>
                  <a:gd name="T7" fmla="*/ 1 h 58"/>
                  <a:gd name="T8" fmla="*/ 2 w 60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58"/>
                  <a:gd name="T17" fmla="*/ 60 w 60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58">
                    <a:moveTo>
                      <a:pt x="30" y="0"/>
                    </a:moveTo>
                    <a:lnTo>
                      <a:pt x="60" y="29"/>
                    </a:lnTo>
                    <a:lnTo>
                      <a:pt x="30" y="58"/>
                    </a:lnTo>
                    <a:lnTo>
                      <a:pt x="0" y="29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4" name="Freeform 80"/>
              <p:cNvSpPr>
                <a:spLocks/>
              </p:cNvSpPr>
              <p:nvPr/>
            </p:nvSpPr>
            <p:spPr bwMode="auto">
              <a:xfrm>
                <a:off x="7418191" y="5970425"/>
                <a:ext cx="63500" cy="34684"/>
              </a:xfrm>
              <a:custGeom>
                <a:avLst/>
                <a:gdLst>
                  <a:gd name="T0" fmla="*/ 2 w 60"/>
                  <a:gd name="T1" fmla="*/ 0 h 58"/>
                  <a:gd name="T2" fmla="*/ 3 w 60"/>
                  <a:gd name="T3" fmla="*/ 1 h 58"/>
                  <a:gd name="T4" fmla="*/ 2 w 60"/>
                  <a:gd name="T5" fmla="*/ 1 h 58"/>
                  <a:gd name="T6" fmla="*/ 0 w 60"/>
                  <a:gd name="T7" fmla="*/ 1 h 58"/>
                  <a:gd name="T8" fmla="*/ 2 w 60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58"/>
                  <a:gd name="T17" fmla="*/ 60 w 60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58">
                    <a:moveTo>
                      <a:pt x="30" y="0"/>
                    </a:moveTo>
                    <a:lnTo>
                      <a:pt x="60" y="29"/>
                    </a:lnTo>
                    <a:lnTo>
                      <a:pt x="30" y="58"/>
                    </a:lnTo>
                    <a:lnTo>
                      <a:pt x="0" y="29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5" name="Freeform 81"/>
              <p:cNvSpPr>
                <a:spLocks/>
              </p:cNvSpPr>
              <p:nvPr/>
            </p:nvSpPr>
            <p:spPr bwMode="auto">
              <a:xfrm>
                <a:off x="7683304" y="5665202"/>
                <a:ext cx="61913" cy="34684"/>
              </a:xfrm>
              <a:custGeom>
                <a:avLst/>
                <a:gdLst>
                  <a:gd name="T0" fmla="*/ 1 w 60"/>
                  <a:gd name="T1" fmla="*/ 0 h 57"/>
                  <a:gd name="T2" fmla="*/ 3 w 60"/>
                  <a:gd name="T3" fmla="*/ 1 h 57"/>
                  <a:gd name="T4" fmla="*/ 1 w 60"/>
                  <a:gd name="T5" fmla="*/ 1 h 57"/>
                  <a:gd name="T6" fmla="*/ 0 w 60"/>
                  <a:gd name="T7" fmla="*/ 1 h 57"/>
                  <a:gd name="T8" fmla="*/ 1 w 60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57"/>
                  <a:gd name="T17" fmla="*/ 60 w 60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57">
                    <a:moveTo>
                      <a:pt x="30" y="0"/>
                    </a:moveTo>
                    <a:lnTo>
                      <a:pt x="60" y="28"/>
                    </a:lnTo>
                    <a:lnTo>
                      <a:pt x="30" y="57"/>
                    </a:lnTo>
                    <a:lnTo>
                      <a:pt x="0" y="28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6" name="Freeform 82"/>
              <p:cNvSpPr>
                <a:spLocks/>
              </p:cNvSpPr>
              <p:nvPr/>
            </p:nvSpPr>
            <p:spPr bwMode="auto">
              <a:xfrm>
                <a:off x="7838879" y="5262863"/>
                <a:ext cx="61913" cy="32372"/>
              </a:xfrm>
              <a:custGeom>
                <a:avLst/>
                <a:gdLst>
                  <a:gd name="T0" fmla="*/ 2 w 59"/>
                  <a:gd name="T1" fmla="*/ 0 h 57"/>
                  <a:gd name="T2" fmla="*/ 3 w 59"/>
                  <a:gd name="T3" fmla="*/ 0 h 57"/>
                  <a:gd name="T4" fmla="*/ 2 w 59"/>
                  <a:gd name="T5" fmla="*/ 0 h 57"/>
                  <a:gd name="T6" fmla="*/ 0 w 59"/>
                  <a:gd name="T7" fmla="*/ 0 h 57"/>
                  <a:gd name="T8" fmla="*/ 2 w 59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7"/>
                  <a:gd name="T17" fmla="*/ 59 w 59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7">
                    <a:moveTo>
                      <a:pt x="29" y="0"/>
                    </a:moveTo>
                    <a:lnTo>
                      <a:pt x="59" y="28"/>
                    </a:lnTo>
                    <a:lnTo>
                      <a:pt x="29" y="57"/>
                    </a:lnTo>
                    <a:lnTo>
                      <a:pt x="0" y="28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7" name="Freeform 83"/>
              <p:cNvSpPr>
                <a:spLocks/>
              </p:cNvSpPr>
              <p:nvPr/>
            </p:nvSpPr>
            <p:spPr bwMode="auto">
              <a:xfrm>
                <a:off x="7994454" y="6299927"/>
                <a:ext cx="61913" cy="34684"/>
              </a:xfrm>
              <a:custGeom>
                <a:avLst/>
                <a:gdLst>
                  <a:gd name="T0" fmla="*/ 2 w 59"/>
                  <a:gd name="T1" fmla="*/ 0 h 57"/>
                  <a:gd name="T2" fmla="*/ 3 w 59"/>
                  <a:gd name="T3" fmla="*/ 1 h 57"/>
                  <a:gd name="T4" fmla="*/ 2 w 59"/>
                  <a:gd name="T5" fmla="*/ 1 h 57"/>
                  <a:gd name="T6" fmla="*/ 0 w 59"/>
                  <a:gd name="T7" fmla="*/ 1 h 57"/>
                  <a:gd name="T8" fmla="*/ 2 w 59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7"/>
                  <a:gd name="T17" fmla="*/ 59 w 59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7">
                    <a:moveTo>
                      <a:pt x="30" y="0"/>
                    </a:moveTo>
                    <a:lnTo>
                      <a:pt x="59" y="28"/>
                    </a:lnTo>
                    <a:lnTo>
                      <a:pt x="30" y="57"/>
                    </a:lnTo>
                    <a:lnTo>
                      <a:pt x="0" y="28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8" name="Freeform 84"/>
              <p:cNvSpPr>
                <a:spLocks/>
              </p:cNvSpPr>
              <p:nvPr/>
            </p:nvSpPr>
            <p:spPr bwMode="auto">
              <a:xfrm>
                <a:off x="8150029" y="6295302"/>
                <a:ext cx="61913" cy="34684"/>
              </a:xfrm>
              <a:custGeom>
                <a:avLst/>
                <a:gdLst>
                  <a:gd name="T0" fmla="*/ 2 w 59"/>
                  <a:gd name="T1" fmla="*/ 0 h 58"/>
                  <a:gd name="T2" fmla="*/ 3 w 59"/>
                  <a:gd name="T3" fmla="*/ 1 h 58"/>
                  <a:gd name="T4" fmla="*/ 2 w 59"/>
                  <a:gd name="T5" fmla="*/ 1 h 58"/>
                  <a:gd name="T6" fmla="*/ 0 w 59"/>
                  <a:gd name="T7" fmla="*/ 1 h 58"/>
                  <a:gd name="T8" fmla="*/ 2 w 59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8"/>
                  <a:gd name="T17" fmla="*/ 59 w 59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8">
                    <a:moveTo>
                      <a:pt x="30" y="0"/>
                    </a:moveTo>
                    <a:lnTo>
                      <a:pt x="59" y="29"/>
                    </a:lnTo>
                    <a:lnTo>
                      <a:pt x="30" y="58"/>
                    </a:lnTo>
                    <a:lnTo>
                      <a:pt x="0" y="29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9" name="Freeform 85"/>
              <p:cNvSpPr>
                <a:spLocks/>
              </p:cNvSpPr>
              <p:nvPr/>
            </p:nvSpPr>
            <p:spPr bwMode="auto">
              <a:xfrm>
                <a:off x="8359579" y="6046730"/>
                <a:ext cx="61913" cy="34684"/>
              </a:xfrm>
              <a:custGeom>
                <a:avLst/>
                <a:gdLst>
                  <a:gd name="T0" fmla="*/ 1 w 60"/>
                  <a:gd name="T1" fmla="*/ 0 h 57"/>
                  <a:gd name="T2" fmla="*/ 3 w 60"/>
                  <a:gd name="T3" fmla="*/ 1 h 57"/>
                  <a:gd name="T4" fmla="*/ 1 w 60"/>
                  <a:gd name="T5" fmla="*/ 1 h 57"/>
                  <a:gd name="T6" fmla="*/ 0 w 60"/>
                  <a:gd name="T7" fmla="*/ 1 h 57"/>
                  <a:gd name="T8" fmla="*/ 1 w 60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57"/>
                  <a:gd name="T17" fmla="*/ 60 w 60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57">
                    <a:moveTo>
                      <a:pt x="30" y="0"/>
                    </a:moveTo>
                    <a:lnTo>
                      <a:pt x="60" y="28"/>
                    </a:lnTo>
                    <a:lnTo>
                      <a:pt x="30" y="57"/>
                    </a:lnTo>
                    <a:lnTo>
                      <a:pt x="0" y="28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0" name="Freeform 86"/>
              <p:cNvSpPr>
                <a:spLocks/>
              </p:cNvSpPr>
              <p:nvPr/>
            </p:nvSpPr>
            <p:spPr bwMode="auto">
              <a:xfrm>
                <a:off x="8515154" y="6168126"/>
                <a:ext cx="61913" cy="33529"/>
              </a:xfrm>
              <a:custGeom>
                <a:avLst/>
                <a:gdLst>
                  <a:gd name="T0" fmla="*/ 1 w 60"/>
                  <a:gd name="T1" fmla="*/ 0 h 58"/>
                  <a:gd name="T2" fmla="*/ 3 w 60"/>
                  <a:gd name="T3" fmla="*/ 1 h 58"/>
                  <a:gd name="T4" fmla="*/ 1 w 60"/>
                  <a:gd name="T5" fmla="*/ 1 h 58"/>
                  <a:gd name="T6" fmla="*/ 0 w 60"/>
                  <a:gd name="T7" fmla="*/ 1 h 58"/>
                  <a:gd name="T8" fmla="*/ 1 w 60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58"/>
                  <a:gd name="T17" fmla="*/ 60 w 60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58">
                    <a:moveTo>
                      <a:pt x="30" y="0"/>
                    </a:moveTo>
                    <a:lnTo>
                      <a:pt x="60" y="29"/>
                    </a:lnTo>
                    <a:lnTo>
                      <a:pt x="30" y="58"/>
                    </a:lnTo>
                    <a:lnTo>
                      <a:pt x="0" y="29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1" name="Freeform 87"/>
              <p:cNvSpPr>
                <a:spLocks/>
              </p:cNvSpPr>
              <p:nvPr/>
            </p:nvSpPr>
            <p:spPr bwMode="auto">
              <a:xfrm>
                <a:off x="5281416" y="6213216"/>
                <a:ext cx="61913" cy="35841"/>
              </a:xfrm>
              <a:custGeom>
                <a:avLst/>
                <a:gdLst>
                  <a:gd name="T0" fmla="*/ 1 w 60"/>
                  <a:gd name="T1" fmla="*/ 0 h 58"/>
                  <a:gd name="T2" fmla="*/ 3 w 60"/>
                  <a:gd name="T3" fmla="*/ 1 h 58"/>
                  <a:gd name="T4" fmla="*/ 1 w 60"/>
                  <a:gd name="T5" fmla="*/ 1 h 58"/>
                  <a:gd name="T6" fmla="*/ 0 w 60"/>
                  <a:gd name="T7" fmla="*/ 1 h 58"/>
                  <a:gd name="T8" fmla="*/ 1 w 60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58"/>
                  <a:gd name="T17" fmla="*/ 60 w 60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58">
                    <a:moveTo>
                      <a:pt x="30" y="0"/>
                    </a:moveTo>
                    <a:lnTo>
                      <a:pt x="60" y="29"/>
                    </a:lnTo>
                    <a:lnTo>
                      <a:pt x="30" y="58"/>
                    </a:lnTo>
                    <a:lnTo>
                      <a:pt x="0" y="29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9900"/>
              </a:solidFill>
              <a:ln w="11113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2" name="Freeform 88"/>
              <p:cNvSpPr>
                <a:spLocks/>
              </p:cNvSpPr>
              <p:nvPr/>
            </p:nvSpPr>
            <p:spPr bwMode="auto">
              <a:xfrm>
                <a:off x="5436991" y="6149628"/>
                <a:ext cx="61913" cy="34684"/>
              </a:xfrm>
              <a:custGeom>
                <a:avLst/>
                <a:gdLst>
                  <a:gd name="T0" fmla="*/ 2 w 59"/>
                  <a:gd name="T1" fmla="*/ 0 h 58"/>
                  <a:gd name="T2" fmla="*/ 3 w 59"/>
                  <a:gd name="T3" fmla="*/ 1 h 58"/>
                  <a:gd name="T4" fmla="*/ 2 w 59"/>
                  <a:gd name="T5" fmla="*/ 1 h 58"/>
                  <a:gd name="T6" fmla="*/ 0 w 59"/>
                  <a:gd name="T7" fmla="*/ 1 h 58"/>
                  <a:gd name="T8" fmla="*/ 2 w 59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8"/>
                  <a:gd name="T17" fmla="*/ 59 w 59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8">
                    <a:moveTo>
                      <a:pt x="29" y="0"/>
                    </a:moveTo>
                    <a:lnTo>
                      <a:pt x="59" y="29"/>
                    </a:lnTo>
                    <a:lnTo>
                      <a:pt x="29" y="58"/>
                    </a:lnTo>
                    <a:lnTo>
                      <a:pt x="0" y="2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9900"/>
              </a:solidFill>
              <a:ln w="11113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3" name="Freeform 89"/>
              <p:cNvSpPr>
                <a:spLocks/>
              </p:cNvSpPr>
              <p:nvPr/>
            </p:nvSpPr>
            <p:spPr bwMode="auto">
              <a:xfrm>
                <a:off x="5592566" y="6197030"/>
                <a:ext cx="61913" cy="34684"/>
              </a:xfrm>
              <a:custGeom>
                <a:avLst/>
                <a:gdLst>
                  <a:gd name="T0" fmla="*/ 2 w 59"/>
                  <a:gd name="T1" fmla="*/ 0 h 57"/>
                  <a:gd name="T2" fmla="*/ 3 w 59"/>
                  <a:gd name="T3" fmla="*/ 1 h 57"/>
                  <a:gd name="T4" fmla="*/ 2 w 59"/>
                  <a:gd name="T5" fmla="*/ 1 h 57"/>
                  <a:gd name="T6" fmla="*/ 0 w 59"/>
                  <a:gd name="T7" fmla="*/ 1 h 57"/>
                  <a:gd name="T8" fmla="*/ 2 w 59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7"/>
                  <a:gd name="T17" fmla="*/ 59 w 59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7">
                    <a:moveTo>
                      <a:pt x="29" y="0"/>
                    </a:moveTo>
                    <a:lnTo>
                      <a:pt x="59" y="28"/>
                    </a:lnTo>
                    <a:lnTo>
                      <a:pt x="29" y="57"/>
                    </a:lnTo>
                    <a:lnTo>
                      <a:pt x="0" y="28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9900"/>
              </a:solidFill>
              <a:ln w="11113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4" name="Freeform 90"/>
              <p:cNvSpPr>
                <a:spLocks/>
              </p:cNvSpPr>
              <p:nvPr/>
            </p:nvSpPr>
            <p:spPr bwMode="auto">
              <a:xfrm>
                <a:off x="5646541" y="6201654"/>
                <a:ext cx="61913" cy="33529"/>
              </a:xfrm>
              <a:custGeom>
                <a:avLst/>
                <a:gdLst>
                  <a:gd name="T0" fmla="*/ 2 w 59"/>
                  <a:gd name="T1" fmla="*/ 0 h 57"/>
                  <a:gd name="T2" fmla="*/ 3 w 59"/>
                  <a:gd name="T3" fmla="*/ 1 h 57"/>
                  <a:gd name="T4" fmla="*/ 2 w 59"/>
                  <a:gd name="T5" fmla="*/ 1 h 57"/>
                  <a:gd name="T6" fmla="*/ 0 w 59"/>
                  <a:gd name="T7" fmla="*/ 1 h 57"/>
                  <a:gd name="T8" fmla="*/ 2 w 59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7"/>
                  <a:gd name="T17" fmla="*/ 59 w 59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7">
                    <a:moveTo>
                      <a:pt x="29" y="0"/>
                    </a:moveTo>
                    <a:lnTo>
                      <a:pt x="59" y="29"/>
                    </a:lnTo>
                    <a:lnTo>
                      <a:pt x="29" y="57"/>
                    </a:lnTo>
                    <a:lnTo>
                      <a:pt x="0" y="2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9900"/>
              </a:solidFill>
              <a:ln w="11113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5" name="Freeform 91"/>
              <p:cNvSpPr>
                <a:spLocks/>
              </p:cNvSpPr>
              <p:nvPr/>
            </p:nvSpPr>
            <p:spPr bwMode="auto">
              <a:xfrm>
                <a:off x="5802116" y="6193561"/>
                <a:ext cx="61913" cy="33529"/>
              </a:xfrm>
              <a:custGeom>
                <a:avLst/>
                <a:gdLst>
                  <a:gd name="T0" fmla="*/ 2 w 59"/>
                  <a:gd name="T1" fmla="*/ 0 h 58"/>
                  <a:gd name="T2" fmla="*/ 3 w 59"/>
                  <a:gd name="T3" fmla="*/ 1 h 58"/>
                  <a:gd name="T4" fmla="*/ 2 w 59"/>
                  <a:gd name="T5" fmla="*/ 1 h 58"/>
                  <a:gd name="T6" fmla="*/ 0 w 59"/>
                  <a:gd name="T7" fmla="*/ 1 h 58"/>
                  <a:gd name="T8" fmla="*/ 2 w 59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8"/>
                  <a:gd name="T17" fmla="*/ 59 w 59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8">
                    <a:moveTo>
                      <a:pt x="30" y="0"/>
                    </a:moveTo>
                    <a:lnTo>
                      <a:pt x="59" y="29"/>
                    </a:lnTo>
                    <a:lnTo>
                      <a:pt x="30" y="58"/>
                    </a:lnTo>
                    <a:lnTo>
                      <a:pt x="0" y="29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9900"/>
              </a:solidFill>
              <a:ln w="11113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6" name="Freeform 92"/>
              <p:cNvSpPr>
                <a:spLocks/>
              </p:cNvSpPr>
              <p:nvPr/>
            </p:nvSpPr>
            <p:spPr bwMode="auto">
              <a:xfrm>
                <a:off x="5856091" y="6231714"/>
                <a:ext cx="61913" cy="34684"/>
              </a:xfrm>
              <a:custGeom>
                <a:avLst/>
                <a:gdLst>
                  <a:gd name="T0" fmla="*/ 2 w 59"/>
                  <a:gd name="T1" fmla="*/ 0 h 58"/>
                  <a:gd name="T2" fmla="*/ 3 w 59"/>
                  <a:gd name="T3" fmla="*/ 1 h 58"/>
                  <a:gd name="T4" fmla="*/ 2 w 59"/>
                  <a:gd name="T5" fmla="*/ 1 h 58"/>
                  <a:gd name="T6" fmla="*/ 0 w 59"/>
                  <a:gd name="T7" fmla="*/ 1 h 58"/>
                  <a:gd name="T8" fmla="*/ 2 w 59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8"/>
                  <a:gd name="T17" fmla="*/ 59 w 59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8">
                    <a:moveTo>
                      <a:pt x="29" y="0"/>
                    </a:moveTo>
                    <a:lnTo>
                      <a:pt x="59" y="29"/>
                    </a:lnTo>
                    <a:lnTo>
                      <a:pt x="29" y="58"/>
                    </a:lnTo>
                    <a:lnTo>
                      <a:pt x="0" y="2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9900"/>
              </a:solidFill>
              <a:ln w="11113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7" name="Freeform 93"/>
              <p:cNvSpPr>
                <a:spLocks/>
              </p:cNvSpPr>
              <p:nvPr/>
            </p:nvSpPr>
            <p:spPr bwMode="auto">
              <a:xfrm>
                <a:off x="5957691" y="6235183"/>
                <a:ext cx="61913" cy="33529"/>
              </a:xfrm>
              <a:custGeom>
                <a:avLst/>
                <a:gdLst>
                  <a:gd name="T0" fmla="*/ 2 w 59"/>
                  <a:gd name="T1" fmla="*/ 0 h 58"/>
                  <a:gd name="T2" fmla="*/ 3 w 59"/>
                  <a:gd name="T3" fmla="*/ 1 h 58"/>
                  <a:gd name="T4" fmla="*/ 2 w 59"/>
                  <a:gd name="T5" fmla="*/ 1 h 58"/>
                  <a:gd name="T6" fmla="*/ 0 w 59"/>
                  <a:gd name="T7" fmla="*/ 1 h 58"/>
                  <a:gd name="T8" fmla="*/ 2 w 59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8"/>
                  <a:gd name="T17" fmla="*/ 59 w 59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8">
                    <a:moveTo>
                      <a:pt x="30" y="0"/>
                    </a:moveTo>
                    <a:lnTo>
                      <a:pt x="59" y="29"/>
                    </a:lnTo>
                    <a:lnTo>
                      <a:pt x="30" y="58"/>
                    </a:lnTo>
                    <a:lnTo>
                      <a:pt x="0" y="29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9900"/>
              </a:solidFill>
              <a:ln w="11113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8" name="Freeform 94"/>
              <p:cNvSpPr>
                <a:spLocks/>
              </p:cNvSpPr>
              <p:nvPr/>
            </p:nvSpPr>
            <p:spPr bwMode="auto">
              <a:xfrm>
                <a:off x="6167241" y="6163502"/>
                <a:ext cx="63500" cy="33529"/>
              </a:xfrm>
              <a:custGeom>
                <a:avLst/>
                <a:gdLst>
                  <a:gd name="T0" fmla="*/ 2 w 60"/>
                  <a:gd name="T1" fmla="*/ 0 h 58"/>
                  <a:gd name="T2" fmla="*/ 3 w 60"/>
                  <a:gd name="T3" fmla="*/ 1 h 58"/>
                  <a:gd name="T4" fmla="*/ 2 w 60"/>
                  <a:gd name="T5" fmla="*/ 1 h 58"/>
                  <a:gd name="T6" fmla="*/ 0 w 60"/>
                  <a:gd name="T7" fmla="*/ 1 h 58"/>
                  <a:gd name="T8" fmla="*/ 2 w 60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58"/>
                  <a:gd name="T17" fmla="*/ 60 w 60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58">
                    <a:moveTo>
                      <a:pt x="30" y="0"/>
                    </a:moveTo>
                    <a:lnTo>
                      <a:pt x="60" y="29"/>
                    </a:lnTo>
                    <a:lnTo>
                      <a:pt x="30" y="58"/>
                    </a:lnTo>
                    <a:lnTo>
                      <a:pt x="0" y="29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9900"/>
              </a:solidFill>
              <a:ln w="11113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9" name="Freeform 95"/>
              <p:cNvSpPr>
                <a:spLocks/>
              </p:cNvSpPr>
              <p:nvPr/>
            </p:nvSpPr>
            <p:spPr bwMode="auto">
              <a:xfrm>
                <a:off x="6268841" y="6123036"/>
                <a:ext cx="61913" cy="35841"/>
              </a:xfrm>
              <a:custGeom>
                <a:avLst/>
                <a:gdLst>
                  <a:gd name="T0" fmla="*/ 2 w 59"/>
                  <a:gd name="T1" fmla="*/ 0 h 58"/>
                  <a:gd name="T2" fmla="*/ 3 w 59"/>
                  <a:gd name="T3" fmla="*/ 1 h 58"/>
                  <a:gd name="T4" fmla="*/ 2 w 59"/>
                  <a:gd name="T5" fmla="*/ 1 h 58"/>
                  <a:gd name="T6" fmla="*/ 0 w 59"/>
                  <a:gd name="T7" fmla="*/ 1 h 58"/>
                  <a:gd name="T8" fmla="*/ 2 w 59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8"/>
                  <a:gd name="T17" fmla="*/ 59 w 59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8">
                    <a:moveTo>
                      <a:pt x="29" y="0"/>
                    </a:moveTo>
                    <a:lnTo>
                      <a:pt x="59" y="29"/>
                    </a:lnTo>
                    <a:lnTo>
                      <a:pt x="29" y="58"/>
                    </a:lnTo>
                    <a:lnTo>
                      <a:pt x="0" y="2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9900"/>
              </a:solidFill>
              <a:ln w="11113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0" name="Freeform 96"/>
              <p:cNvSpPr>
                <a:spLocks/>
              </p:cNvSpPr>
              <p:nvPr/>
            </p:nvSpPr>
            <p:spPr bwMode="auto">
              <a:xfrm>
                <a:off x="6533954" y="6261774"/>
                <a:ext cx="61913" cy="33529"/>
              </a:xfrm>
              <a:custGeom>
                <a:avLst/>
                <a:gdLst>
                  <a:gd name="T0" fmla="*/ 2 w 59"/>
                  <a:gd name="T1" fmla="*/ 0 h 57"/>
                  <a:gd name="T2" fmla="*/ 3 w 59"/>
                  <a:gd name="T3" fmla="*/ 1 h 57"/>
                  <a:gd name="T4" fmla="*/ 2 w 59"/>
                  <a:gd name="T5" fmla="*/ 1 h 57"/>
                  <a:gd name="T6" fmla="*/ 0 w 59"/>
                  <a:gd name="T7" fmla="*/ 1 h 57"/>
                  <a:gd name="T8" fmla="*/ 2 w 59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7"/>
                  <a:gd name="T17" fmla="*/ 59 w 59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7">
                    <a:moveTo>
                      <a:pt x="29" y="0"/>
                    </a:moveTo>
                    <a:lnTo>
                      <a:pt x="59" y="29"/>
                    </a:lnTo>
                    <a:lnTo>
                      <a:pt x="29" y="57"/>
                    </a:lnTo>
                    <a:lnTo>
                      <a:pt x="0" y="2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9900"/>
              </a:solidFill>
              <a:ln w="11113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1" name="Freeform 97"/>
              <p:cNvSpPr>
                <a:spLocks/>
              </p:cNvSpPr>
              <p:nvPr/>
            </p:nvSpPr>
            <p:spPr bwMode="auto">
              <a:xfrm>
                <a:off x="6789541" y="6176219"/>
                <a:ext cx="61913" cy="33529"/>
              </a:xfrm>
              <a:custGeom>
                <a:avLst/>
                <a:gdLst>
                  <a:gd name="T0" fmla="*/ 2 w 59"/>
                  <a:gd name="T1" fmla="*/ 0 h 57"/>
                  <a:gd name="T2" fmla="*/ 3 w 59"/>
                  <a:gd name="T3" fmla="*/ 1 h 57"/>
                  <a:gd name="T4" fmla="*/ 2 w 59"/>
                  <a:gd name="T5" fmla="*/ 1 h 57"/>
                  <a:gd name="T6" fmla="*/ 0 w 59"/>
                  <a:gd name="T7" fmla="*/ 1 h 57"/>
                  <a:gd name="T8" fmla="*/ 2 w 59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7"/>
                  <a:gd name="T17" fmla="*/ 59 w 59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7">
                    <a:moveTo>
                      <a:pt x="30" y="0"/>
                    </a:moveTo>
                    <a:lnTo>
                      <a:pt x="59" y="28"/>
                    </a:lnTo>
                    <a:lnTo>
                      <a:pt x="30" y="57"/>
                    </a:lnTo>
                    <a:lnTo>
                      <a:pt x="0" y="28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9900"/>
              </a:solidFill>
              <a:ln w="11113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2" name="Freeform 98"/>
              <p:cNvSpPr>
                <a:spLocks/>
              </p:cNvSpPr>
              <p:nvPr/>
            </p:nvSpPr>
            <p:spPr bwMode="auto">
              <a:xfrm>
                <a:off x="6899079" y="5991235"/>
                <a:ext cx="61913" cy="34684"/>
              </a:xfrm>
              <a:custGeom>
                <a:avLst/>
                <a:gdLst>
                  <a:gd name="T0" fmla="*/ 2 w 59"/>
                  <a:gd name="T1" fmla="*/ 0 h 58"/>
                  <a:gd name="T2" fmla="*/ 3 w 59"/>
                  <a:gd name="T3" fmla="*/ 1 h 58"/>
                  <a:gd name="T4" fmla="*/ 2 w 59"/>
                  <a:gd name="T5" fmla="*/ 1 h 58"/>
                  <a:gd name="T6" fmla="*/ 0 w 59"/>
                  <a:gd name="T7" fmla="*/ 1 h 58"/>
                  <a:gd name="T8" fmla="*/ 2 w 59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8"/>
                  <a:gd name="T17" fmla="*/ 59 w 59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8">
                    <a:moveTo>
                      <a:pt x="30" y="0"/>
                    </a:moveTo>
                    <a:lnTo>
                      <a:pt x="59" y="29"/>
                    </a:lnTo>
                    <a:lnTo>
                      <a:pt x="30" y="58"/>
                    </a:lnTo>
                    <a:lnTo>
                      <a:pt x="0" y="29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9900"/>
              </a:solidFill>
              <a:ln w="11113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3" name="Freeform 99"/>
              <p:cNvSpPr>
                <a:spLocks/>
              </p:cNvSpPr>
              <p:nvPr/>
            </p:nvSpPr>
            <p:spPr bwMode="auto">
              <a:xfrm>
                <a:off x="6999091" y="5720697"/>
                <a:ext cx="63500" cy="33529"/>
              </a:xfrm>
              <a:custGeom>
                <a:avLst/>
                <a:gdLst>
                  <a:gd name="T0" fmla="*/ 2 w 60"/>
                  <a:gd name="T1" fmla="*/ 0 h 58"/>
                  <a:gd name="T2" fmla="*/ 3 w 60"/>
                  <a:gd name="T3" fmla="*/ 1 h 58"/>
                  <a:gd name="T4" fmla="*/ 2 w 60"/>
                  <a:gd name="T5" fmla="*/ 1 h 58"/>
                  <a:gd name="T6" fmla="*/ 0 w 60"/>
                  <a:gd name="T7" fmla="*/ 1 h 58"/>
                  <a:gd name="T8" fmla="*/ 2 w 60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58"/>
                  <a:gd name="T17" fmla="*/ 60 w 60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58">
                    <a:moveTo>
                      <a:pt x="30" y="0"/>
                    </a:moveTo>
                    <a:lnTo>
                      <a:pt x="60" y="29"/>
                    </a:lnTo>
                    <a:lnTo>
                      <a:pt x="30" y="58"/>
                    </a:lnTo>
                    <a:lnTo>
                      <a:pt x="0" y="29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9900"/>
              </a:solidFill>
              <a:ln w="11113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4" name="Freeform 100"/>
              <p:cNvSpPr>
                <a:spLocks/>
              </p:cNvSpPr>
              <p:nvPr/>
            </p:nvSpPr>
            <p:spPr bwMode="auto">
              <a:xfrm>
                <a:off x="7318179" y="5951926"/>
                <a:ext cx="61913" cy="34684"/>
              </a:xfrm>
              <a:custGeom>
                <a:avLst/>
                <a:gdLst>
                  <a:gd name="T0" fmla="*/ 2 w 59"/>
                  <a:gd name="T1" fmla="*/ 0 h 58"/>
                  <a:gd name="T2" fmla="*/ 3 w 59"/>
                  <a:gd name="T3" fmla="*/ 1 h 58"/>
                  <a:gd name="T4" fmla="*/ 2 w 59"/>
                  <a:gd name="T5" fmla="*/ 1 h 58"/>
                  <a:gd name="T6" fmla="*/ 0 w 59"/>
                  <a:gd name="T7" fmla="*/ 1 h 58"/>
                  <a:gd name="T8" fmla="*/ 2 w 59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8"/>
                  <a:gd name="T17" fmla="*/ 59 w 59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8">
                    <a:moveTo>
                      <a:pt x="30" y="0"/>
                    </a:moveTo>
                    <a:lnTo>
                      <a:pt x="59" y="29"/>
                    </a:lnTo>
                    <a:lnTo>
                      <a:pt x="30" y="58"/>
                    </a:lnTo>
                    <a:lnTo>
                      <a:pt x="0" y="29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9900"/>
              </a:solidFill>
              <a:ln w="11113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5" name="Freeform 101"/>
              <p:cNvSpPr>
                <a:spLocks/>
              </p:cNvSpPr>
              <p:nvPr/>
            </p:nvSpPr>
            <p:spPr bwMode="auto">
              <a:xfrm>
                <a:off x="7365804" y="5617801"/>
                <a:ext cx="60325" cy="35841"/>
              </a:xfrm>
              <a:custGeom>
                <a:avLst/>
                <a:gdLst>
                  <a:gd name="T0" fmla="*/ 1 w 59"/>
                  <a:gd name="T1" fmla="*/ 0 h 58"/>
                  <a:gd name="T2" fmla="*/ 3 w 59"/>
                  <a:gd name="T3" fmla="*/ 1 h 58"/>
                  <a:gd name="T4" fmla="*/ 1 w 59"/>
                  <a:gd name="T5" fmla="*/ 1 h 58"/>
                  <a:gd name="T6" fmla="*/ 0 w 59"/>
                  <a:gd name="T7" fmla="*/ 1 h 58"/>
                  <a:gd name="T8" fmla="*/ 1 w 59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8"/>
                  <a:gd name="T17" fmla="*/ 59 w 59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8">
                    <a:moveTo>
                      <a:pt x="29" y="0"/>
                    </a:moveTo>
                    <a:lnTo>
                      <a:pt x="59" y="29"/>
                    </a:lnTo>
                    <a:lnTo>
                      <a:pt x="29" y="58"/>
                    </a:lnTo>
                    <a:lnTo>
                      <a:pt x="0" y="2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9900"/>
              </a:solidFill>
              <a:ln w="11113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6" name="Freeform 102"/>
              <p:cNvSpPr>
                <a:spLocks/>
              </p:cNvSpPr>
              <p:nvPr/>
            </p:nvSpPr>
            <p:spPr bwMode="auto">
              <a:xfrm>
                <a:off x="7683304" y="6235183"/>
                <a:ext cx="61913" cy="33529"/>
              </a:xfrm>
              <a:custGeom>
                <a:avLst/>
                <a:gdLst>
                  <a:gd name="T0" fmla="*/ 1 w 60"/>
                  <a:gd name="T1" fmla="*/ 0 h 58"/>
                  <a:gd name="T2" fmla="*/ 3 w 60"/>
                  <a:gd name="T3" fmla="*/ 1 h 58"/>
                  <a:gd name="T4" fmla="*/ 1 w 60"/>
                  <a:gd name="T5" fmla="*/ 1 h 58"/>
                  <a:gd name="T6" fmla="*/ 0 w 60"/>
                  <a:gd name="T7" fmla="*/ 1 h 58"/>
                  <a:gd name="T8" fmla="*/ 1 w 60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58"/>
                  <a:gd name="T17" fmla="*/ 60 w 60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58">
                    <a:moveTo>
                      <a:pt x="30" y="0"/>
                    </a:moveTo>
                    <a:lnTo>
                      <a:pt x="60" y="29"/>
                    </a:lnTo>
                    <a:lnTo>
                      <a:pt x="30" y="58"/>
                    </a:lnTo>
                    <a:lnTo>
                      <a:pt x="0" y="29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9900"/>
              </a:solidFill>
              <a:ln w="11113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7" name="Freeform 103"/>
              <p:cNvSpPr>
                <a:spLocks/>
              </p:cNvSpPr>
              <p:nvPr/>
            </p:nvSpPr>
            <p:spPr bwMode="auto">
              <a:xfrm>
                <a:off x="7838879" y="5986611"/>
                <a:ext cx="61913" cy="34684"/>
              </a:xfrm>
              <a:custGeom>
                <a:avLst/>
                <a:gdLst>
                  <a:gd name="T0" fmla="*/ 2 w 59"/>
                  <a:gd name="T1" fmla="*/ 0 h 57"/>
                  <a:gd name="T2" fmla="*/ 3 w 59"/>
                  <a:gd name="T3" fmla="*/ 1 h 57"/>
                  <a:gd name="T4" fmla="*/ 2 w 59"/>
                  <a:gd name="T5" fmla="*/ 1 h 57"/>
                  <a:gd name="T6" fmla="*/ 0 w 59"/>
                  <a:gd name="T7" fmla="*/ 1 h 57"/>
                  <a:gd name="T8" fmla="*/ 2 w 59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7"/>
                  <a:gd name="T17" fmla="*/ 59 w 59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7">
                    <a:moveTo>
                      <a:pt x="29" y="0"/>
                    </a:moveTo>
                    <a:lnTo>
                      <a:pt x="59" y="29"/>
                    </a:lnTo>
                    <a:lnTo>
                      <a:pt x="29" y="57"/>
                    </a:lnTo>
                    <a:lnTo>
                      <a:pt x="0" y="2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9900"/>
              </a:solidFill>
              <a:ln w="11113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8" name="Freeform 104"/>
              <p:cNvSpPr>
                <a:spLocks/>
              </p:cNvSpPr>
              <p:nvPr/>
            </p:nvSpPr>
            <p:spPr bwMode="auto">
              <a:xfrm>
                <a:off x="7994454" y="6094133"/>
                <a:ext cx="61913" cy="33529"/>
              </a:xfrm>
              <a:custGeom>
                <a:avLst/>
                <a:gdLst>
                  <a:gd name="T0" fmla="*/ 2 w 59"/>
                  <a:gd name="T1" fmla="*/ 0 h 57"/>
                  <a:gd name="T2" fmla="*/ 3 w 59"/>
                  <a:gd name="T3" fmla="*/ 1 h 57"/>
                  <a:gd name="T4" fmla="*/ 2 w 59"/>
                  <a:gd name="T5" fmla="*/ 1 h 57"/>
                  <a:gd name="T6" fmla="*/ 0 w 59"/>
                  <a:gd name="T7" fmla="*/ 1 h 57"/>
                  <a:gd name="T8" fmla="*/ 2 w 59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7"/>
                  <a:gd name="T17" fmla="*/ 59 w 59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7">
                    <a:moveTo>
                      <a:pt x="30" y="0"/>
                    </a:moveTo>
                    <a:lnTo>
                      <a:pt x="59" y="29"/>
                    </a:lnTo>
                    <a:lnTo>
                      <a:pt x="30" y="57"/>
                    </a:lnTo>
                    <a:lnTo>
                      <a:pt x="0" y="29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9900"/>
              </a:solidFill>
              <a:ln w="11113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9" name="Freeform 105"/>
              <p:cNvSpPr>
                <a:spLocks/>
              </p:cNvSpPr>
              <p:nvPr/>
            </p:nvSpPr>
            <p:spPr bwMode="auto">
              <a:xfrm>
                <a:off x="8150029" y="6227089"/>
                <a:ext cx="61913" cy="34684"/>
              </a:xfrm>
              <a:custGeom>
                <a:avLst/>
                <a:gdLst>
                  <a:gd name="T0" fmla="*/ 2 w 59"/>
                  <a:gd name="T1" fmla="*/ 0 h 58"/>
                  <a:gd name="T2" fmla="*/ 3 w 59"/>
                  <a:gd name="T3" fmla="*/ 1 h 58"/>
                  <a:gd name="T4" fmla="*/ 2 w 59"/>
                  <a:gd name="T5" fmla="*/ 1 h 58"/>
                  <a:gd name="T6" fmla="*/ 0 w 59"/>
                  <a:gd name="T7" fmla="*/ 1 h 58"/>
                  <a:gd name="T8" fmla="*/ 2 w 59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8"/>
                  <a:gd name="T17" fmla="*/ 59 w 59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8">
                    <a:moveTo>
                      <a:pt x="30" y="0"/>
                    </a:moveTo>
                    <a:lnTo>
                      <a:pt x="59" y="29"/>
                    </a:lnTo>
                    <a:lnTo>
                      <a:pt x="30" y="58"/>
                    </a:lnTo>
                    <a:lnTo>
                      <a:pt x="0" y="29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9900"/>
              </a:solidFill>
              <a:ln w="11113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0" name="Freeform 106"/>
              <p:cNvSpPr>
                <a:spLocks/>
              </p:cNvSpPr>
              <p:nvPr/>
            </p:nvSpPr>
            <p:spPr bwMode="auto">
              <a:xfrm>
                <a:off x="8413554" y="6201654"/>
                <a:ext cx="61913" cy="33529"/>
              </a:xfrm>
              <a:custGeom>
                <a:avLst/>
                <a:gdLst>
                  <a:gd name="T0" fmla="*/ 2 w 59"/>
                  <a:gd name="T1" fmla="*/ 0 h 57"/>
                  <a:gd name="T2" fmla="*/ 3 w 59"/>
                  <a:gd name="T3" fmla="*/ 1 h 57"/>
                  <a:gd name="T4" fmla="*/ 2 w 59"/>
                  <a:gd name="T5" fmla="*/ 1 h 57"/>
                  <a:gd name="T6" fmla="*/ 0 w 59"/>
                  <a:gd name="T7" fmla="*/ 1 h 57"/>
                  <a:gd name="T8" fmla="*/ 2 w 59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7"/>
                  <a:gd name="T17" fmla="*/ 59 w 59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7">
                    <a:moveTo>
                      <a:pt x="30" y="0"/>
                    </a:moveTo>
                    <a:lnTo>
                      <a:pt x="59" y="29"/>
                    </a:lnTo>
                    <a:lnTo>
                      <a:pt x="30" y="57"/>
                    </a:lnTo>
                    <a:lnTo>
                      <a:pt x="0" y="29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9900"/>
              </a:solidFill>
              <a:ln w="11113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1" name="Rectangle 107"/>
              <p:cNvSpPr>
                <a:spLocks noChangeArrowheads="1"/>
              </p:cNvSpPr>
              <p:nvPr/>
            </p:nvSpPr>
            <p:spPr bwMode="auto">
              <a:xfrm>
                <a:off x="5289354" y="6235183"/>
                <a:ext cx="39688" cy="21967"/>
              </a:xfrm>
              <a:prstGeom prst="rect">
                <a:avLst/>
              </a:prstGeom>
              <a:solidFill>
                <a:srgbClr val="00FFFF"/>
              </a:solidFill>
              <a:ln w="11113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472" name="Rectangle 108"/>
              <p:cNvSpPr>
                <a:spLocks noChangeArrowheads="1"/>
              </p:cNvSpPr>
              <p:nvPr/>
            </p:nvSpPr>
            <p:spPr bwMode="auto">
              <a:xfrm>
                <a:off x="5498904" y="6304551"/>
                <a:ext cx="39688" cy="20811"/>
              </a:xfrm>
              <a:prstGeom prst="rect">
                <a:avLst/>
              </a:prstGeom>
              <a:solidFill>
                <a:srgbClr val="00FFFF"/>
              </a:solidFill>
              <a:ln w="11113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473" name="Rectangle 109"/>
              <p:cNvSpPr>
                <a:spLocks noChangeArrowheads="1"/>
              </p:cNvSpPr>
              <p:nvPr/>
            </p:nvSpPr>
            <p:spPr bwMode="auto">
              <a:xfrm>
                <a:off x="5600504" y="6257149"/>
                <a:ext cx="38100" cy="21967"/>
              </a:xfrm>
              <a:prstGeom prst="rect">
                <a:avLst/>
              </a:prstGeom>
              <a:solidFill>
                <a:srgbClr val="00FFFF"/>
              </a:solidFill>
              <a:ln w="11113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474" name="Rectangle 110"/>
              <p:cNvSpPr>
                <a:spLocks noChangeArrowheads="1"/>
              </p:cNvSpPr>
              <p:nvPr/>
            </p:nvSpPr>
            <p:spPr bwMode="auto">
              <a:xfrm>
                <a:off x="5754491" y="6291834"/>
                <a:ext cx="41275" cy="20811"/>
              </a:xfrm>
              <a:prstGeom prst="rect">
                <a:avLst/>
              </a:prstGeom>
              <a:solidFill>
                <a:srgbClr val="00FFFF"/>
              </a:solidFill>
              <a:ln w="11113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475" name="Rectangle 111"/>
              <p:cNvSpPr>
                <a:spLocks noChangeArrowheads="1"/>
              </p:cNvSpPr>
              <p:nvPr/>
            </p:nvSpPr>
            <p:spPr bwMode="auto">
              <a:xfrm>
                <a:off x="5864029" y="6266398"/>
                <a:ext cx="39688" cy="20811"/>
              </a:xfrm>
              <a:prstGeom prst="rect">
                <a:avLst/>
              </a:prstGeom>
              <a:solidFill>
                <a:srgbClr val="00FFFF"/>
              </a:solidFill>
              <a:ln w="11113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476" name="Rectangle 112"/>
              <p:cNvSpPr>
                <a:spLocks noChangeArrowheads="1"/>
              </p:cNvSpPr>
              <p:nvPr/>
            </p:nvSpPr>
            <p:spPr bwMode="auto">
              <a:xfrm>
                <a:off x="5965629" y="6299927"/>
                <a:ext cx="39688" cy="21967"/>
              </a:xfrm>
              <a:prstGeom prst="rect">
                <a:avLst/>
              </a:prstGeom>
              <a:solidFill>
                <a:srgbClr val="33CCCC"/>
              </a:solidFill>
              <a:ln w="11113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477" name="Rectangle 113"/>
              <p:cNvSpPr>
                <a:spLocks noChangeArrowheads="1"/>
              </p:cNvSpPr>
              <p:nvPr/>
            </p:nvSpPr>
            <p:spPr bwMode="auto">
              <a:xfrm>
                <a:off x="6230741" y="6312644"/>
                <a:ext cx="38100" cy="21967"/>
              </a:xfrm>
              <a:prstGeom prst="rect">
                <a:avLst/>
              </a:prstGeom>
              <a:solidFill>
                <a:srgbClr val="00FFFF"/>
              </a:solidFill>
              <a:ln w="11113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478" name="Rectangle 114"/>
              <p:cNvSpPr>
                <a:spLocks noChangeArrowheads="1"/>
              </p:cNvSpPr>
              <p:nvPr/>
            </p:nvSpPr>
            <p:spPr bwMode="auto">
              <a:xfrm>
                <a:off x="6330754" y="6304551"/>
                <a:ext cx="39688" cy="20811"/>
              </a:xfrm>
              <a:prstGeom prst="rect">
                <a:avLst/>
              </a:prstGeom>
              <a:solidFill>
                <a:srgbClr val="33CCCC"/>
              </a:solidFill>
              <a:ln w="11113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479" name="Rectangle 115"/>
              <p:cNvSpPr>
                <a:spLocks noChangeArrowheads="1"/>
              </p:cNvSpPr>
              <p:nvPr/>
            </p:nvSpPr>
            <p:spPr bwMode="auto">
              <a:xfrm>
                <a:off x="6641904" y="6291834"/>
                <a:ext cx="38100" cy="20811"/>
              </a:xfrm>
              <a:prstGeom prst="rect">
                <a:avLst/>
              </a:prstGeom>
              <a:solidFill>
                <a:srgbClr val="00FFFF"/>
              </a:solidFill>
              <a:ln w="11113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480" name="Rectangle 116"/>
              <p:cNvSpPr>
                <a:spLocks noChangeArrowheads="1"/>
              </p:cNvSpPr>
              <p:nvPr/>
            </p:nvSpPr>
            <p:spPr bwMode="auto">
              <a:xfrm>
                <a:off x="6797479" y="6274492"/>
                <a:ext cx="39688" cy="20811"/>
              </a:xfrm>
              <a:prstGeom prst="rect">
                <a:avLst/>
              </a:prstGeom>
              <a:solidFill>
                <a:srgbClr val="00FFFF"/>
              </a:solidFill>
              <a:ln w="11113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481" name="Rectangle 117"/>
              <p:cNvSpPr>
                <a:spLocks noChangeArrowheads="1"/>
              </p:cNvSpPr>
              <p:nvPr/>
            </p:nvSpPr>
            <p:spPr bwMode="auto">
              <a:xfrm>
                <a:off x="6960991" y="6309176"/>
                <a:ext cx="38100" cy="20811"/>
              </a:xfrm>
              <a:prstGeom prst="rect">
                <a:avLst/>
              </a:prstGeom>
              <a:solidFill>
                <a:srgbClr val="00FFFF"/>
              </a:solidFill>
              <a:ln w="11113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482" name="Rectangle 118"/>
              <p:cNvSpPr>
                <a:spLocks noChangeArrowheads="1"/>
              </p:cNvSpPr>
              <p:nvPr/>
            </p:nvSpPr>
            <p:spPr bwMode="auto">
              <a:xfrm>
                <a:off x="7062591" y="6329987"/>
                <a:ext cx="38100" cy="20811"/>
              </a:xfrm>
              <a:prstGeom prst="rect">
                <a:avLst/>
              </a:prstGeom>
              <a:solidFill>
                <a:srgbClr val="00FFFF"/>
              </a:solidFill>
              <a:ln w="11113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483" name="Rectangle 119"/>
              <p:cNvSpPr>
                <a:spLocks noChangeArrowheads="1"/>
              </p:cNvSpPr>
              <p:nvPr/>
            </p:nvSpPr>
            <p:spPr bwMode="auto">
              <a:xfrm>
                <a:off x="7326116" y="6329987"/>
                <a:ext cx="39688" cy="20811"/>
              </a:xfrm>
              <a:prstGeom prst="rect">
                <a:avLst/>
              </a:prstGeom>
              <a:solidFill>
                <a:srgbClr val="00FFFF"/>
              </a:solidFill>
              <a:ln w="11113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484" name="Rectangle 120"/>
              <p:cNvSpPr>
                <a:spLocks noChangeArrowheads="1"/>
              </p:cNvSpPr>
              <p:nvPr/>
            </p:nvSpPr>
            <p:spPr bwMode="auto">
              <a:xfrm>
                <a:off x="7426129" y="6201654"/>
                <a:ext cx="39688" cy="20811"/>
              </a:xfrm>
              <a:prstGeom prst="rect">
                <a:avLst/>
              </a:prstGeom>
              <a:solidFill>
                <a:srgbClr val="00FFFF"/>
              </a:solidFill>
              <a:ln w="11113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485" name="Rectangle 121"/>
              <p:cNvSpPr>
                <a:spLocks noChangeArrowheads="1"/>
              </p:cNvSpPr>
              <p:nvPr/>
            </p:nvSpPr>
            <p:spPr bwMode="auto">
              <a:xfrm>
                <a:off x="7691241" y="6179688"/>
                <a:ext cx="38100" cy="21967"/>
              </a:xfrm>
              <a:prstGeom prst="rect">
                <a:avLst/>
              </a:prstGeom>
              <a:solidFill>
                <a:srgbClr val="00FFFF"/>
              </a:solidFill>
              <a:ln w="11113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486" name="Rectangle 122"/>
              <p:cNvSpPr>
                <a:spLocks noChangeArrowheads="1"/>
              </p:cNvSpPr>
              <p:nvPr/>
            </p:nvSpPr>
            <p:spPr bwMode="auto">
              <a:xfrm>
                <a:off x="7892854" y="6266398"/>
                <a:ext cx="39688" cy="20811"/>
              </a:xfrm>
              <a:prstGeom prst="rect">
                <a:avLst/>
              </a:prstGeom>
              <a:solidFill>
                <a:srgbClr val="00FFFF"/>
              </a:solidFill>
              <a:ln w="11113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487" name="Rectangle 123"/>
              <p:cNvSpPr>
                <a:spLocks noChangeArrowheads="1"/>
              </p:cNvSpPr>
              <p:nvPr/>
            </p:nvSpPr>
            <p:spPr bwMode="auto">
              <a:xfrm>
                <a:off x="8056366" y="6257149"/>
                <a:ext cx="38100" cy="21967"/>
              </a:xfrm>
              <a:prstGeom prst="rect">
                <a:avLst/>
              </a:prstGeom>
              <a:solidFill>
                <a:srgbClr val="00FFFF"/>
              </a:solidFill>
              <a:ln w="11113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488" name="Rectangle 124"/>
              <p:cNvSpPr>
                <a:spLocks noChangeArrowheads="1"/>
              </p:cNvSpPr>
              <p:nvPr/>
            </p:nvSpPr>
            <p:spPr bwMode="auto">
              <a:xfrm>
                <a:off x="8157966" y="6304551"/>
                <a:ext cx="38100" cy="20811"/>
              </a:xfrm>
              <a:prstGeom prst="rect">
                <a:avLst/>
              </a:prstGeom>
              <a:solidFill>
                <a:srgbClr val="00FFFF"/>
              </a:solidFill>
              <a:ln w="11113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489" name="Rectangle 125"/>
              <p:cNvSpPr>
                <a:spLocks noChangeArrowheads="1"/>
              </p:cNvSpPr>
              <p:nvPr/>
            </p:nvSpPr>
            <p:spPr bwMode="auto">
              <a:xfrm>
                <a:off x="8421491" y="6274492"/>
                <a:ext cx="39688" cy="20811"/>
              </a:xfrm>
              <a:prstGeom prst="rect">
                <a:avLst/>
              </a:prstGeom>
              <a:solidFill>
                <a:srgbClr val="00FFFF"/>
              </a:solidFill>
              <a:ln w="11113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490" name="Rectangle 126"/>
              <p:cNvSpPr>
                <a:spLocks noChangeArrowheads="1"/>
              </p:cNvSpPr>
              <p:nvPr/>
            </p:nvSpPr>
            <p:spPr bwMode="auto">
              <a:xfrm>
                <a:off x="8786616" y="6268711"/>
                <a:ext cx="39688" cy="23123"/>
              </a:xfrm>
              <a:prstGeom prst="rect">
                <a:avLst/>
              </a:prstGeom>
              <a:solidFill>
                <a:srgbClr val="00FFFF"/>
              </a:solidFill>
              <a:ln w="11113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491" name="Rectangle 127"/>
              <p:cNvSpPr>
                <a:spLocks noChangeArrowheads="1"/>
              </p:cNvSpPr>
              <p:nvPr/>
            </p:nvSpPr>
            <p:spPr bwMode="auto">
              <a:xfrm>
                <a:off x="5289354" y="6149628"/>
                <a:ext cx="39688" cy="20811"/>
              </a:xfrm>
              <a:prstGeom prst="rect">
                <a:avLst/>
              </a:prstGeom>
              <a:solidFill>
                <a:srgbClr val="CC99FF"/>
              </a:solidFill>
              <a:ln w="11113">
                <a:solidFill>
                  <a:srgbClr val="CC99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492" name="Rectangle 128"/>
              <p:cNvSpPr>
                <a:spLocks noChangeArrowheads="1"/>
              </p:cNvSpPr>
              <p:nvPr/>
            </p:nvSpPr>
            <p:spPr bwMode="auto">
              <a:xfrm>
                <a:off x="5444929" y="6123036"/>
                <a:ext cx="38100" cy="21967"/>
              </a:xfrm>
              <a:prstGeom prst="rect">
                <a:avLst/>
              </a:prstGeom>
              <a:solidFill>
                <a:srgbClr val="CC99FF"/>
              </a:solidFill>
              <a:ln w="11113">
                <a:solidFill>
                  <a:srgbClr val="CC99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493" name="Rectangle 129"/>
              <p:cNvSpPr>
                <a:spLocks noChangeArrowheads="1"/>
              </p:cNvSpPr>
              <p:nvPr/>
            </p:nvSpPr>
            <p:spPr bwMode="auto">
              <a:xfrm>
                <a:off x="5810054" y="6222465"/>
                <a:ext cx="38100" cy="21967"/>
              </a:xfrm>
              <a:prstGeom prst="rect">
                <a:avLst/>
              </a:prstGeom>
              <a:solidFill>
                <a:srgbClr val="CC99FF"/>
              </a:solidFill>
              <a:ln w="11113">
                <a:solidFill>
                  <a:srgbClr val="CC99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494" name="Rectangle 130"/>
              <p:cNvSpPr>
                <a:spLocks noChangeArrowheads="1"/>
              </p:cNvSpPr>
              <p:nvPr/>
            </p:nvSpPr>
            <p:spPr bwMode="auto">
              <a:xfrm>
                <a:off x="6067229" y="6197030"/>
                <a:ext cx="38100" cy="21967"/>
              </a:xfrm>
              <a:prstGeom prst="rect">
                <a:avLst/>
              </a:prstGeom>
              <a:solidFill>
                <a:srgbClr val="CC99FF"/>
              </a:solidFill>
              <a:ln w="11113">
                <a:solidFill>
                  <a:srgbClr val="CC99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495" name="Rectangle 131"/>
              <p:cNvSpPr>
                <a:spLocks noChangeArrowheads="1"/>
              </p:cNvSpPr>
              <p:nvPr/>
            </p:nvSpPr>
            <p:spPr bwMode="auto">
              <a:xfrm>
                <a:off x="6230741" y="6222465"/>
                <a:ext cx="38100" cy="21967"/>
              </a:xfrm>
              <a:prstGeom prst="rect">
                <a:avLst/>
              </a:prstGeom>
              <a:solidFill>
                <a:srgbClr val="CC99FF"/>
              </a:solidFill>
              <a:ln w="11113">
                <a:solidFill>
                  <a:srgbClr val="CC99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496" name="Rectangle 132"/>
              <p:cNvSpPr>
                <a:spLocks noChangeArrowheads="1"/>
              </p:cNvSpPr>
              <p:nvPr/>
            </p:nvSpPr>
            <p:spPr bwMode="auto">
              <a:xfrm>
                <a:off x="6384729" y="6244432"/>
                <a:ext cx="39688" cy="21967"/>
              </a:xfrm>
              <a:prstGeom prst="rect">
                <a:avLst/>
              </a:prstGeom>
              <a:solidFill>
                <a:srgbClr val="CC99FF"/>
              </a:solidFill>
              <a:ln w="11113">
                <a:solidFill>
                  <a:srgbClr val="CC99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497" name="Rectangle 133"/>
              <p:cNvSpPr>
                <a:spLocks noChangeArrowheads="1"/>
              </p:cNvSpPr>
              <p:nvPr/>
            </p:nvSpPr>
            <p:spPr bwMode="auto">
              <a:xfrm>
                <a:off x="6595866" y="6197030"/>
                <a:ext cx="38100" cy="21967"/>
              </a:xfrm>
              <a:prstGeom prst="rect">
                <a:avLst/>
              </a:prstGeom>
              <a:solidFill>
                <a:srgbClr val="CC99FF"/>
              </a:solidFill>
              <a:ln w="11113">
                <a:solidFill>
                  <a:srgbClr val="CC99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498" name="Rectangle 134"/>
              <p:cNvSpPr>
                <a:spLocks noChangeArrowheads="1"/>
              </p:cNvSpPr>
              <p:nvPr/>
            </p:nvSpPr>
            <p:spPr bwMode="auto">
              <a:xfrm>
                <a:off x="6797479" y="5940365"/>
                <a:ext cx="39688" cy="20811"/>
              </a:xfrm>
              <a:prstGeom prst="rect">
                <a:avLst/>
              </a:prstGeom>
              <a:solidFill>
                <a:srgbClr val="CC99FF"/>
              </a:solidFill>
              <a:ln w="11113">
                <a:solidFill>
                  <a:srgbClr val="CC99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499" name="Rectangle 135"/>
              <p:cNvSpPr>
                <a:spLocks noChangeArrowheads="1"/>
              </p:cNvSpPr>
              <p:nvPr/>
            </p:nvSpPr>
            <p:spPr bwMode="auto">
              <a:xfrm>
                <a:off x="6905429" y="5780817"/>
                <a:ext cx="39688" cy="21967"/>
              </a:xfrm>
              <a:prstGeom prst="rect">
                <a:avLst/>
              </a:prstGeom>
              <a:solidFill>
                <a:srgbClr val="CC99FF"/>
              </a:solidFill>
              <a:ln w="11113">
                <a:solidFill>
                  <a:srgbClr val="CC99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500" name="Rectangle 136"/>
              <p:cNvSpPr>
                <a:spLocks noChangeArrowheads="1"/>
              </p:cNvSpPr>
              <p:nvPr/>
            </p:nvSpPr>
            <p:spPr bwMode="auto">
              <a:xfrm>
                <a:off x="7272141" y="5704511"/>
                <a:ext cx="38100" cy="20811"/>
              </a:xfrm>
              <a:prstGeom prst="rect">
                <a:avLst/>
              </a:prstGeom>
              <a:solidFill>
                <a:srgbClr val="CC99FF"/>
              </a:solidFill>
              <a:ln w="11113">
                <a:solidFill>
                  <a:srgbClr val="CC99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501" name="Rectangle 137"/>
              <p:cNvSpPr>
                <a:spLocks noChangeArrowheads="1"/>
              </p:cNvSpPr>
              <p:nvPr/>
            </p:nvSpPr>
            <p:spPr bwMode="auto">
              <a:xfrm>
                <a:off x="7691241" y="5627050"/>
                <a:ext cx="38100" cy="21967"/>
              </a:xfrm>
              <a:prstGeom prst="rect">
                <a:avLst/>
              </a:prstGeom>
              <a:solidFill>
                <a:srgbClr val="CC99FF"/>
              </a:solidFill>
              <a:ln w="11113">
                <a:solidFill>
                  <a:srgbClr val="CC99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502" name="Rectangle 138"/>
              <p:cNvSpPr>
                <a:spLocks noChangeArrowheads="1"/>
              </p:cNvSpPr>
              <p:nvPr/>
            </p:nvSpPr>
            <p:spPr bwMode="auto">
              <a:xfrm>
                <a:off x="8002391" y="5991235"/>
                <a:ext cx="38100" cy="20811"/>
              </a:xfrm>
              <a:prstGeom prst="rect">
                <a:avLst/>
              </a:prstGeom>
              <a:solidFill>
                <a:srgbClr val="CC99FF"/>
              </a:solidFill>
              <a:ln w="11113">
                <a:solidFill>
                  <a:srgbClr val="CC99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503" name="Rectangle 139"/>
              <p:cNvSpPr>
                <a:spLocks noChangeArrowheads="1"/>
              </p:cNvSpPr>
              <p:nvPr/>
            </p:nvSpPr>
            <p:spPr bwMode="auto">
              <a:xfrm>
                <a:off x="8367516" y="5965800"/>
                <a:ext cx="39688" cy="20811"/>
              </a:xfrm>
              <a:prstGeom prst="rect">
                <a:avLst/>
              </a:prstGeom>
              <a:solidFill>
                <a:srgbClr val="CC99FF"/>
              </a:solidFill>
              <a:ln w="11113">
                <a:solidFill>
                  <a:srgbClr val="CC99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504" name="Rectangle 140"/>
              <p:cNvSpPr>
                <a:spLocks noChangeArrowheads="1"/>
              </p:cNvSpPr>
              <p:nvPr/>
            </p:nvSpPr>
            <p:spPr bwMode="auto">
              <a:xfrm>
                <a:off x="8732641" y="6077947"/>
                <a:ext cx="38100" cy="19655"/>
              </a:xfrm>
              <a:prstGeom prst="rect">
                <a:avLst/>
              </a:prstGeom>
              <a:solidFill>
                <a:srgbClr val="CC99FF"/>
              </a:solidFill>
              <a:ln w="11113">
                <a:solidFill>
                  <a:srgbClr val="CC99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505" name="Freeform 141"/>
              <p:cNvSpPr>
                <a:spLocks/>
              </p:cNvSpPr>
              <p:nvPr/>
            </p:nvSpPr>
            <p:spPr bwMode="auto">
              <a:xfrm>
                <a:off x="5281416" y="6163502"/>
                <a:ext cx="61913" cy="33529"/>
              </a:xfrm>
              <a:custGeom>
                <a:avLst/>
                <a:gdLst>
                  <a:gd name="T0" fmla="*/ 1 w 60"/>
                  <a:gd name="T1" fmla="*/ 0 h 58"/>
                  <a:gd name="T2" fmla="*/ 3 w 60"/>
                  <a:gd name="T3" fmla="*/ 1 h 58"/>
                  <a:gd name="T4" fmla="*/ 1 w 60"/>
                  <a:gd name="T5" fmla="*/ 1 h 58"/>
                  <a:gd name="T6" fmla="*/ 0 w 60"/>
                  <a:gd name="T7" fmla="*/ 1 h 58"/>
                  <a:gd name="T8" fmla="*/ 1 w 60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58"/>
                  <a:gd name="T17" fmla="*/ 60 w 60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58">
                    <a:moveTo>
                      <a:pt x="30" y="0"/>
                    </a:moveTo>
                    <a:lnTo>
                      <a:pt x="60" y="29"/>
                    </a:lnTo>
                    <a:lnTo>
                      <a:pt x="30" y="58"/>
                    </a:lnTo>
                    <a:lnTo>
                      <a:pt x="0" y="29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800000"/>
              </a:solidFill>
              <a:ln w="11113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6" name="Freeform 142"/>
              <p:cNvSpPr>
                <a:spLocks/>
              </p:cNvSpPr>
              <p:nvPr/>
            </p:nvSpPr>
            <p:spPr bwMode="auto">
              <a:xfrm>
                <a:off x="5436991" y="6287209"/>
                <a:ext cx="61913" cy="34684"/>
              </a:xfrm>
              <a:custGeom>
                <a:avLst/>
                <a:gdLst>
                  <a:gd name="T0" fmla="*/ 2 w 59"/>
                  <a:gd name="T1" fmla="*/ 0 h 58"/>
                  <a:gd name="T2" fmla="*/ 3 w 59"/>
                  <a:gd name="T3" fmla="*/ 1 h 58"/>
                  <a:gd name="T4" fmla="*/ 2 w 59"/>
                  <a:gd name="T5" fmla="*/ 1 h 58"/>
                  <a:gd name="T6" fmla="*/ 0 w 59"/>
                  <a:gd name="T7" fmla="*/ 1 h 58"/>
                  <a:gd name="T8" fmla="*/ 2 w 59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8"/>
                  <a:gd name="T17" fmla="*/ 59 w 59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8">
                    <a:moveTo>
                      <a:pt x="29" y="0"/>
                    </a:moveTo>
                    <a:lnTo>
                      <a:pt x="59" y="29"/>
                    </a:lnTo>
                    <a:lnTo>
                      <a:pt x="29" y="58"/>
                    </a:lnTo>
                    <a:lnTo>
                      <a:pt x="0" y="2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800000"/>
              </a:solidFill>
              <a:ln w="11113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7" name="Freeform 143"/>
              <p:cNvSpPr>
                <a:spLocks/>
              </p:cNvSpPr>
              <p:nvPr/>
            </p:nvSpPr>
            <p:spPr bwMode="auto">
              <a:xfrm>
                <a:off x="5592566" y="6312644"/>
                <a:ext cx="61913" cy="34684"/>
              </a:xfrm>
              <a:custGeom>
                <a:avLst/>
                <a:gdLst>
                  <a:gd name="T0" fmla="*/ 2 w 59"/>
                  <a:gd name="T1" fmla="*/ 0 h 58"/>
                  <a:gd name="T2" fmla="*/ 3 w 59"/>
                  <a:gd name="T3" fmla="*/ 1 h 58"/>
                  <a:gd name="T4" fmla="*/ 2 w 59"/>
                  <a:gd name="T5" fmla="*/ 1 h 58"/>
                  <a:gd name="T6" fmla="*/ 0 w 59"/>
                  <a:gd name="T7" fmla="*/ 1 h 58"/>
                  <a:gd name="T8" fmla="*/ 2 w 59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8"/>
                  <a:gd name="T17" fmla="*/ 59 w 59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8">
                    <a:moveTo>
                      <a:pt x="29" y="0"/>
                    </a:moveTo>
                    <a:lnTo>
                      <a:pt x="59" y="29"/>
                    </a:lnTo>
                    <a:lnTo>
                      <a:pt x="29" y="58"/>
                    </a:lnTo>
                    <a:lnTo>
                      <a:pt x="0" y="2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800000"/>
              </a:solidFill>
              <a:ln w="11113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8" name="Freeform 144"/>
              <p:cNvSpPr>
                <a:spLocks/>
              </p:cNvSpPr>
              <p:nvPr/>
            </p:nvSpPr>
            <p:spPr bwMode="auto">
              <a:xfrm>
                <a:off x="5692579" y="6266398"/>
                <a:ext cx="61913" cy="33529"/>
              </a:xfrm>
              <a:custGeom>
                <a:avLst/>
                <a:gdLst>
                  <a:gd name="T0" fmla="*/ 2 w 59"/>
                  <a:gd name="T1" fmla="*/ 0 h 58"/>
                  <a:gd name="T2" fmla="*/ 3 w 59"/>
                  <a:gd name="T3" fmla="*/ 1 h 58"/>
                  <a:gd name="T4" fmla="*/ 2 w 59"/>
                  <a:gd name="T5" fmla="*/ 1 h 58"/>
                  <a:gd name="T6" fmla="*/ 0 w 59"/>
                  <a:gd name="T7" fmla="*/ 1 h 58"/>
                  <a:gd name="T8" fmla="*/ 2 w 59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8"/>
                  <a:gd name="T17" fmla="*/ 59 w 59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8">
                    <a:moveTo>
                      <a:pt x="30" y="0"/>
                    </a:moveTo>
                    <a:lnTo>
                      <a:pt x="59" y="29"/>
                    </a:lnTo>
                    <a:lnTo>
                      <a:pt x="30" y="58"/>
                    </a:lnTo>
                    <a:lnTo>
                      <a:pt x="0" y="29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800000"/>
              </a:solidFill>
              <a:ln w="11113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9" name="Freeform 145"/>
              <p:cNvSpPr>
                <a:spLocks/>
              </p:cNvSpPr>
              <p:nvPr/>
            </p:nvSpPr>
            <p:spPr bwMode="auto">
              <a:xfrm>
                <a:off x="5856091" y="6304551"/>
                <a:ext cx="61913" cy="34684"/>
              </a:xfrm>
              <a:custGeom>
                <a:avLst/>
                <a:gdLst>
                  <a:gd name="T0" fmla="*/ 2 w 59"/>
                  <a:gd name="T1" fmla="*/ 0 h 57"/>
                  <a:gd name="T2" fmla="*/ 3 w 59"/>
                  <a:gd name="T3" fmla="*/ 1 h 57"/>
                  <a:gd name="T4" fmla="*/ 2 w 59"/>
                  <a:gd name="T5" fmla="*/ 1 h 57"/>
                  <a:gd name="T6" fmla="*/ 0 w 59"/>
                  <a:gd name="T7" fmla="*/ 1 h 57"/>
                  <a:gd name="T8" fmla="*/ 2 w 59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7"/>
                  <a:gd name="T17" fmla="*/ 59 w 59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7">
                    <a:moveTo>
                      <a:pt x="29" y="0"/>
                    </a:moveTo>
                    <a:lnTo>
                      <a:pt x="59" y="29"/>
                    </a:lnTo>
                    <a:lnTo>
                      <a:pt x="29" y="57"/>
                    </a:lnTo>
                    <a:lnTo>
                      <a:pt x="0" y="2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800000"/>
              </a:solidFill>
              <a:ln w="11113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0" name="Freeform 146"/>
              <p:cNvSpPr>
                <a:spLocks/>
              </p:cNvSpPr>
              <p:nvPr/>
            </p:nvSpPr>
            <p:spPr bwMode="auto">
              <a:xfrm>
                <a:off x="5957691" y="6291834"/>
                <a:ext cx="61913" cy="33529"/>
              </a:xfrm>
              <a:custGeom>
                <a:avLst/>
                <a:gdLst>
                  <a:gd name="T0" fmla="*/ 2 w 59"/>
                  <a:gd name="T1" fmla="*/ 0 h 58"/>
                  <a:gd name="T2" fmla="*/ 3 w 59"/>
                  <a:gd name="T3" fmla="*/ 1 h 58"/>
                  <a:gd name="T4" fmla="*/ 2 w 59"/>
                  <a:gd name="T5" fmla="*/ 1 h 58"/>
                  <a:gd name="T6" fmla="*/ 0 w 59"/>
                  <a:gd name="T7" fmla="*/ 1 h 58"/>
                  <a:gd name="T8" fmla="*/ 2 w 59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8"/>
                  <a:gd name="T17" fmla="*/ 59 w 59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8">
                    <a:moveTo>
                      <a:pt x="30" y="0"/>
                    </a:moveTo>
                    <a:lnTo>
                      <a:pt x="59" y="29"/>
                    </a:lnTo>
                    <a:lnTo>
                      <a:pt x="30" y="58"/>
                    </a:lnTo>
                    <a:lnTo>
                      <a:pt x="0" y="29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800000"/>
              </a:solidFill>
              <a:ln w="11113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1" name="Freeform 147"/>
              <p:cNvSpPr>
                <a:spLocks/>
              </p:cNvSpPr>
              <p:nvPr/>
            </p:nvSpPr>
            <p:spPr bwMode="auto">
              <a:xfrm>
                <a:off x="6221216" y="6287209"/>
                <a:ext cx="61913" cy="34684"/>
              </a:xfrm>
              <a:custGeom>
                <a:avLst/>
                <a:gdLst>
                  <a:gd name="T0" fmla="*/ 2 w 59"/>
                  <a:gd name="T1" fmla="*/ 0 h 58"/>
                  <a:gd name="T2" fmla="*/ 3 w 59"/>
                  <a:gd name="T3" fmla="*/ 1 h 58"/>
                  <a:gd name="T4" fmla="*/ 2 w 59"/>
                  <a:gd name="T5" fmla="*/ 1 h 58"/>
                  <a:gd name="T6" fmla="*/ 0 w 59"/>
                  <a:gd name="T7" fmla="*/ 1 h 58"/>
                  <a:gd name="T8" fmla="*/ 2 w 59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8"/>
                  <a:gd name="T17" fmla="*/ 59 w 59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8">
                    <a:moveTo>
                      <a:pt x="30" y="0"/>
                    </a:moveTo>
                    <a:lnTo>
                      <a:pt x="59" y="29"/>
                    </a:lnTo>
                    <a:lnTo>
                      <a:pt x="30" y="58"/>
                    </a:lnTo>
                    <a:lnTo>
                      <a:pt x="0" y="29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800000"/>
              </a:solidFill>
              <a:ln w="11113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2" name="Freeform 148"/>
              <p:cNvSpPr>
                <a:spLocks/>
              </p:cNvSpPr>
              <p:nvPr/>
            </p:nvSpPr>
            <p:spPr bwMode="auto">
              <a:xfrm>
                <a:off x="6322816" y="6295302"/>
                <a:ext cx="61913" cy="34684"/>
              </a:xfrm>
              <a:custGeom>
                <a:avLst/>
                <a:gdLst>
                  <a:gd name="T0" fmla="*/ 1 w 60"/>
                  <a:gd name="T1" fmla="*/ 0 h 58"/>
                  <a:gd name="T2" fmla="*/ 3 w 60"/>
                  <a:gd name="T3" fmla="*/ 1 h 58"/>
                  <a:gd name="T4" fmla="*/ 1 w 60"/>
                  <a:gd name="T5" fmla="*/ 1 h 58"/>
                  <a:gd name="T6" fmla="*/ 0 w 60"/>
                  <a:gd name="T7" fmla="*/ 1 h 58"/>
                  <a:gd name="T8" fmla="*/ 1 w 60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58"/>
                  <a:gd name="T17" fmla="*/ 60 w 60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58">
                    <a:moveTo>
                      <a:pt x="30" y="0"/>
                    </a:moveTo>
                    <a:lnTo>
                      <a:pt x="60" y="29"/>
                    </a:lnTo>
                    <a:lnTo>
                      <a:pt x="30" y="58"/>
                    </a:lnTo>
                    <a:lnTo>
                      <a:pt x="0" y="29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800000"/>
              </a:solidFill>
              <a:ln w="11113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3" name="Freeform 149"/>
              <p:cNvSpPr>
                <a:spLocks/>
              </p:cNvSpPr>
              <p:nvPr/>
            </p:nvSpPr>
            <p:spPr bwMode="auto">
              <a:xfrm>
                <a:off x="6586341" y="6309176"/>
                <a:ext cx="63500" cy="33529"/>
              </a:xfrm>
              <a:custGeom>
                <a:avLst/>
                <a:gdLst>
                  <a:gd name="T0" fmla="*/ 2 w 60"/>
                  <a:gd name="T1" fmla="*/ 0 h 58"/>
                  <a:gd name="T2" fmla="*/ 3 w 60"/>
                  <a:gd name="T3" fmla="*/ 1 h 58"/>
                  <a:gd name="T4" fmla="*/ 2 w 60"/>
                  <a:gd name="T5" fmla="*/ 1 h 58"/>
                  <a:gd name="T6" fmla="*/ 0 w 60"/>
                  <a:gd name="T7" fmla="*/ 1 h 58"/>
                  <a:gd name="T8" fmla="*/ 2 w 60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58"/>
                  <a:gd name="T17" fmla="*/ 60 w 60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58">
                    <a:moveTo>
                      <a:pt x="30" y="0"/>
                    </a:moveTo>
                    <a:lnTo>
                      <a:pt x="60" y="29"/>
                    </a:lnTo>
                    <a:lnTo>
                      <a:pt x="30" y="58"/>
                    </a:lnTo>
                    <a:lnTo>
                      <a:pt x="0" y="29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800000"/>
              </a:solidFill>
              <a:ln w="11113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4" name="Freeform 150"/>
              <p:cNvSpPr>
                <a:spLocks/>
              </p:cNvSpPr>
              <p:nvPr/>
            </p:nvSpPr>
            <p:spPr bwMode="auto">
              <a:xfrm>
                <a:off x="6743504" y="6193561"/>
                <a:ext cx="61913" cy="33529"/>
              </a:xfrm>
              <a:custGeom>
                <a:avLst/>
                <a:gdLst>
                  <a:gd name="T0" fmla="*/ 2 w 59"/>
                  <a:gd name="T1" fmla="*/ 0 h 58"/>
                  <a:gd name="T2" fmla="*/ 3 w 59"/>
                  <a:gd name="T3" fmla="*/ 1 h 58"/>
                  <a:gd name="T4" fmla="*/ 2 w 59"/>
                  <a:gd name="T5" fmla="*/ 1 h 58"/>
                  <a:gd name="T6" fmla="*/ 0 w 59"/>
                  <a:gd name="T7" fmla="*/ 1 h 58"/>
                  <a:gd name="T8" fmla="*/ 2 w 59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8"/>
                  <a:gd name="T17" fmla="*/ 59 w 59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8">
                    <a:moveTo>
                      <a:pt x="29" y="0"/>
                    </a:moveTo>
                    <a:lnTo>
                      <a:pt x="59" y="29"/>
                    </a:lnTo>
                    <a:lnTo>
                      <a:pt x="29" y="58"/>
                    </a:lnTo>
                    <a:lnTo>
                      <a:pt x="0" y="2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800000"/>
              </a:solidFill>
              <a:ln w="11113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5" name="Freeform 151"/>
              <p:cNvSpPr>
                <a:spLocks/>
              </p:cNvSpPr>
              <p:nvPr/>
            </p:nvSpPr>
            <p:spPr bwMode="auto">
              <a:xfrm>
                <a:off x="6953054" y="6295302"/>
                <a:ext cx="61913" cy="34684"/>
              </a:xfrm>
              <a:custGeom>
                <a:avLst/>
                <a:gdLst>
                  <a:gd name="T0" fmla="*/ 2 w 59"/>
                  <a:gd name="T1" fmla="*/ 0 h 58"/>
                  <a:gd name="T2" fmla="*/ 3 w 59"/>
                  <a:gd name="T3" fmla="*/ 1 h 58"/>
                  <a:gd name="T4" fmla="*/ 2 w 59"/>
                  <a:gd name="T5" fmla="*/ 1 h 58"/>
                  <a:gd name="T6" fmla="*/ 0 w 59"/>
                  <a:gd name="T7" fmla="*/ 1 h 58"/>
                  <a:gd name="T8" fmla="*/ 2 w 59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8"/>
                  <a:gd name="T17" fmla="*/ 59 w 59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8">
                    <a:moveTo>
                      <a:pt x="29" y="0"/>
                    </a:moveTo>
                    <a:lnTo>
                      <a:pt x="59" y="29"/>
                    </a:lnTo>
                    <a:lnTo>
                      <a:pt x="29" y="58"/>
                    </a:lnTo>
                    <a:lnTo>
                      <a:pt x="0" y="2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800000"/>
              </a:solidFill>
              <a:ln w="11113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6" name="Freeform 152"/>
              <p:cNvSpPr>
                <a:spLocks/>
              </p:cNvSpPr>
              <p:nvPr/>
            </p:nvSpPr>
            <p:spPr bwMode="auto">
              <a:xfrm>
                <a:off x="7053066" y="6274492"/>
                <a:ext cx="61913" cy="34684"/>
              </a:xfrm>
              <a:custGeom>
                <a:avLst/>
                <a:gdLst>
                  <a:gd name="T0" fmla="*/ 2 w 59"/>
                  <a:gd name="T1" fmla="*/ 0 h 58"/>
                  <a:gd name="T2" fmla="*/ 3 w 59"/>
                  <a:gd name="T3" fmla="*/ 1 h 58"/>
                  <a:gd name="T4" fmla="*/ 2 w 59"/>
                  <a:gd name="T5" fmla="*/ 1 h 58"/>
                  <a:gd name="T6" fmla="*/ 0 w 59"/>
                  <a:gd name="T7" fmla="*/ 1 h 58"/>
                  <a:gd name="T8" fmla="*/ 2 w 59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8"/>
                  <a:gd name="T17" fmla="*/ 59 w 59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8">
                    <a:moveTo>
                      <a:pt x="30" y="0"/>
                    </a:moveTo>
                    <a:lnTo>
                      <a:pt x="59" y="29"/>
                    </a:lnTo>
                    <a:lnTo>
                      <a:pt x="30" y="58"/>
                    </a:lnTo>
                    <a:lnTo>
                      <a:pt x="0" y="29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800000"/>
              </a:solidFill>
              <a:ln w="11113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7" name="Freeform 153"/>
              <p:cNvSpPr>
                <a:spLocks/>
              </p:cNvSpPr>
              <p:nvPr/>
            </p:nvSpPr>
            <p:spPr bwMode="auto">
              <a:xfrm>
                <a:off x="7318179" y="6268711"/>
                <a:ext cx="61913" cy="35841"/>
              </a:xfrm>
              <a:custGeom>
                <a:avLst/>
                <a:gdLst>
                  <a:gd name="T0" fmla="*/ 2 w 59"/>
                  <a:gd name="T1" fmla="*/ 0 h 58"/>
                  <a:gd name="T2" fmla="*/ 3 w 59"/>
                  <a:gd name="T3" fmla="*/ 1 h 58"/>
                  <a:gd name="T4" fmla="*/ 2 w 59"/>
                  <a:gd name="T5" fmla="*/ 1 h 58"/>
                  <a:gd name="T6" fmla="*/ 0 w 59"/>
                  <a:gd name="T7" fmla="*/ 1 h 58"/>
                  <a:gd name="T8" fmla="*/ 2 w 59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8"/>
                  <a:gd name="T17" fmla="*/ 59 w 59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8">
                    <a:moveTo>
                      <a:pt x="30" y="0"/>
                    </a:moveTo>
                    <a:lnTo>
                      <a:pt x="59" y="29"/>
                    </a:lnTo>
                    <a:lnTo>
                      <a:pt x="30" y="58"/>
                    </a:lnTo>
                    <a:lnTo>
                      <a:pt x="0" y="29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800000"/>
              </a:solidFill>
              <a:ln w="11113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8" name="Freeform 154"/>
              <p:cNvSpPr>
                <a:spLocks/>
              </p:cNvSpPr>
              <p:nvPr/>
            </p:nvSpPr>
            <p:spPr bwMode="auto">
              <a:xfrm>
                <a:off x="7418191" y="6227089"/>
                <a:ext cx="63500" cy="34684"/>
              </a:xfrm>
              <a:custGeom>
                <a:avLst/>
                <a:gdLst>
                  <a:gd name="T0" fmla="*/ 2 w 60"/>
                  <a:gd name="T1" fmla="*/ 0 h 58"/>
                  <a:gd name="T2" fmla="*/ 3 w 60"/>
                  <a:gd name="T3" fmla="*/ 1 h 58"/>
                  <a:gd name="T4" fmla="*/ 2 w 60"/>
                  <a:gd name="T5" fmla="*/ 1 h 58"/>
                  <a:gd name="T6" fmla="*/ 0 w 60"/>
                  <a:gd name="T7" fmla="*/ 1 h 58"/>
                  <a:gd name="T8" fmla="*/ 2 w 60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58"/>
                  <a:gd name="T17" fmla="*/ 60 w 60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58">
                    <a:moveTo>
                      <a:pt x="30" y="0"/>
                    </a:moveTo>
                    <a:lnTo>
                      <a:pt x="60" y="29"/>
                    </a:lnTo>
                    <a:lnTo>
                      <a:pt x="30" y="58"/>
                    </a:lnTo>
                    <a:lnTo>
                      <a:pt x="0" y="29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800000"/>
              </a:solidFill>
              <a:ln w="11113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9" name="Freeform 155"/>
              <p:cNvSpPr>
                <a:spLocks/>
              </p:cNvSpPr>
              <p:nvPr/>
            </p:nvSpPr>
            <p:spPr bwMode="auto">
              <a:xfrm>
                <a:off x="7884916" y="6145003"/>
                <a:ext cx="61913" cy="34684"/>
              </a:xfrm>
              <a:custGeom>
                <a:avLst/>
                <a:gdLst>
                  <a:gd name="T0" fmla="*/ 2 w 59"/>
                  <a:gd name="T1" fmla="*/ 0 h 58"/>
                  <a:gd name="T2" fmla="*/ 3 w 59"/>
                  <a:gd name="T3" fmla="*/ 1 h 58"/>
                  <a:gd name="T4" fmla="*/ 2 w 59"/>
                  <a:gd name="T5" fmla="*/ 1 h 58"/>
                  <a:gd name="T6" fmla="*/ 0 w 59"/>
                  <a:gd name="T7" fmla="*/ 1 h 58"/>
                  <a:gd name="T8" fmla="*/ 2 w 59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8"/>
                  <a:gd name="T17" fmla="*/ 59 w 59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8">
                    <a:moveTo>
                      <a:pt x="30" y="0"/>
                    </a:moveTo>
                    <a:lnTo>
                      <a:pt x="59" y="29"/>
                    </a:lnTo>
                    <a:lnTo>
                      <a:pt x="30" y="58"/>
                    </a:lnTo>
                    <a:lnTo>
                      <a:pt x="0" y="29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800000"/>
              </a:solidFill>
              <a:ln w="11113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0" name="Freeform 156"/>
              <p:cNvSpPr>
                <a:spLocks/>
              </p:cNvSpPr>
              <p:nvPr/>
            </p:nvSpPr>
            <p:spPr bwMode="auto">
              <a:xfrm>
                <a:off x="8048429" y="6249056"/>
                <a:ext cx="61913" cy="34684"/>
              </a:xfrm>
              <a:custGeom>
                <a:avLst/>
                <a:gdLst>
                  <a:gd name="T0" fmla="*/ 2 w 59"/>
                  <a:gd name="T1" fmla="*/ 0 h 58"/>
                  <a:gd name="T2" fmla="*/ 3 w 59"/>
                  <a:gd name="T3" fmla="*/ 1 h 58"/>
                  <a:gd name="T4" fmla="*/ 2 w 59"/>
                  <a:gd name="T5" fmla="*/ 1 h 58"/>
                  <a:gd name="T6" fmla="*/ 0 w 59"/>
                  <a:gd name="T7" fmla="*/ 1 h 58"/>
                  <a:gd name="T8" fmla="*/ 2 w 59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8"/>
                  <a:gd name="T17" fmla="*/ 59 w 59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8">
                    <a:moveTo>
                      <a:pt x="29" y="0"/>
                    </a:moveTo>
                    <a:lnTo>
                      <a:pt x="59" y="29"/>
                    </a:lnTo>
                    <a:lnTo>
                      <a:pt x="29" y="58"/>
                    </a:lnTo>
                    <a:lnTo>
                      <a:pt x="0" y="2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800000"/>
              </a:solidFill>
              <a:ln w="11113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1" name="Freeform 157"/>
              <p:cNvSpPr>
                <a:spLocks/>
              </p:cNvSpPr>
              <p:nvPr/>
            </p:nvSpPr>
            <p:spPr bwMode="auto">
              <a:xfrm>
                <a:off x="8150029" y="6187780"/>
                <a:ext cx="61913" cy="34684"/>
              </a:xfrm>
              <a:custGeom>
                <a:avLst/>
                <a:gdLst>
                  <a:gd name="T0" fmla="*/ 2 w 59"/>
                  <a:gd name="T1" fmla="*/ 0 h 58"/>
                  <a:gd name="T2" fmla="*/ 3 w 59"/>
                  <a:gd name="T3" fmla="*/ 1 h 58"/>
                  <a:gd name="T4" fmla="*/ 2 w 59"/>
                  <a:gd name="T5" fmla="*/ 1 h 58"/>
                  <a:gd name="T6" fmla="*/ 0 w 59"/>
                  <a:gd name="T7" fmla="*/ 1 h 58"/>
                  <a:gd name="T8" fmla="*/ 2 w 59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8"/>
                  <a:gd name="T17" fmla="*/ 59 w 59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8">
                    <a:moveTo>
                      <a:pt x="30" y="0"/>
                    </a:moveTo>
                    <a:lnTo>
                      <a:pt x="59" y="29"/>
                    </a:lnTo>
                    <a:lnTo>
                      <a:pt x="30" y="58"/>
                    </a:lnTo>
                    <a:lnTo>
                      <a:pt x="0" y="29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800000"/>
              </a:solidFill>
              <a:ln w="11113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2" name="Freeform 158"/>
              <p:cNvSpPr>
                <a:spLocks/>
              </p:cNvSpPr>
              <p:nvPr/>
            </p:nvSpPr>
            <p:spPr bwMode="auto">
              <a:xfrm>
                <a:off x="8413554" y="6179688"/>
                <a:ext cx="61913" cy="33529"/>
              </a:xfrm>
              <a:custGeom>
                <a:avLst/>
                <a:gdLst>
                  <a:gd name="T0" fmla="*/ 2 w 59"/>
                  <a:gd name="T1" fmla="*/ 0 h 57"/>
                  <a:gd name="T2" fmla="*/ 3 w 59"/>
                  <a:gd name="T3" fmla="*/ 1 h 57"/>
                  <a:gd name="T4" fmla="*/ 2 w 59"/>
                  <a:gd name="T5" fmla="*/ 1 h 57"/>
                  <a:gd name="T6" fmla="*/ 0 w 59"/>
                  <a:gd name="T7" fmla="*/ 1 h 57"/>
                  <a:gd name="T8" fmla="*/ 2 w 59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7"/>
                  <a:gd name="T17" fmla="*/ 59 w 59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7">
                    <a:moveTo>
                      <a:pt x="30" y="0"/>
                    </a:moveTo>
                    <a:lnTo>
                      <a:pt x="59" y="29"/>
                    </a:lnTo>
                    <a:lnTo>
                      <a:pt x="30" y="57"/>
                    </a:lnTo>
                    <a:lnTo>
                      <a:pt x="0" y="29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800000"/>
              </a:solidFill>
              <a:ln w="11113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3" name="Freeform 159"/>
              <p:cNvSpPr>
                <a:spLocks/>
              </p:cNvSpPr>
              <p:nvPr/>
            </p:nvSpPr>
            <p:spPr bwMode="auto">
              <a:xfrm>
                <a:off x="8569129" y="6168126"/>
                <a:ext cx="63500" cy="33529"/>
              </a:xfrm>
              <a:custGeom>
                <a:avLst/>
                <a:gdLst>
                  <a:gd name="T0" fmla="*/ 2 w 60"/>
                  <a:gd name="T1" fmla="*/ 0 h 58"/>
                  <a:gd name="T2" fmla="*/ 3 w 60"/>
                  <a:gd name="T3" fmla="*/ 1 h 58"/>
                  <a:gd name="T4" fmla="*/ 2 w 60"/>
                  <a:gd name="T5" fmla="*/ 1 h 58"/>
                  <a:gd name="T6" fmla="*/ 0 w 60"/>
                  <a:gd name="T7" fmla="*/ 1 h 58"/>
                  <a:gd name="T8" fmla="*/ 2 w 60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58"/>
                  <a:gd name="T17" fmla="*/ 60 w 60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58">
                    <a:moveTo>
                      <a:pt x="30" y="0"/>
                    </a:moveTo>
                    <a:lnTo>
                      <a:pt x="60" y="29"/>
                    </a:lnTo>
                    <a:lnTo>
                      <a:pt x="30" y="58"/>
                    </a:lnTo>
                    <a:lnTo>
                      <a:pt x="0" y="29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800000"/>
              </a:solidFill>
              <a:ln w="11113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4" name="Freeform 160"/>
              <p:cNvSpPr>
                <a:spLocks/>
              </p:cNvSpPr>
              <p:nvPr/>
            </p:nvSpPr>
            <p:spPr bwMode="auto">
              <a:xfrm>
                <a:off x="8778679" y="6089508"/>
                <a:ext cx="63500" cy="33529"/>
              </a:xfrm>
              <a:custGeom>
                <a:avLst/>
                <a:gdLst>
                  <a:gd name="T0" fmla="*/ 2 w 60"/>
                  <a:gd name="T1" fmla="*/ 0 h 57"/>
                  <a:gd name="T2" fmla="*/ 3 w 60"/>
                  <a:gd name="T3" fmla="*/ 1 h 57"/>
                  <a:gd name="T4" fmla="*/ 2 w 60"/>
                  <a:gd name="T5" fmla="*/ 1 h 57"/>
                  <a:gd name="T6" fmla="*/ 0 w 60"/>
                  <a:gd name="T7" fmla="*/ 1 h 57"/>
                  <a:gd name="T8" fmla="*/ 2 w 60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57"/>
                  <a:gd name="T17" fmla="*/ 60 w 60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57">
                    <a:moveTo>
                      <a:pt x="30" y="0"/>
                    </a:moveTo>
                    <a:lnTo>
                      <a:pt x="60" y="28"/>
                    </a:lnTo>
                    <a:lnTo>
                      <a:pt x="30" y="57"/>
                    </a:lnTo>
                    <a:lnTo>
                      <a:pt x="0" y="28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800000"/>
              </a:solidFill>
              <a:ln w="11113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5" name="Rectangle 161"/>
              <p:cNvSpPr>
                <a:spLocks noChangeArrowheads="1"/>
              </p:cNvSpPr>
              <p:nvPr/>
            </p:nvSpPr>
            <p:spPr bwMode="auto">
              <a:xfrm>
                <a:off x="5289354" y="6012046"/>
                <a:ext cx="39688" cy="21967"/>
              </a:xfrm>
              <a:prstGeom prst="rect">
                <a:avLst/>
              </a:prstGeom>
              <a:solidFill>
                <a:srgbClr val="008000"/>
              </a:solidFill>
              <a:ln w="11113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526" name="Rectangle 162"/>
              <p:cNvSpPr>
                <a:spLocks noChangeArrowheads="1"/>
              </p:cNvSpPr>
              <p:nvPr/>
            </p:nvSpPr>
            <p:spPr bwMode="auto">
              <a:xfrm>
                <a:off x="5444929" y="6077947"/>
                <a:ext cx="38100" cy="19655"/>
              </a:xfrm>
              <a:prstGeom prst="rect">
                <a:avLst/>
              </a:prstGeom>
              <a:solidFill>
                <a:srgbClr val="008000"/>
              </a:solidFill>
              <a:ln w="11113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527" name="Rectangle 163"/>
              <p:cNvSpPr>
                <a:spLocks noChangeArrowheads="1"/>
              </p:cNvSpPr>
              <p:nvPr/>
            </p:nvSpPr>
            <p:spPr bwMode="auto">
              <a:xfrm>
                <a:off x="5600504" y="6158877"/>
                <a:ext cx="38100" cy="20811"/>
              </a:xfrm>
              <a:prstGeom prst="rect">
                <a:avLst/>
              </a:prstGeom>
              <a:solidFill>
                <a:srgbClr val="008000"/>
              </a:solidFill>
              <a:ln w="11113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528" name="Rectangle 164"/>
              <p:cNvSpPr>
                <a:spLocks noChangeArrowheads="1"/>
              </p:cNvSpPr>
              <p:nvPr/>
            </p:nvSpPr>
            <p:spPr bwMode="auto">
              <a:xfrm>
                <a:off x="5702104" y="6213216"/>
                <a:ext cx="38100" cy="21967"/>
              </a:xfrm>
              <a:prstGeom prst="rect">
                <a:avLst/>
              </a:prstGeom>
              <a:solidFill>
                <a:srgbClr val="008000"/>
              </a:solidFill>
              <a:ln w="11113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529" name="Rectangle 165"/>
              <p:cNvSpPr>
                <a:spLocks noChangeArrowheads="1"/>
              </p:cNvSpPr>
              <p:nvPr/>
            </p:nvSpPr>
            <p:spPr bwMode="auto">
              <a:xfrm>
                <a:off x="5864029" y="6197030"/>
                <a:ext cx="39688" cy="21967"/>
              </a:xfrm>
              <a:prstGeom prst="rect">
                <a:avLst/>
              </a:prstGeom>
              <a:solidFill>
                <a:srgbClr val="008000"/>
              </a:solidFill>
              <a:ln w="11113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530" name="Rectangle 166"/>
              <p:cNvSpPr>
                <a:spLocks noChangeArrowheads="1"/>
              </p:cNvSpPr>
              <p:nvPr/>
            </p:nvSpPr>
            <p:spPr bwMode="auto">
              <a:xfrm>
                <a:off x="6019604" y="6252525"/>
                <a:ext cx="39688" cy="21967"/>
              </a:xfrm>
              <a:prstGeom prst="rect">
                <a:avLst/>
              </a:prstGeom>
              <a:solidFill>
                <a:srgbClr val="008000"/>
              </a:solidFill>
              <a:ln w="11113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531" name="Rectangle 167"/>
              <p:cNvSpPr>
                <a:spLocks noChangeArrowheads="1"/>
              </p:cNvSpPr>
              <p:nvPr/>
            </p:nvSpPr>
            <p:spPr bwMode="auto">
              <a:xfrm>
                <a:off x="6230741" y="6227089"/>
                <a:ext cx="38100" cy="21967"/>
              </a:xfrm>
              <a:prstGeom prst="rect">
                <a:avLst/>
              </a:prstGeom>
              <a:solidFill>
                <a:srgbClr val="008000"/>
              </a:solidFill>
              <a:ln w="11113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532" name="Rectangle 168"/>
              <p:cNvSpPr>
                <a:spLocks noChangeArrowheads="1"/>
              </p:cNvSpPr>
              <p:nvPr/>
            </p:nvSpPr>
            <p:spPr bwMode="auto">
              <a:xfrm>
                <a:off x="6384729" y="6218997"/>
                <a:ext cx="39688" cy="20811"/>
              </a:xfrm>
              <a:prstGeom prst="rect">
                <a:avLst/>
              </a:prstGeom>
              <a:solidFill>
                <a:srgbClr val="008000"/>
              </a:solidFill>
              <a:ln w="11113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533" name="Rectangle 169"/>
              <p:cNvSpPr>
                <a:spLocks noChangeArrowheads="1"/>
              </p:cNvSpPr>
              <p:nvPr/>
            </p:nvSpPr>
            <p:spPr bwMode="auto">
              <a:xfrm>
                <a:off x="6595866" y="6239807"/>
                <a:ext cx="38100" cy="21967"/>
              </a:xfrm>
              <a:prstGeom prst="rect">
                <a:avLst/>
              </a:prstGeom>
              <a:solidFill>
                <a:srgbClr val="008000"/>
              </a:solidFill>
              <a:ln w="11113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534" name="Rectangle 170"/>
              <p:cNvSpPr>
                <a:spLocks noChangeArrowheads="1"/>
              </p:cNvSpPr>
              <p:nvPr/>
            </p:nvSpPr>
            <p:spPr bwMode="auto">
              <a:xfrm>
                <a:off x="6749854" y="6086039"/>
                <a:ext cx="39688" cy="20811"/>
              </a:xfrm>
              <a:prstGeom prst="rect">
                <a:avLst/>
              </a:prstGeom>
              <a:solidFill>
                <a:srgbClr val="008000"/>
              </a:solidFill>
              <a:ln w="11113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535" name="Rectangle 171"/>
              <p:cNvSpPr>
                <a:spLocks noChangeArrowheads="1"/>
              </p:cNvSpPr>
              <p:nvPr/>
            </p:nvSpPr>
            <p:spPr bwMode="auto">
              <a:xfrm>
                <a:off x="6905429" y="5635142"/>
                <a:ext cx="39688" cy="20811"/>
              </a:xfrm>
              <a:prstGeom prst="rect">
                <a:avLst/>
              </a:prstGeom>
              <a:solidFill>
                <a:srgbClr val="008000"/>
              </a:solidFill>
              <a:ln w="11113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536" name="Rectangle 172"/>
              <p:cNvSpPr>
                <a:spLocks noChangeArrowheads="1"/>
              </p:cNvSpPr>
              <p:nvPr/>
            </p:nvSpPr>
            <p:spPr bwMode="auto">
              <a:xfrm>
                <a:off x="7114979" y="6008578"/>
                <a:ext cx="39688" cy="21967"/>
              </a:xfrm>
              <a:prstGeom prst="rect">
                <a:avLst/>
              </a:prstGeom>
              <a:solidFill>
                <a:srgbClr val="008000"/>
              </a:solidFill>
              <a:ln w="11113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537" name="Rectangle 173"/>
              <p:cNvSpPr>
                <a:spLocks noChangeArrowheads="1"/>
              </p:cNvSpPr>
              <p:nvPr/>
            </p:nvSpPr>
            <p:spPr bwMode="auto">
              <a:xfrm>
                <a:off x="7326116" y="5239740"/>
                <a:ext cx="39688" cy="23123"/>
              </a:xfrm>
              <a:prstGeom prst="rect">
                <a:avLst/>
              </a:prstGeom>
              <a:solidFill>
                <a:srgbClr val="008000"/>
              </a:solidFill>
              <a:ln w="11113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538" name="Rectangle 174"/>
              <p:cNvSpPr>
                <a:spLocks noChangeArrowheads="1"/>
              </p:cNvSpPr>
              <p:nvPr/>
            </p:nvSpPr>
            <p:spPr bwMode="auto">
              <a:xfrm>
                <a:off x="7481691" y="5600458"/>
                <a:ext cx="38100" cy="23123"/>
              </a:xfrm>
              <a:prstGeom prst="rect">
                <a:avLst/>
              </a:prstGeom>
              <a:solidFill>
                <a:srgbClr val="008000"/>
              </a:solidFill>
              <a:ln w="11113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539" name="Rectangle 175"/>
              <p:cNvSpPr>
                <a:spLocks noChangeArrowheads="1"/>
              </p:cNvSpPr>
              <p:nvPr/>
            </p:nvSpPr>
            <p:spPr bwMode="auto">
              <a:xfrm>
                <a:off x="7691241" y="5772724"/>
                <a:ext cx="38100" cy="21967"/>
              </a:xfrm>
              <a:prstGeom prst="rect">
                <a:avLst/>
              </a:prstGeom>
              <a:solidFill>
                <a:srgbClr val="008000"/>
              </a:solidFill>
              <a:ln w="11113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540" name="Rectangle 176"/>
              <p:cNvSpPr>
                <a:spLocks noChangeArrowheads="1"/>
              </p:cNvSpPr>
              <p:nvPr/>
            </p:nvSpPr>
            <p:spPr bwMode="auto">
              <a:xfrm>
                <a:off x="7846816" y="5557681"/>
                <a:ext cx="38100" cy="21967"/>
              </a:xfrm>
              <a:prstGeom prst="rect">
                <a:avLst/>
              </a:prstGeom>
              <a:solidFill>
                <a:srgbClr val="008000"/>
              </a:solidFill>
              <a:ln w="11113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541" name="Rectangle 177"/>
              <p:cNvSpPr>
                <a:spLocks noChangeArrowheads="1"/>
              </p:cNvSpPr>
              <p:nvPr/>
            </p:nvSpPr>
            <p:spPr bwMode="auto">
              <a:xfrm>
                <a:off x="8056366" y="6154252"/>
                <a:ext cx="38100" cy="21967"/>
              </a:xfrm>
              <a:prstGeom prst="rect">
                <a:avLst/>
              </a:prstGeom>
              <a:solidFill>
                <a:srgbClr val="008000"/>
              </a:solidFill>
              <a:ln w="11113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542" name="Rectangle 178"/>
              <p:cNvSpPr>
                <a:spLocks noChangeArrowheads="1"/>
              </p:cNvSpPr>
              <p:nvPr/>
            </p:nvSpPr>
            <p:spPr bwMode="auto">
              <a:xfrm>
                <a:off x="8257979" y="6158877"/>
                <a:ext cx="39688" cy="20811"/>
              </a:xfrm>
              <a:prstGeom prst="rect">
                <a:avLst/>
              </a:prstGeom>
              <a:solidFill>
                <a:srgbClr val="008000"/>
              </a:solidFill>
              <a:ln w="11113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543" name="Rectangle 179"/>
              <p:cNvSpPr>
                <a:spLocks noChangeArrowheads="1"/>
              </p:cNvSpPr>
              <p:nvPr/>
            </p:nvSpPr>
            <p:spPr bwMode="auto">
              <a:xfrm>
                <a:off x="8421491" y="6227089"/>
                <a:ext cx="39688" cy="21967"/>
              </a:xfrm>
              <a:prstGeom prst="rect">
                <a:avLst/>
              </a:prstGeom>
              <a:solidFill>
                <a:srgbClr val="008000"/>
              </a:solidFill>
              <a:ln w="11113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544" name="Rectangle 180"/>
              <p:cNvSpPr>
                <a:spLocks noChangeArrowheads="1"/>
              </p:cNvSpPr>
              <p:nvPr/>
            </p:nvSpPr>
            <p:spPr bwMode="auto">
              <a:xfrm>
                <a:off x="8577066" y="6193561"/>
                <a:ext cx="39688" cy="19655"/>
              </a:xfrm>
              <a:prstGeom prst="rect">
                <a:avLst/>
              </a:prstGeom>
              <a:solidFill>
                <a:srgbClr val="008000"/>
              </a:solidFill>
              <a:ln w="11113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545" name="Rectangle 181"/>
              <p:cNvSpPr>
                <a:spLocks noChangeArrowheads="1"/>
              </p:cNvSpPr>
              <p:nvPr/>
            </p:nvSpPr>
            <p:spPr bwMode="auto">
              <a:xfrm>
                <a:off x="5106791" y="6265243"/>
                <a:ext cx="77788" cy="122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sz="1100" b="1">
                    <a:solidFill>
                      <a:srgbClr val="000000"/>
                    </a:solidFill>
                    <a:latin typeface="Arial" pitchFamily="34" charset="0"/>
                  </a:rPr>
                  <a:t>0</a:t>
                </a:r>
                <a:endParaRPr lang="en-GB" sz="1100">
                  <a:latin typeface="Arial" pitchFamily="34" charset="0"/>
                </a:endParaRPr>
              </a:p>
            </p:txBody>
          </p:sp>
          <p:sp>
            <p:nvSpPr>
              <p:cNvPr id="546" name="Rectangle 182"/>
              <p:cNvSpPr>
                <a:spLocks noChangeArrowheads="1"/>
              </p:cNvSpPr>
              <p:nvPr/>
            </p:nvSpPr>
            <p:spPr bwMode="auto">
              <a:xfrm>
                <a:off x="5025829" y="5992392"/>
                <a:ext cx="155575" cy="122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sz="1100" b="1">
                    <a:solidFill>
                      <a:srgbClr val="000000"/>
                    </a:solidFill>
                    <a:latin typeface="Arial" pitchFamily="34" charset="0"/>
                  </a:rPr>
                  <a:t>10</a:t>
                </a:r>
                <a:endParaRPr lang="en-GB" sz="1100">
                  <a:latin typeface="Arial" pitchFamily="34" charset="0"/>
                </a:endParaRPr>
              </a:p>
            </p:txBody>
          </p:sp>
          <p:sp>
            <p:nvSpPr>
              <p:cNvPr id="547" name="Rectangle 183"/>
              <p:cNvSpPr>
                <a:spLocks noChangeArrowheads="1"/>
              </p:cNvSpPr>
              <p:nvPr/>
            </p:nvSpPr>
            <p:spPr bwMode="auto">
              <a:xfrm>
                <a:off x="5025829" y="5721854"/>
                <a:ext cx="155575" cy="122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sz="1100" b="1">
                    <a:solidFill>
                      <a:srgbClr val="000000"/>
                    </a:solidFill>
                    <a:latin typeface="Arial" pitchFamily="34" charset="0"/>
                  </a:rPr>
                  <a:t>20</a:t>
                </a:r>
                <a:endParaRPr lang="en-GB" sz="1100">
                  <a:latin typeface="Arial" pitchFamily="34" charset="0"/>
                </a:endParaRPr>
              </a:p>
            </p:txBody>
          </p:sp>
          <p:sp>
            <p:nvSpPr>
              <p:cNvPr id="548" name="Rectangle 184"/>
              <p:cNvSpPr>
                <a:spLocks noChangeArrowheads="1"/>
              </p:cNvSpPr>
              <p:nvPr/>
            </p:nvSpPr>
            <p:spPr bwMode="auto">
              <a:xfrm>
                <a:off x="5025829" y="5449003"/>
                <a:ext cx="155575" cy="122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sz="1100" b="1">
                    <a:solidFill>
                      <a:srgbClr val="000000"/>
                    </a:solidFill>
                    <a:latin typeface="Arial" pitchFamily="34" charset="0"/>
                  </a:rPr>
                  <a:t>30</a:t>
                </a:r>
                <a:endParaRPr lang="en-GB" sz="1100">
                  <a:latin typeface="Arial" pitchFamily="34" charset="0"/>
                </a:endParaRPr>
              </a:p>
            </p:txBody>
          </p:sp>
          <p:sp>
            <p:nvSpPr>
              <p:cNvPr id="549" name="Rectangle 185"/>
              <p:cNvSpPr>
                <a:spLocks noChangeArrowheads="1"/>
              </p:cNvSpPr>
              <p:nvPr/>
            </p:nvSpPr>
            <p:spPr bwMode="auto">
              <a:xfrm>
                <a:off x="5025829" y="5178465"/>
                <a:ext cx="155575" cy="122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sz="1100" b="1">
                    <a:solidFill>
                      <a:srgbClr val="000000"/>
                    </a:solidFill>
                    <a:latin typeface="Arial" pitchFamily="34" charset="0"/>
                  </a:rPr>
                  <a:t>40</a:t>
                </a:r>
                <a:endParaRPr lang="en-GB" sz="1100">
                  <a:latin typeface="Arial" pitchFamily="34" charset="0"/>
                </a:endParaRPr>
              </a:p>
            </p:txBody>
          </p:sp>
          <p:sp>
            <p:nvSpPr>
              <p:cNvPr id="550" name="Rectangle 186"/>
              <p:cNvSpPr>
                <a:spLocks noChangeArrowheads="1"/>
              </p:cNvSpPr>
              <p:nvPr/>
            </p:nvSpPr>
            <p:spPr bwMode="auto">
              <a:xfrm>
                <a:off x="5025829" y="4903302"/>
                <a:ext cx="155575" cy="122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sz="1100" b="1">
                    <a:solidFill>
                      <a:srgbClr val="000000"/>
                    </a:solidFill>
                    <a:latin typeface="Arial" pitchFamily="34" charset="0"/>
                  </a:rPr>
                  <a:t>50</a:t>
                </a:r>
                <a:endParaRPr lang="en-GB" sz="1100">
                  <a:latin typeface="Arial" pitchFamily="34" charset="0"/>
                </a:endParaRPr>
              </a:p>
            </p:txBody>
          </p:sp>
          <p:sp>
            <p:nvSpPr>
              <p:cNvPr id="551" name="Rectangle 187"/>
              <p:cNvSpPr>
                <a:spLocks noChangeArrowheads="1"/>
              </p:cNvSpPr>
              <p:nvPr/>
            </p:nvSpPr>
            <p:spPr bwMode="auto">
              <a:xfrm>
                <a:off x="5225854" y="6369296"/>
                <a:ext cx="77788" cy="122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sz="1100" b="1">
                    <a:solidFill>
                      <a:srgbClr val="000000"/>
                    </a:solidFill>
                    <a:latin typeface="Arial" pitchFamily="34" charset="0"/>
                  </a:rPr>
                  <a:t>0</a:t>
                </a:r>
                <a:endParaRPr lang="en-GB" sz="1100">
                  <a:latin typeface="Arial" pitchFamily="34" charset="0"/>
                </a:endParaRPr>
              </a:p>
            </p:txBody>
          </p:sp>
          <p:sp>
            <p:nvSpPr>
              <p:cNvPr id="552" name="Rectangle 188"/>
              <p:cNvSpPr>
                <a:spLocks noChangeArrowheads="1"/>
              </p:cNvSpPr>
              <p:nvPr/>
            </p:nvSpPr>
            <p:spPr bwMode="auto">
              <a:xfrm>
                <a:off x="5713216" y="6369296"/>
                <a:ext cx="155575" cy="122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sz="1100" b="1">
                    <a:solidFill>
                      <a:srgbClr val="000000"/>
                    </a:solidFill>
                    <a:latin typeface="Arial" pitchFamily="34" charset="0"/>
                  </a:rPr>
                  <a:t>10</a:t>
                </a:r>
                <a:endParaRPr lang="en-GB" sz="1100">
                  <a:latin typeface="Arial" pitchFamily="34" charset="0"/>
                </a:endParaRPr>
              </a:p>
            </p:txBody>
          </p:sp>
          <p:sp>
            <p:nvSpPr>
              <p:cNvPr id="553" name="Rectangle 189"/>
              <p:cNvSpPr>
                <a:spLocks noChangeArrowheads="1"/>
              </p:cNvSpPr>
              <p:nvPr/>
            </p:nvSpPr>
            <p:spPr bwMode="auto">
              <a:xfrm>
                <a:off x="6235504" y="6369296"/>
                <a:ext cx="155575" cy="122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sz="1100" b="1">
                    <a:solidFill>
                      <a:srgbClr val="000000"/>
                    </a:solidFill>
                    <a:latin typeface="Arial" pitchFamily="34" charset="0"/>
                  </a:rPr>
                  <a:t>20</a:t>
                </a:r>
                <a:endParaRPr lang="en-GB" sz="1100">
                  <a:latin typeface="Arial" pitchFamily="34" charset="0"/>
                </a:endParaRPr>
              </a:p>
            </p:txBody>
          </p:sp>
          <p:sp>
            <p:nvSpPr>
              <p:cNvPr id="554" name="Rectangle 190"/>
              <p:cNvSpPr>
                <a:spLocks noChangeArrowheads="1"/>
              </p:cNvSpPr>
              <p:nvPr/>
            </p:nvSpPr>
            <p:spPr bwMode="auto">
              <a:xfrm>
                <a:off x="6756204" y="6369296"/>
                <a:ext cx="155575" cy="122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sz="1100" b="1">
                    <a:solidFill>
                      <a:srgbClr val="000000"/>
                    </a:solidFill>
                    <a:latin typeface="Arial" pitchFamily="34" charset="0"/>
                  </a:rPr>
                  <a:t>30</a:t>
                </a:r>
                <a:endParaRPr lang="en-GB" sz="1100">
                  <a:latin typeface="Arial" pitchFamily="34" charset="0"/>
                </a:endParaRPr>
              </a:p>
            </p:txBody>
          </p:sp>
          <p:sp>
            <p:nvSpPr>
              <p:cNvPr id="555" name="Rectangle 191"/>
              <p:cNvSpPr>
                <a:spLocks noChangeArrowheads="1"/>
              </p:cNvSpPr>
              <p:nvPr/>
            </p:nvSpPr>
            <p:spPr bwMode="auto">
              <a:xfrm>
                <a:off x="7284841" y="6369296"/>
                <a:ext cx="155575" cy="122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sz="1100" b="1">
                    <a:solidFill>
                      <a:srgbClr val="000000"/>
                    </a:solidFill>
                    <a:latin typeface="Arial" pitchFamily="34" charset="0"/>
                  </a:rPr>
                  <a:t>40</a:t>
                </a:r>
                <a:endParaRPr lang="en-GB" sz="1100">
                  <a:latin typeface="Arial" pitchFamily="34" charset="0"/>
                </a:endParaRPr>
              </a:p>
            </p:txBody>
          </p:sp>
          <p:sp>
            <p:nvSpPr>
              <p:cNvPr id="559" name="Rectangle 192"/>
              <p:cNvSpPr>
                <a:spLocks noChangeArrowheads="1"/>
              </p:cNvSpPr>
              <p:nvPr/>
            </p:nvSpPr>
            <p:spPr bwMode="auto">
              <a:xfrm>
                <a:off x="7803954" y="6369296"/>
                <a:ext cx="155575" cy="122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sz="1100" b="1">
                    <a:solidFill>
                      <a:srgbClr val="000000"/>
                    </a:solidFill>
                    <a:latin typeface="Arial" pitchFamily="34" charset="0"/>
                  </a:rPr>
                  <a:t>50</a:t>
                </a:r>
                <a:endParaRPr lang="en-GB" sz="1100">
                  <a:latin typeface="Arial" pitchFamily="34" charset="0"/>
                </a:endParaRPr>
              </a:p>
            </p:txBody>
          </p:sp>
          <p:sp>
            <p:nvSpPr>
              <p:cNvPr id="560" name="Rectangle 193"/>
              <p:cNvSpPr>
                <a:spLocks noChangeArrowheads="1"/>
              </p:cNvSpPr>
              <p:nvPr/>
            </p:nvSpPr>
            <p:spPr bwMode="auto">
              <a:xfrm>
                <a:off x="8326241" y="6369296"/>
                <a:ext cx="155575" cy="122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sz="1100" b="1">
                    <a:solidFill>
                      <a:srgbClr val="000000"/>
                    </a:solidFill>
                    <a:latin typeface="Arial" pitchFamily="34" charset="0"/>
                  </a:rPr>
                  <a:t>60</a:t>
                </a:r>
                <a:endParaRPr lang="en-GB" sz="1100">
                  <a:latin typeface="Arial" pitchFamily="34" charset="0"/>
                </a:endParaRPr>
              </a:p>
            </p:txBody>
          </p:sp>
          <p:sp>
            <p:nvSpPr>
              <p:cNvPr id="561" name="Rectangle 194"/>
              <p:cNvSpPr>
                <a:spLocks noChangeArrowheads="1"/>
              </p:cNvSpPr>
              <p:nvPr/>
            </p:nvSpPr>
            <p:spPr bwMode="auto">
              <a:xfrm>
                <a:off x="8848529" y="6370451"/>
                <a:ext cx="155575" cy="122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sz="1100" b="1">
                    <a:solidFill>
                      <a:srgbClr val="000000"/>
                    </a:solidFill>
                    <a:latin typeface="Arial" pitchFamily="34" charset="0"/>
                  </a:rPr>
                  <a:t>70</a:t>
                </a:r>
                <a:endParaRPr lang="en-GB" sz="1100">
                  <a:latin typeface="Arial" pitchFamily="34" charset="0"/>
                </a:endParaRPr>
              </a:p>
            </p:txBody>
          </p:sp>
          <p:sp>
            <p:nvSpPr>
              <p:cNvPr id="562" name="Line 195"/>
              <p:cNvSpPr>
                <a:spLocks noChangeShapeType="1"/>
              </p:cNvSpPr>
              <p:nvPr/>
            </p:nvSpPr>
            <p:spPr bwMode="auto">
              <a:xfrm flipH="1">
                <a:off x="5668766" y="4149725"/>
                <a:ext cx="1588" cy="219644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4" name="Line 197"/>
              <p:cNvSpPr>
                <a:spLocks noChangeShapeType="1"/>
              </p:cNvSpPr>
              <p:nvPr/>
            </p:nvSpPr>
            <p:spPr bwMode="auto">
              <a:xfrm>
                <a:off x="6725214" y="4149725"/>
                <a:ext cx="0" cy="22010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5" name="Line 198"/>
              <p:cNvSpPr>
                <a:spLocks noChangeShapeType="1"/>
              </p:cNvSpPr>
              <p:nvPr/>
            </p:nvSpPr>
            <p:spPr bwMode="auto">
              <a:xfrm>
                <a:off x="7896029" y="4149725"/>
                <a:ext cx="1587" cy="219644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567" name="Group 200"/>
              <p:cNvGrpSpPr>
                <a:grpSpLocks/>
              </p:cNvGrpSpPr>
              <p:nvPr/>
            </p:nvGrpSpPr>
            <p:grpSpPr bwMode="auto">
              <a:xfrm>
                <a:off x="8205291" y="4483348"/>
                <a:ext cx="747713" cy="1076325"/>
                <a:chOff x="1933" y="3034"/>
                <a:chExt cx="471" cy="920"/>
              </a:xfrm>
            </p:grpSpPr>
            <p:sp>
              <p:nvSpPr>
                <p:cNvPr id="568" name="Line 201"/>
                <p:cNvSpPr>
                  <a:spLocks noChangeShapeType="1"/>
                </p:cNvSpPr>
                <p:nvPr/>
              </p:nvSpPr>
              <p:spPr bwMode="auto">
                <a:xfrm>
                  <a:off x="2026" y="3247"/>
                  <a:ext cx="186" cy="0"/>
                </a:xfrm>
                <a:prstGeom prst="line">
                  <a:avLst/>
                </a:prstGeom>
                <a:noFill/>
                <a:ln w="23813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69" name="Freeform 202"/>
                <p:cNvSpPr>
                  <a:spLocks/>
                </p:cNvSpPr>
                <p:nvPr/>
              </p:nvSpPr>
              <p:spPr bwMode="auto">
                <a:xfrm>
                  <a:off x="2092" y="3218"/>
                  <a:ext cx="53" cy="58"/>
                </a:xfrm>
                <a:custGeom>
                  <a:avLst/>
                  <a:gdLst>
                    <a:gd name="T0" fmla="*/ 13 w 59"/>
                    <a:gd name="T1" fmla="*/ 0 h 58"/>
                    <a:gd name="T2" fmla="*/ 28 w 59"/>
                    <a:gd name="T3" fmla="*/ 29 h 58"/>
                    <a:gd name="T4" fmla="*/ 13 w 59"/>
                    <a:gd name="T5" fmla="*/ 58 h 58"/>
                    <a:gd name="T6" fmla="*/ 0 w 59"/>
                    <a:gd name="T7" fmla="*/ 29 h 58"/>
                    <a:gd name="T8" fmla="*/ 13 w 59"/>
                    <a:gd name="T9" fmla="*/ 0 h 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"/>
                    <a:gd name="T16" fmla="*/ 0 h 58"/>
                    <a:gd name="T17" fmla="*/ 59 w 59"/>
                    <a:gd name="T18" fmla="*/ 58 h 5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" h="58">
                      <a:moveTo>
                        <a:pt x="29" y="0"/>
                      </a:moveTo>
                      <a:lnTo>
                        <a:pt x="59" y="29"/>
                      </a:lnTo>
                      <a:lnTo>
                        <a:pt x="29" y="58"/>
                      </a:lnTo>
                      <a:lnTo>
                        <a:pt x="0" y="29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11113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0" name="Rectangle 203"/>
                <p:cNvSpPr>
                  <a:spLocks noChangeArrowheads="1"/>
                </p:cNvSpPr>
                <p:nvPr/>
              </p:nvSpPr>
              <p:spPr bwMode="auto">
                <a:xfrm>
                  <a:off x="2232" y="3182"/>
                  <a:ext cx="80" cy="11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/>
                  <a:r>
                    <a:rPr lang="en-GB" sz="900" b="1">
                      <a:solidFill>
                        <a:srgbClr val="000000"/>
                      </a:solidFill>
                      <a:latin typeface="Arial" pitchFamily="34" charset="0"/>
                    </a:rPr>
                    <a:t>11</a:t>
                  </a:r>
                  <a:endParaRPr lang="en-GB" sz="900">
                    <a:latin typeface="Arial" pitchFamily="34" charset="0"/>
                  </a:endParaRPr>
                </a:p>
              </p:txBody>
            </p:sp>
            <p:sp>
              <p:nvSpPr>
                <p:cNvPr id="571" name="Line 204"/>
                <p:cNvSpPr>
                  <a:spLocks noChangeShapeType="1"/>
                </p:cNvSpPr>
                <p:nvPr/>
              </p:nvSpPr>
              <p:spPr bwMode="auto">
                <a:xfrm>
                  <a:off x="2026" y="3356"/>
                  <a:ext cx="186" cy="0"/>
                </a:xfrm>
                <a:prstGeom prst="line">
                  <a:avLst/>
                </a:prstGeom>
                <a:noFill/>
                <a:ln w="238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2" name="Freeform 205"/>
                <p:cNvSpPr>
                  <a:spLocks/>
                </p:cNvSpPr>
                <p:nvPr/>
              </p:nvSpPr>
              <p:spPr bwMode="auto">
                <a:xfrm>
                  <a:off x="2092" y="3327"/>
                  <a:ext cx="53" cy="58"/>
                </a:xfrm>
                <a:custGeom>
                  <a:avLst/>
                  <a:gdLst>
                    <a:gd name="T0" fmla="*/ 13 w 59"/>
                    <a:gd name="T1" fmla="*/ 0 h 58"/>
                    <a:gd name="T2" fmla="*/ 28 w 59"/>
                    <a:gd name="T3" fmla="*/ 29 h 58"/>
                    <a:gd name="T4" fmla="*/ 13 w 59"/>
                    <a:gd name="T5" fmla="*/ 58 h 58"/>
                    <a:gd name="T6" fmla="*/ 0 w 59"/>
                    <a:gd name="T7" fmla="*/ 29 h 58"/>
                    <a:gd name="T8" fmla="*/ 13 w 59"/>
                    <a:gd name="T9" fmla="*/ 0 h 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"/>
                    <a:gd name="T16" fmla="*/ 0 h 58"/>
                    <a:gd name="T17" fmla="*/ 59 w 59"/>
                    <a:gd name="T18" fmla="*/ 58 h 5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" h="58">
                      <a:moveTo>
                        <a:pt x="29" y="0"/>
                      </a:moveTo>
                      <a:lnTo>
                        <a:pt x="59" y="29"/>
                      </a:lnTo>
                      <a:lnTo>
                        <a:pt x="29" y="58"/>
                      </a:lnTo>
                      <a:lnTo>
                        <a:pt x="0" y="29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1113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3" name="Rectangle 206"/>
                <p:cNvSpPr>
                  <a:spLocks noChangeArrowheads="1"/>
                </p:cNvSpPr>
                <p:nvPr/>
              </p:nvSpPr>
              <p:spPr bwMode="auto">
                <a:xfrm>
                  <a:off x="2232" y="3290"/>
                  <a:ext cx="80" cy="11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/>
                  <a:r>
                    <a:rPr lang="en-GB" sz="900" b="1">
                      <a:solidFill>
                        <a:srgbClr val="000000"/>
                      </a:solidFill>
                      <a:latin typeface="Arial" pitchFamily="34" charset="0"/>
                    </a:rPr>
                    <a:t>12</a:t>
                  </a:r>
                  <a:endParaRPr lang="en-GB" sz="900">
                    <a:latin typeface="Arial" pitchFamily="34" charset="0"/>
                  </a:endParaRPr>
                </a:p>
              </p:txBody>
            </p:sp>
            <p:sp>
              <p:nvSpPr>
                <p:cNvPr id="574" name="Line 207"/>
                <p:cNvSpPr>
                  <a:spLocks noChangeShapeType="1"/>
                </p:cNvSpPr>
                <p:nvPr/>
              </p:nvSpPr>
              <p:spPr bwMode="auto">
                <a:xfrm>
                  <a:off x="2026" y="3465"/>
                  <a:ext cx="186" cy="0"/>
                </a:xfrm>
                <a:prstGeom prst="line">
                  <a:avLst/>
                </a:prstGeom>
                <a:noFill/>
                <a:ln w="23813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5" name="Freeform 208"/>
                <p:cNvSpPr>
                  <a:spLocks/>
                </p:cNvSpPr>
                <p:nvPr/>
              </p:nvSpPr>
              <p:spPr bwMode="auto">
                <a:xfrm>
                  <a:off x="2092" y="3437"/>
                  <a:ext cx="53" cy="57"/>
                </a:xfrm>
                <a:custGeom>
                  <a:avLst/>
                  <a:gdLst>
                    <a:gd name="T0" fmla="*/ 13 w 59"/>
                    <a:gd name="T1" fmla="*/ 0 h 57"/>
                    <a:gd name="T2" fmla="*/ 28 w 59"/>
                    <a:gd name="T3" fmla="*/ 28 h 57"/>
                    <a:gd name="T4" fmla="*/ 13 w 59"/>
                    <a:gd name="T5" fmla="*/ 57 h 57"/>
                    <a:gd name="T6" fmla="*/ 0 w 59"/>
                    <a:gd name="T7" fmla="*/ 28 h 57"/>
                    <a:gd name="T8" fmla="*/ 13 w 59"/>
                    <a:gd name="T9" fmla="*/ 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"/>
                    <a:gd name="T16" fmla="*/ 0 h 57"/>
                    <a:gd name="T17" fmla="*/ 59 w 59"/>
                    <a:gd name="T18" fmla="*/ 57 h 5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" h="57">
                      <a:moveTo>
                        <a:pt x="29" y="0"/>
                      </a:moveTo>
                      <a:lnTo>
                        <a:pt x="59" y="28"/>
                      </a:lnTo>
                      <a:lnTo>
                        <a:pt x="29" y="57"/>
                      </a:lnTo>
                      <a:lnTo>
                        <a:pt x="0" y="28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11113">
                  <a:solidFill>
                    <a:srgbClr val="FF99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6" name="Rectangle 209"/>
                <p:cNvSpPr>
                  <a:spLocks noChangeArrowheads="1"/>
                </p:cNvSpPr>
                <p:nvPr/>
              </p:nvSpPr>
              <p:spPr bwMode="auto">
                <a:xfrm>
                  <a:off x="2232" y="3400"/>
                  <a:ext cx="80" cy="11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/>
                  <a:r>
                    <a:rPr lang="en-GB" sz="900" b="1">
                      <a:solidFill>
                        <a:srgbClr val="000000"/>
                      </a:solidFill>
                      <a:latin typeface="Arial" pitchFamily="34" charset="0"/>
                    </a:rPr>
                    <a:t>17</a:t>
                  </a:r>
                  <a:endParaRPr lang="en-GB" sz="900">
                    <a:latin typeface="Arial" pitchFamily="34" charset="0"/>
                  </a:endParaRPr>
                </a:p>
              </p:txBody>
            </p:sp>
            <p:sp>
              <p:nvSpPr>
                <p:cNvPr id="577" name="Line 210"/>
                <p:cNvSpPr>
                  <a:spLocks noChangeShapeType="1"/>
                </p:cNvSpPr>
                <p:nvPr/>
              </p:nvSpPr>
              <p:spPr bwMode="auto">
                <a:xfrm>
                  <a:off x="2026" y="3575"/>
                  <a:ext cx="186" cy="0"/>
                </a:xfrm>
                <a:prstGeom prst="line">
                  <a:avLst/>
                </a:prstGeom>
                <a:noFill/>
                <a:ln w="23813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8" name="Rectangle 211"/>
                <p:cNvSpPr>
                  <a:spLocks noChangeArrowheads="1"/>
                </p:cNvSpPr>
                <p:nvPr/>
              </p:nvSpPr>
              <p:spPr bwMode="auto">
                <a:xfrm>
                  <a:off x="2098" y="3553"/>
                  <a:ext cx="34" cy="36"/>
                </a:xfrm>
                <a:prstGeom prst="rect">
                  <a:avLst/>
                </a:prstGeom>
                <a:solidFill>
                  <a:srgbClr val="00FFFF"/>
                </a:solidFill>
                <a:ln w="11113">
                  <a:solidFill>
                    <a:srgbClr val="00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n-US" sz="1800">
                    <a:latin typeface="Arial" pitchFamily="34" charset="0"/>
                  </a:endParaRPr>
                </a:p>
              </p:txBody>
            </p:sp>
            <p:sp>
              <p:nvSpPr>
                <p:cNvPr id="579" name="Rectangle 212"/>
                <p:cNvSpPr>
                  <a:spLocks noChangeArrowheads="1"/>
                </p:cNvSpPr>
                <p:nvPr/>
              </p:nvSpPr>
              <p:spPr bwMode="auto">
                <a:xfrm>
                  <a:off x="2232" y="3510"/>
                  <a:ext cx="80" cy="11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/>
                  <a:r>
                    <a:rPr lang="en-GB" sz="900" b="1">
                      <a:solidFill>
                        <a:srgbClr val="000000"/>
                      </a:solidFill>
                      <a:latin typeface="Arial" pitchFamily="34" charset="0"/>
                    </a:rPr>
                    <a:t>18</a:t>
                  </a:r>
                  <a:endParaRPr lang="en-GB" sz="900">
                    <a:latin typeface="Arial" pitchFamily="34" charset="0"/>
                  </a:endParaRPr>
                </a:p>
              </p:txBody>
            </p:sp>
            <p:sp>
              <p:nvSpPr>
                <p:cNvPr id="580" name="Line 213"/>
                <p:cNvSpPr>
                  <a:spLocks noChangeShapeType="1"/>
                </p:cNvSpPr>
                <p:nvPr/>
              </p:nvSpPr>
              <p:spPr bwMode="auto">
                <a:xfrm>
                  <a:off x="2026" y="3684"/>
                  <a:ext cx="186" cy="0"/>
                </a:xfrm>
                <a:prstGeom prst="line">
                  <a:avLst/>
                </a:prstGeom>
                <a:noFill/>
                <a:ln w="23813">
                  <a:solidFill>
                    <a:srgbClr val="CC99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1" name="Rectangle 214"/>
                <p:cNvSpPr>
                  <a:spLocks noChangeArrowheads="1"/>
                </p:cNvSpPr>
                <p:nvPr/>
              </p:nvSpPr>
              <p:spPr bwMode="auto">
                <a:xfrm>
                  <a:off x="2098" y="3662"/>
                  <a:ext cx="34" cy="36"/>
                </a:xfrm>
                <a:prstGeom prst="rect">
                  <a:avLst/>
                </a:prstGeom>
                <a:solidFill>
                  <a:srgbClr val="CC99FF"/>
                </a:solidFill>
                <a:ln w="11113">
                  <a:solidFill>
                    <a:srgbClr val="CC99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n-US" sz="1800">
                    <a:latin typeface="Arial" pitchFamily="34" charset="0"/>
                  </a:endParaRPr>
                </a:p>
              </p:txBody>
            </p:sp>
            <p:sp>
              <p:nvSpPr>
                <p:cNvPr id="582" name="Rectangle 215"/>
                <p:cNvSpPr>
                  <a:spLocks noChangeArrowheads="1"/>
                </p:cNvSpPr>
                <p:nvPr/>
              </p:nvSpPr>
              <p:spPr bwMode="auto">
                <a:xfrm>
                  <a:off x="2232" y="3617"/>
                  <a:ext cx="80" cy="11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/>
                  <a:r>
                    <a:rPr lang="en-GB" sz="900" b="1">
                      <a:solidFill>
                        <a:srgbClr val="000000"/>
                      </a:solidFill>
                      <a:latin typeface="Arial" pitchFamily="34" charset="0"/>
                    </a:rPr>
                    <a:t>19</a:t>
                  </a:r>
                  <a:endParaRPr lang="en-GB" sz="900">
                    <a:latin typeface="Arial" pitchFamily="34" charset="0"/>
                  </a:endParaRPr>
                </a:p>
              </p:txBody>
            </p:sp>
            <p:sp>
              <p:nvSpPr>
                <p:cNvPr id="583" name="Line 216"/>
                <p:cNvSpPr>
                  <a:spLocks noChangeShapeType="1"/>
                </p:cNvSpPr>
                <p:nvPr/>
              </p:nvSpPr>
              <p:spPr bwMode="auto">
                <a:xfrm>
                  <a:off x="2026" y="3793"/>
                  <a:ext cx="186" cy="0"/>
                </a:xfrm>
                <a:prstGeom prst="line">
                  <a:avLst/>
                </a:prstGeom>
                <a:noFill/>
                <a:ln w="23813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4" name="Freeform 217"/>
                <p:cNvSpPr>
                  <a:spLocks/>
                </p:cNvSpPr>
                <p:nvPr/>
              </p:nvSpPr>
              <p:spPr bwMode="auto">
                <a:xfrm>
                  <a:off x="2092" y="3764"/>
                  <a:ext cx="53" cy="58"/>
                </a:xfrm>
                <a:custGeom>
                  <a:avLst/>
                  <a:gdLst>
                    <a:gd name="T0" fmla="*/ 13 w 59"/>
                    <a:gd name="T1" fmla="*/ 0 h 58"/>
                    <a:gd name="T2" fmla="*/ 28 w 59"/>
                    <a:gd name="T3" fmla="*/ 29 h 58"/>
                    <a:gd name="T4" fmla="*/ 13 w 59"/>
                    <a:gd name="T5" fmla="*/ 58 h 58"/>
                    <a:gd name="T6" fmla="*/ 0 w 59"/>
                    <a:gd name="T7" fmla="*/ 29 h 58"/>
                    <a:gd name="T8" fmla="*/ 13 w 59"/>
                    <a:gd name="T9" fmla="*/ 0 h 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"/>
                    <a:gd name="T16" fmla="*/ 0 h 58"/>
                    <a:gd name="T17" fmla="*/ 59 w 59"/>
                    <a:gd name="T18" fmla="*/ 58 h 5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" h="58">
                      <a:moveTo>
                        <a:pt x="29" y="0"/>
                      </a:moveTo>
                      <a:lnTo>
                        <a:pt x="59" y="29"/>
                      </a:lnTo>
                      <a:lnTo>
                        <a:pt x="29" y="58"/>
                      </a:lnTo>
                      <a:lnTo>
                        <a:pt x="0" y="29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11113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5" name="Rectangle 218"/>
                <p:cNvSpPr>
                  <a:spLocks noChangeArrowheads="1"/>
                </p:cNvSpPr>
                <p:nvPr/>
              </p:nvSpPr>
              <p:spPr bwMode="auto">
                <a:xfrm>
                  <a:off x="2232" y="3727"/>
                  <a:ext cx="80" cy="11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/>
                  <a:r>
                    <a:rPr lang="en-GB" sz="900" b="1">
                      <a:solidFill>
                        <a:srgbClr val="000000"/>
                      </a:solidFill>
                      <a:latin typeface="Arial" pitchFamily="34" charset="0"/>
                    </a:rPr>
                    <a:t>23</a:t>
                  </a:r>
                  <a:endParaRPr lang="en-GB" sz="900">
                    <a:latin typeface="Arial" pitchFamily="34" charset="0"/>
                  </a:endParaRPr>
                </a:p>
              </p:txBody>
            </p:sp>
            <p:sp>
              <p:nvSpPr>
                <p:cNvPr id="586" name="Line 219"/>
                <p:cNvSpPr>
                  <a:spLocks noChangeShapeType="1"/>
                </p:cNvSpPr>
                <p:nvPr/>
              </p:nvSpPr>
              <p:spPr bwMode="auto">
                <a:xfrm>
                  <a:off x="2026" y="3902"/>
                  <a:ext cx="186" cy="0"/>
                </a:xfrm>
                <a:prstGeom prst="line">
                  <a:avLst/>
                </a:prstGeom>
                <a:noFill/>
                <a:ln w="23813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7" name="Rectangle 220"/>
                <p:cNvSpPr>
                  <a:spLocks noChangeArrowheads="1"/>
                </p:cNvSpPr>
                <p:nvPr/>
              </p:nvSpPr>
              <p:spPr bwMode="auto">
                <a:xfrm>
                  <a:off x="2098" y="3881"/>
                  <a:ext cx="34" cy="36"/>
                </a:xfrm>
                <a:prstGeom prst="rect">
                  <a:avLst/>
                </a:prstGeom>
                <a:solidFill>
                  <a:srgbClr val="008000"/>
                </a:solidFill>
                <a:ln w="11113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n-US" sz="1800">
                    <a:latin typeface="Arial" pitchFamily="34" charset="0"/>
                  </a:endParaRPr>
                </a:p>
              </p:txBody>
            </p:sp>
            <p:sp>
              <p:nvSpPr>
                <p:cNvPr id="588" name="Rectangle 221"/>
                <p:cNvSpPr>
                  <a:spLocks noChangeArrowheads="1"/>
                </p:cNvSpPr>
                <p:nvPr/>
              </p:nvSpPr>
              <p:spPr bwMode="auto">
                <a:xfrm>
                  <a:off x="2232" y="3837"/>
                  <a:ext cx="80" cy="11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/>
                  <a:r>
                    <a:rPr lang="en-GB" sz="900" b="1">
                      <a:solidFill>
                        <a:srgbClr val="000000"/>
                      </a:solidFill>
                      <a:latin typeface="Arial" pitchFamily="34" charset="0"/>
                    </a:rPr>
                    <a:t>24</a:t>
                  </a:r>
                  <a:endParaRPr lang="en-GB" sz="900">
                    <a:latin typeface="Arial" pitchFamily="34" charset="0"/>
                  </a:endParaRPr>
                </a:p>
              </p:txBody>
            </p:sp>
            <p:sp>
              <p:nvSpPr>
                <p:cNvPr id="589" name="Text Box 222"/>
                <p:cNvSpPr txBox="1">
                  <a:spLocks noChangeArrowheads="1"/>
                </p:cNvSpPr>
                <p:nvPr/>
              </p:nvSpPr>
              <p:spPr bwMode="auto">
                <a:xfrm>
                  <a:off x="1933" y="3034"/>
                  <a:ext cx="471" cy="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ct val="125000"/>
                    </a:lnSpc>
                    <a:buFont typeface="Wingdings" pitchFamily="2" charset="2"/>
                    <a:buNone/>
                  </a:pPr>
                  <a:r>
                    <a:rPr lang="en-GB" sz="900" b="1">
                      <a:latin typeface="Arial" pitchFamily="34" charset="0"/>
                      <a:sym typeface="Symbol" pitchFamily="18" charset="2"/>
                    </a:rPr>
                    <a:t>Volunteer</a:t>
                  </a:r>
                </a:p>
              </p:txBody>
            </p:sp>
          </p:grpSp>
          <p:sp>
            <p:nvSpPr>
              <p:cNvPr id="591" name="Line 30"/>
              <p:cNvSpPr>
                <a:spLocks noChangeShapeType="1"/>
              </p:cNvSpPr>
              <p:nvPr/>
            </p:nvSpPr>
            <p:spPr bwMode="auto">
              <a:xfrm>
                <a:off x="5223526" y="4703772"/>
                <a:ext cx="317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92" name="Line 30"/>
              <p:cNvSpPr>
                <a:spLocks noChangeShapeType="1"/>
              </p:cNvSpPr>
              <p:nvPr/>
            </p:nvSpPr>
            <p:spPr bwMode="auto">
              <a:xfrm>
                <a:off x="5222362" y="4428851"/>
                <a:ext cx="317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93" name="Line 30"/>
              <p:cNvSpPr>
                <a:spLocks noChangeShapeType="1"/>
              </p:cNvSpPr>
              <p:nvPr/>
            </p:nvSpPr>
            <p:spPr bwMode="auto">
              <a:xfrm>
                <a:off x="5221198" y="4153930"/>
                <a:ext cx="317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97" name="Rectangle 405"/>
              <p:cNvSpPr>
                <a:spLocks noChangeArrowheads="1"/>
              </p:cNvSpPr>
              <p:nvPr/>
            </p:nvSpPr>
            <p:spPr bwMode="auto">
              <a:xfrm>
                <a:off x="5026188" y="4628453"/>
                <a:ext cx="177826" cy="1453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sz="1100" b="1">
                    <a:solidFill>
                      <a:srgbClr val="000000"/>
                    </a:solidFill>
                    <a:latin typeface="Arial" pitchFamily="34" charset="0"/>
                  </a:rPr>
                  <a:t>60</a:t>
                </a:r>
                <a:endParaRPr lang="en-GB" sz="1100">
                  <a:latin typeface="Arial" pitchFamily="34" charset="0"/>
                </a:endParaRPr>
              </a:p>
            </p:txBody>
          </p:sp>
          <p:sp>
            <p:nvSpPr>
              <p:cNvPr id="598" name="Rectangle 406"/>
              <p:cNvSpPr>
                <a:spLocks noChangeArrowheads="1"/>
              </p:cNvSpPr>
              <p:nvPr/>
            </p:nvSpPr>
            <p:spPr bwMode="auto">
              <a:xfrm>
                <a:off x="5026188" y="4359606"/>
                <a:ext cx="177826" cy="1453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sz="1100" b="1" dirty="0">
                    <a:solidFill>
                      <a:srgbClr val="000000"/>
                    </a:solidFill>
                    <a:latin typeface="Arial" pitchFamily="34" charset="0"/>
                  </a:rPr>
                  <a:t>70</a:t>
                </a:r>
                <a:endParaRPr lang="en-GB" sz="1100" dirty="0">
                  <a:latin typeface="Arial" pitchFamily="34" charset="0"/>
                </a:endParaRPr>
              </a:p>
            </p:txBody>
          </p:sp>
          <p:sp>
            <p:nvSpPr>
              <p:cNvPr id="599" name="Rectangle 407"/>
              <p:cNvSpPr>
                <a:spLocks noChangeArrowheads="1"/>
              </p:cNvSpPr>
              <p:nvPr/>
            </p:nvSpPr>
            <p:spPr bwMode="auto">
              <a:xfrm>
                <a:off x="5026188" y="4090759"/>
                <a:ext cx="177826" cy="1453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sz="1100" b="1" dirty="0">
                    <a:solidFill>
                      <a:srgbClr val="000000"/>
                    </a:solidFill>
                    <a:latin typeface="Arial" pitchFamily="34" charset="0"/>
                  </a:rPr>
                  <a:t>80</a:t>
                </a:r>
                <a:endParaRPr lang="en-GB" sz="1100" dirty="0">
                  <a:latin typeface="Arial" pitchFamily="34" charset="0"/>
                </a:endParaRPr>
              </a:p>
            </p:txBody>
          </p:sp>
        </p:grpSp>
        <p:sp>
          <p:nvSpPr>
            <p:cNvPr id="600" name="Rectangle 510"/>
            <p:cNvSpPr>
              <a:spLocks noChangeArrowheads="1"/>
            </p:cNvSpPr>
            <p:nvPr/>
          </p:nvSpPr>
          <p:spPr bwMode="auto">
            <a:xfrm>
              <a:off x="6651694" y="6528099"/>
              <a:ext cx="89768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sz="1200" b="1" dirty="0">
                  <a:solidFill>
                    <a:srgbClr val="000000"/>
                  </a:solidFill>
                </a:rPr>
                <a:t>t</a:t>
              </a:r>
              <a:r>
                <a:rPr lang="en-GB" sz="1200" b="1" dirty="0" smtClean="0">
                  <a:solidFill>
                    <a:srgbClr val="000000"/>
                  </a:solidFill>
                  <a:latin typeface="Arial" pitchFamily="34" charset="0"/>
                </a:rPr>
                <a:t>ime </a:t>
              </a:r>
              <a:r>
                <a:rPr lang="en-GB" sz="1200" b="1" dirty="0">
                  <a:solidFill>
                    <a:srgbClr val="000000"/>
                  </a:solidFill>
                  <a:latin typeface="Arial" pitchFamily="34" charset="0"/>
                </a:rPr>
                <a:t>[days]  </a:t>
              </a:r>
              <a:endParaRPr lang="en-GB" sz="1800" dirty="0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949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511"/>
          <p:cNvSpPr txBox="1">
            <a:spLocks noChangeArrowheads="1"/>
          </p:cNvSpPr>
          <p:nvPr/>
        </p:nvSpPr>
        <p:spPr bwMode="auto">
          <a:xfrm>
            <a:off x="5362576" y="6615440"/>
            <a:ext cx="378143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sz="1100" b="1" dirty="0" smtClean="0">
                <a:latin typeface="+mn-lt"/>
              </a:rPr>
              <a:t>Walker et al. ISME J (2011)</a:t>
            </a:r>
            <a:endParaRPr lang="en-GB" sz="1100" b="1" dirty="0">
              <a:latin typeface="+mn-l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066052" y="1630100"/>
            <a:ext cx="1690192" cy="830997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GB" sz="1600" b="1" i="1" dirty="0" smtClean="0">
                <a:latin typeface="+mn-lt"/>
                <a:cs typeface="Arial" panose="020B0604020202020204" pitchFamily="34" charset="0"/>
              </a:rPr>
              <a:t>breakdown dependent on keystone species</a:t>
            </a:r>
            <a:endParaRPr lang="en-GB" sz="1600" b="1" i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676735" y="1826367"/>
            <a:ext cx="1918126" cy="32932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400" b="1" i="1" dirty="0" err="1" smtClean="0">
                <a:solidFill>
                  <a:srgbClr val="990033"/>
                </a:solidFill>
                <a:latin typeface="+mn-lt"/>
                <a:cs typeface="Arial" panose="020B0604020202020204" pitchFamily="34" charset="0"/>
              </a:rPr>
              <a:t>Ruminococcus</a:t>
            </a:r>
            <a:r>
              <a:rPr lang="en-GB" sz="1400" b="1" i="1" dirty="0" smtClean="0">
                <a:solidFill>
                  <a:srgbClr val="990033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sz="1400" b="1" i="1" dirty="0" err="1" smtClean="0">
                <a:solidFill>
                  <a:srgbClr val="990033"/>
                </a:solidFill>
                <a:latin typeface="+mn-lt"/>
                <a:cs typeface="Arial" panose="020B0604020202020204" pitchFamily="34" charset="0"/>
              </a:rPr>
              <a:t>bromii</a:t>
            </a:r>
            <a:endParaRPr lang="en-GB" sz="1400" b="1" i="1" dirty="0" smtClean="0">
              <a:solidFill>
                <a:srgbClr val="990033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7" name="Text Box 70"/>
          <p:cNvSpPr txBox="1">
            <a:spLocks noChangeArrowheads="1"/>
          </p:cNvSpPr>
          <p:nvPr/>
        </p:nvSpPr>
        <p:spPr bwMode="auto">
          <a:xfrm>
            <a:off x="2743636" y="2531379"/>
            <a:ext cx="184526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FF66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en-GB" sz="1600" b="1" dirty="0" smtClean="0">
                <a:solidFill>
                  <a:srgbClr val="FF6600"/>
                </a:solidFill>
                <a:latin typeface="+mn-lt"/>
                <a:cs typeface="Arial" panose="020B0604020202020204" pitchFamily="34" charset="0"/>
              </a:rPr>
              <a:t>-glucans, glucose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005080" y="2909813"/>
            <a:ext cx="1694702" cy="791435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400" b="1" i="1" dirty="0" err="1" smtClean="0">
                <a:solidFill>
                  <a:srgbClr val="FF6600"/>
                </a:solidFill>
                <a:latin typeface="+mn-lt"/>
                <a:cs typeface="Arial" panose="020B0604020202020204" pitchFamily="34" charset="0"/>
              </a:rPr>
              <a:t>Bacteroides</a:t>
            </a:r>
            <a:r>
              <a:rPr lang="en-GB" sz="1400" b="1" i="1" dirty="0" smtClean="0">
                <a:solidFill>
                  <a:srgbClr val="FF6600"/>
                </a:solidFill>
                <a:latin typeface="+mn-lt"/>
                <a:cs typeface="Arial" panose="020B0604020202020204" pitchFamily="34" charset="0"/>
              </a:rPr>
              <a:t> spp.</a:t>
            </a:r>
          </a:p>
          <a:p>
            <a:pPr>
              <a:lnSpc>
                <a:spcPct val="110000"/>
              </a:lnSpc>
            </a:pPr>
            <a:r>
              <a:rPr lang="en-GB" sz="1400" b="1" i="1" dirty="0" err="1" smtClean="0">
                <a:solidFill>
                  <a:srgbClr val="FF6600"/>
                </a:solidFill>
                <a:latin typeface="+mn-lt"/>
                <a:cs typeface="Arial" panose="020B0604020202020204" pitchFamily="34" charset="0"/>
              </a:rPr>
              <a:t>Eubacterium</a:t>
            </a:r>
            <a:r>
              <a:rPr lang="en-GB" sz="1400" b="1" i="1" dirty="0" smtClean="0">
                <a:solidFill>
                  <a:srgbClr val="FF66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sz="1400" b="1" i="1" dirty="0" err="1" smtClean="0">
                <a:solidFill>
                  <a:srgbClr val="FF6600"/>
                </a:solidFill>
                <a:latin typeface="+mn-lt"/>
                <a:cs typeface="Arial" panose="020B0604020202020204" pitchFamily="34" charset="0"/>
              </a:rPr>
              <a:t>rectale</a:t>
            </a:r>
            <a:endParaRPr lang="en-GB" sz="1400" b="1" i="1" dirty="0" smtClean="0">
              <a:solidFill>
                <a:srgbClr val="FF6600"/>
              </a:solidFill>
              <a:latin typeface="+mn-lt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GB" sz="1400" b="1" i="1" dirty="0" smtClean="0">
                <a:solidFill>
                  <a:srgbClr val="FF6600"/>
                </a:solidFill>
                <a:latin typeface="+mn-lt"/>
                <a:cs typeface="Arial" panose="020B0604020202020204" pitchFamily="34" charset="0"/>
              </a:rPr>
              <a:t>etc., etc., etc.</a:t>
            </a:r>
            <a:endParaRPr lang="en-GB" sz="1400" b="1" i="1" dirty="0">
              <a:solidFill>
                <a:srgbClr val="FF66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3" name="Line 86"/>
          <p:cNvSpPr>
            <a:spLocks noChangeShapeType="1"/>
          </p:cNvSpPr>
          <p:nvPr/>
        </p:nvSpPr>
        <p:spPr bwMode="auto">
          <a:xfrm>
            <a:off x="3656201" y="1691084"/>
            <a:ext cx="0" cy="822317"/>
          </a:xfrm>
          <a:prstGeom prst="line">
            <a:avLst/>
          </a:prstGeom>
          <a:noFill/>
          <a:ln w="38100">
            <a:solidFill>
              <a:srgbClr val="9900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>
              <a:latin typeface="+mn-lt"/>
              <a:cs typeface="Arial" panose="020B0604020202020204" pitchFamily="34" charset="0"/>
            </a:endParaRPr>
          </a:p>
        </p:txBody>
      </p:sp>
      <p:sp>
        <p:nvSpPr>
          <p:cNvPr id="94" name="Line 86"/>
          <p:cNvSpPr>
            <a:spLocks noChangeShapeType="1"/>
          </p:cNvSpPr>
          <p:nvPr/>
        </p:nvSpPr>
        <p:spPr bwMode="auto">
          <a:xfrm>
            <a:off x="3323969" y="2877128"/>
            <a:ext cx="0" cy="822317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 sz="1600">
              <a:latin typeface="+mn-lt"/>
              <a:cs typeface="Arial" panose="020B0604020202020204" pitchFamily="34" charset="0"/>
            </a:endParaRPr>
          </a:p>
        </p:txBody>
      </p:sp>
      <p:sp>
        <p:nvSpPr>
          <p:cNvPr id="96" name="Line 86"/>
          <p:cNvSpPr>
            <a:spLocks noChangeShapeType="1"/>
          </p:cNvSpPr>
          <p:nvPr/>
        </p:nvSpPr>
        <p:spPr bwMode="auto">
          <a:xfrm>
            <a:off x="3489121" y="2877128"/>
            <a:ext cx="0" cy="822317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>
              <a:latin typeface="+mn-lt"/>
              <a:cs typeface="Arial" panose="020B0604020202020204" pitchFamily="34" charset="0"/>
            </a:endParaRPr>
          </a:p>
        </p:txBody>
      </p:sp>
      <p:sp>
        <p:nvSpPr>
          <p:cNvPr id="103" name="Line 86"/>
          <p:cNvSpPr>
            <a:spLocks noChangeShapeType="1"/>
          </p:cNvSpPr>
          <p:nvPr/>
        </p:nvSpPr>
        <p:spPr bwMode="auto">
          <a:xfrm>
            <a:off x="3654273" y="2877128"/>
            <a:ext cx="0" cy="822317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>
              <a:latin typeface="+mn-lt"/>
              <a:cs typeface="Arial" panose="020B0604020202020204" pitchFamily="34" charset="0"/>
            </a:endParaRPr>
          </a:p>
        </p:txBody>
      </p:sp>
      <p:sp>
        <p:nvSpPr>
          <p:cNvPr id="104" name="Line 86"/>
          <p:cNvSpPr>
            <a:spLocks noChangeShapeType="1"/>
          </p:cNvSpPr>
          <p:nvPr/>
        </p:nvSpPr>
        <p:spPr bwMode="auto">
          <a:xfrm>
            <a:off x="3819425" y="2877128"/>
            <a:ext cx="0" cy="822317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>
              <a:latin typeface="+mn-lt"/>
              <a:cs typeface="Arial" panose="020B0604020202020204" pitchFamily="34" charset="0"/>
            </a:endParaRPr>
          </a:p>
        </p:txBody>
      </p:sp>
      <p:sp>
        <p:nvSpPr>
          <p:cNvPr id="111" name="Line 86"/>
          <p:cNvSpPr>
            <a:spLocks noChangeShapeType="1"/>
          </p:cNvSpPr>
          <p:nvPr/>
        </p:nvSpPr>
        <p:spPr bwMode="auto">
          <a:xfrm>
            <a:off x="3984577" y="2877128"/>
            <a:ext cx="0" cy="822317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>
              <a:latin typeface="+mn-lt"/>
              <a:cs typeface="Arial" panose="020B0604020202020204" pitchFamily="34" charset="0"/>
            </a:endParaRPr>
          </a:p>
        </p:txBody>
      </p:sp>
      <p:sp>
        <p:nvSpPr>
          <p:cNvPr id="112" name="Text Box 70"/>
          <p:cNvSpPr txBox="1">
            <a:spLocks noChangeArrowheads="1"/>
          </p:cNvSpPr>
          <p:nvPr/>
        </p:nvSpPr>
        <p:spPr bwMode="auto">
          <a:xfrm>
            <a:off x="475986" y="1301707"/>
            <a:ext cx="975532" cy="338554"/>
          </a:xfrm>
          <a:prstGeom prst="rect">
            <a:avLst/>
          </a:prstGeom>
          <a:solidFill>
            <a:srgbClr val="D1E39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>
                <a:latin typeface="+mn-lt"/>
                <a:cs typeface="Arial" panose="020B0604020202020204" pitchFamily="34" charset="0"/>
              </a:rPr>
              <a:t>soluble</a:t>
            </a:r>
          </a:p>
        </p:txBody>
      </p:sp>
      <p:sp>
        <p:nvSpPr>
          <p:cNvPr id="113" name="Line 86"/>
          <p:cNvSpPr>
            <a:spLocks noChangeShapeType="1"/>
          </p:cNvSpPr>
          <p:nvPr/>
        </p:nvSpPr>
        <p:spPr bwMode="auto">
          <a:xfrm>
            <a:off x="2063101" y="1681045"/>
            <a:ext cx="0" cy="82231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 sz="160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14" name="Text Box 70"/>
          <p:cNvSpPr txBox="1">
            <a:spLocks noChangeArrowheads="1"/>
          </p:cNvSpPr>
          <p:nvPr/>
        </p:nvSpPr>
        <p:spPr bwMode="auto">
          <a:xfrm>
            <a:off x="1565386" y="2532154"/>
            <a:ext cx="975532" cy="338554"/>
          </a:xfrm>
          <a:prstGeom prst="rect">
            <a:avLst/>
          </a:prstGeom>
          <a:solidFill>
            <a:srgbClr val="D1E39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>
                <a:latin typeface="+mn-lt"/>
                <a:cs typeface="Arial" panose="020B0604020202020204" pitchFamily="34" charset="0"/>
              </a:rPr>
              <a:t>soluble</a:t>
            </a:r>
          </a:p>
        </p:txBody>
      </p:sp>
      <p:sp>
        <p:nvSpPr>
          <p:cNvPr id="115" name="Text Box 70"/>
          <p:cNvSpPr txBox="1">
            <a:spLocks noChangeArrowheads="1"/>
          </p:cNvSpPr>
          <p:nvPr/>
        </p:nvSpPr>
        <p:spPr bwMode="auto">
          <a:xfrm>
            <a:off x="1566997" y="1304078"/>
            <a:ext cx="975532" cy="338554"/>
          </a:xfrm>
          <a:prstGeom prst="rect">
            <a:avLst/>
          </a:prstGeom>
          <a:solidFill>
            <a:srgbClr val="38BE3E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>
                <a:latin typeface="+mn-lt"/>
                <a:cs typeface="Arial" panose="020B0604020202020204" pitchFamily="34" charset="0"/>
              </a:rPr>
              <a:t>insoluble</a:t>
            </a:r>
          </a:p>
        </p:txBody>
      </p:sp>
      <p:sp>
        <p:nvSpPr>
          <p:cNvPr id="116" name="Text Box 70"/>
          <p:cNvSpPr txBox="1">
            <a:spLocks noChangeArrowheads="1"/>
          </p:cNvSpPr>
          <p:nvPr/>
        </p:nvSpPr>
        <p:spPr bwMode="auto">
          <a:xfrm>
            <a:off x="180631" y="893444"/>
            <a:ext cx="2669790" cy="338554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>
                <a:latin typeface="+mn-lt"/>
                <a:cs typeface="Arial" panose="020B0604020202020204" pitchFamily="34" charset="0"/>
              </a:rPr>
              <a:t>non-digestible carbohydrates</a:t>
            </a:r>
          </a:p>
        </p:txBody>
      </p:sp>
      <p:sp>
        <p:nvSpPr>
          <p:cNvPr id="2" name="Rectangle 1"/>
          <p:cNvSpPr/>
          <p:nvPr/>
        </p:nvSpPr>
        <p:spPr>
          <a:xfrm>
            <a:off x="2726673" y="2531379"/>
            <a:ext cx="2981417" cy="1271176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2" name="Rectangle 601"/>
          <p:cNvSpPr/>
          <p:nvPr/>
        </p:nvSpPr>
        <p:spPr>
          <a:xfrm>
            <a:off x="3737194" y="2133765"/>
            <a:ext cx="1652445" cy="196694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1" name="Rectangle 250"/>
          <p:cNvSpPr/>
          <p:nvPr/>
        </p:nvSpPr>
        <p:spPr>
          <a:xfrm>
            <a:off x="0" y="0"/>
            <a:ext cx="9144000" cy="62071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2" name="Text Box 8"/>
          <p:cNvSpPr txBox="1">
            <a:spLocks noChangeArrowheads="1"/>
          </p:cNvSpPr>
          <p:nvPr/>
        </p:nvSpPr>
        <p:spPr bwMode="auto">
          <a:xfrm>
            <a:off x="165100" y="112713"/>
            <a:ext cx="58505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Microbial carbohydrate metabolism – resistant starch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53" name="Text Box 70"/>
          <p:cNvSpPr txBox="1">
            <a:spLocks noChangeArrowheads="1"/>
          </p:cNvSpPr>
          <p:nvPr/>
        </p:nvSpPr>
        <p:spPr bwMode="auto">
          <a:xfrm>
            <a:off x="2736401" y="1287842"/>
            <a:ext cx="184526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rgbClr val="990033"/>
                </a:solidFill>
                <a:latin typeface="+mn-lt"/>
                <a:cs typeface="Arial" panose="020B0604020202020204" pitchFamily="34" charset="0"/>
              </a:rPr>
              <a:t>resistant starch</a:t>
            </a:r>
          </a:p>
        </p:txBody>
      </p:sp>
      <p:grpSp>
        <p:nvGrpSpPr>
          <p:cNvPr id="249" name="Group 248"/>
          <p:cNvGrpSpPr/>
          <p:nvPr/>
        </p:nvGrpSpPr>
        <p:grpSpPr>
          <a:xfrm>
            <a:off x="4889975" y="4317982"/>
            <a:ext cx="3674542" cy="2420938"/>
            <a:chOff x="268290" y="4022726"/>
            <a:chExt cx="4065590" cy="2420938"/>
          </a:xfrm>
        </p:grpSpPr>
        <p:grpSp>
          <p:nvGrpSpPr>
            <p:cNvPr id="250" name="Group 446"/>
            <p:cNvGrpSpPr>
              <a:grpSpLocks/>
            </p:cNvGrpSpPr>
            <p:nvPr/>
          </p:nvGrpSpPr>
          <p:grpSpPr bwMode="auto">
            <a:xfrm>
              <a:off x="268290" y="4022726"/>
              <a:ext cx="4065590" cy="2420938"/>
              <a:chOff x="169" y="2534"/>
              <a:chExt cx="2561" cy="1525"/>
            </a:xfrm>
          </p:grpSpPr>
          <p:sp>
            <p:nvSpPr>
              <p:cNvPr id="259" name="Rectangle 1205"/>
              <p:cNvSpPr>
                <a:spLocks noChangeArrowheads="1"/>
              </p:cNvSpPr>
              <p:nvPr/>
            </p:nvSpPr>
            <p:spPr bwMode="auto">
              <a:xfrm>
                <a:off x="541" y="3833"/>
                <a:ext cx="98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sz="1100" b="1">
                    <a:solidFill>
                      <a:srgbClr val="000000"/>
                    </a:solidFill>
                    <a:latin typeface="Arial" pitchFamily="34" charset="0"/>
                  </a:rPr>
                  <a:t>11</a:t>
                </a:r>
                <a:endParaRPr lang="en-GB" sz="1100">
                  <a:latin typeface="Arial" pitchFamily="34" charset="0"/>
                </a:endParaRPr>
              </a:p>
            </p:txBody>
          </p:sp>
          <p:sp>
            <p:nvSpPr>
              <p:cNvPr id="260" name="Rectangle 1206"/>
              <p:cNvSpPr>
                <a:spLocks noChangeArrowheads="1"/>
              </p:cNvSpPr>
              <p:nvPr/>
            </p:nvSpPr>
            <p:spPr bwMode="auto">
              <a:xfrm>
                <a:off x="699" y="3833"/>
                <a:ext cx="98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sz="1100" b="1">
                    <a:solidFill>
                      <a:srgbClr val="000000"/>
                    </a:solidFill>
                    <a:latin typeface="Arial" pitchFamily="34" charset="0"/>
                  </a:rPr>
                  <a:t>12</a:t>
                </a:r>
                <a:endParaRPr lang="en-GB" sz="1100">
                  <a:latin typeface="Arial" pitchFamily="34" charset="0"/>
                </a:endParaRPr>
              </a:p>
            </p:txBody>
          </p:sp>
          <p:sp>
            <p:nvSpPr>
              <p:cNvPr id="261" name="Rectangle 1207"/>
              <p:cNvSpPr>
                <a:spLocks noChangeArrowheads="1"/>
              </p:cNvSpPr>
              <p:nvPr/>
            </p:nvSpPr>
            <p:spPr bwMode="auto">
              <a:xfrm>
                <a:off x="858" y="3833"/>
                <a:ext cx="98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sz="1100" b="1">
                    <a:solidFill>
                      <a:srgbClr val="000000"/>
                    </a:solidFill>
                    <a:latin typeface="Arial" pitchFamily="34" charset="0"/>
                  </a:rPr>
                  <a:t>17</a:t>
                </a:r>
                <a:endParaRPr lang="en-GB" sz="1100">
                  <a:latin typeface="Arial" pitchFamily="34" charset="0"/>
                </a:endParaRPr>
              </a:p>
            </p:txBody>
          </p:sp>
          <p:sp>
            <p:nvSpPr>
              <p:cNvPr id="262" name="Rectangle 1208"/>
              <p:cNvSpPr>
                <a:spLocks noChangeArrowheads="1"/>
              </p:cNvSpPr>
              <p:nvPr/>
            </p:nvSpPr>
            <p:spPr bwMode="auto">
              <a:xfrm>
                <a:off x="1016" y="3833"/>
                <a:ext cx="98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sz="1100" b="1" dirty="0">
                    <a:solidFill>
                      <a:srgbClr val="000000"/>
                    </a:solidFill>
                    <a:latin typeface="Arial" pitchFamily="34" charset="0"/>
                  </a:rPr>
                  <a:t>18</a:t>
                </a:r>
                <a:endParaRPr lang="en-GB" sz="1100" dirty="0">
                  <a:latin typeface="Arial" pitchFamily="34" charset="0"/>
                </a:endParaRPr>
              </a:p>
            </p:txBody>
          </p:sp>
          <p:sp>
            <p:nvSpPr>
              <p:cNvPr id="263" name="Rectangle 1209"/>
              <p:cNvSpPr>
                <a:spLocks noChangeArrowheads="1"/>
              </p:cNvSpPr>
              <p:nvPr/>
            </p:nvSpPr>
            <p:spPr bwMode="auto">
              <a:xfrm>
                <a:off x="1174" y="3833"/>
                <a:ext cx="98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sz="1100" b="1">
                    <a:solidFill>
                      <a:srgbClr val="000000"/>
                    </a:solidFill>
                    <a:latin typeface="Arial" pitchFamily="34" charset="0"/>
                  </a:rPr>
                  <a:t>19</a:t>
                </a:r>
                <a:endParaRPr lang="en-GB" sz="1100">
                  <a:latin typeface="Arial" pitchFamily="34" charset="0"/>
                </a:endParaRPr>
              </a:p>
            </p:txBody>
          </p:sp>
          <p:sp>
            <p:nvSpPr>
              <p:cNvPr id="264" name="Rectangle 1210"/>
              <p:cNvSpPr>
                <a:spLocks noChangeArrowheads="1"/>
              </p:cNvSpPr>
              <p:nvPr/>
            </p:nvSpPr>
            <p:spPr bwMode="auto">
              <a:xfrm>
                <a:off x="1333" y="3833"/>
                <a:ext cx="98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sz="1100" b="1">
                    <a:solidFill>
                      <a:srgbClr val="000000"/>
                    </a:solidFill>
                    <a:latin typeface="Arial" pitchFamily="34" charset="0"/>
                  </a:rPr>
                  <a:t>23</a:t>
                </a:r>
                <a:endParaRPr lang="en-GB" sz="1100">
                  <a:latin typeface="Arial" pitchFamily="34" charset="0"/>
                </a:endParaRPr>
              </a:p>
            </p:txBody>
          </p:sp>
          <p:sp>
            <p:nvSpPr>
              <p:cNvPr id="265" name="Rectangle 1211"/>
              <p:cNvSpPr>
                <a:spLocks noChangeArrowheads="1"/>
              </p:cNvSpPr>
              <p:nvPr/>
            </p:nvSpPr>
            <p:spPr bwMode="auto">
              <a:xfrm>
                <a:off x="1491" y="3833"/>
                <a:ext cx="98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sz="1100" b="1">
                    <a:solidFill>
                      <a:srgbClr val="000000"/>
                    </a:solidFill>
                    <a:latin typeface="Arial" pitchFamily="34" charset="0"/>
                  </a:rPr>
                  <a:t>24</a:t>
                </a:r>
                <a:endParaRPr lang="en-GB" sz="1100">
                  <a:latin typeface="Arial" pitchFamily="34" charset="0"/>
                </a:endParaRPr>
              </a:p>
            </p:txBody>
          </p:sp>
          <p:sp>
            <p:nvSpPr>
              <p:cNvPr id="266" name="Line 1212"/>
              <p:cNvSpPr>
                <a:spLocks noChangeShapeType="1"/>
              </p:cNvSpPr>
              <p:nvPr/>
            </p:nvSpPr>
            <p:spPr bwMode="auto">
              <a:xfrm flipH="1">
                <a:off x="519" y="2588"/>
                <a:ext cx="0" cy="12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7" name="Line 1213"/>
              <p:cNvSpPr>
                <a:spLocks noChangeShapeType="1"/>
              </p:cNvSpPr>
              <p:nvPr/>
            </p:nvSpPr>
            <p:spPr bwMode="auto">
              <a:xfrm>
                <a:off x="497" y="3812"/>
                <a:ext cx="2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8" name="Line 1214"/>
              <p:cNvSpPr>
                <a:spLocks noChangeShapeType="1"/>
              </p:cNvSpPr>
              <p:nvPr/>
            </p:nvSpPr>
            <p:spPr bwMode="auto">
              <a:xfrm>
                <a:off x="497" y="3565"/>
                <a:ext cx="2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9" name="Line 1215"/>
              <p:cNvSpPr>
                <a:spLocks noChangeShapeType="1"/>
              </p:cNvSpPr>
              <p:nvPr/>
            </p:nvSpPr>
            <p:spPr bwMode="auto">
              <a:xfrm>
                <a:off x="497" y="3324"/>
                <a:ext cx="2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0" name="Line 1216"/>
              <p:cNvSpPr>
                <a:spLocks noChangeShapeType="1"/>
              </p:cNvSpPr>
              <p:nvPr/>
            </p:nvSpPr>
            <p:spPr bwMode="auto">
              <a:xfrm>
                <a:off x="497" y="3076"/>
                <a:ext cx="2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1" name="Line 1217"/>
              <p:cNvSpPr>
                <a:spLocks noChangeShapeType="1"/>
              </p:cNvSpPr>
              <p:nvPr/>
            </p:nvSpPr>
            <p:spPr bwMode="auto">
              <a:xfrm>
                <a:off x="497" y="2829"/>
                <a:ext cx="2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2" name="Line 1218"/>
              <p:cNvSpPr>
                <a:spLocks noChangeShapeType="1"/>
              </p:cNvSpPr>
              <p:nvPr/>
            </p:nvSpPr>
            <p:spPr bwMode="auto">
              <a:xfrm>
                <a:off x="497" y="2587"/>
                <a:ext cx="2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3" name="Line 1219"/>
              <p:cNvSpPr>
                <a:spLocks noChangeShapeType="1"/>
              </p:cNvSpPr>
              <p:nvPr/>
            </p:nvSpPr>
            <p:spPr bwMode="auto">
              <a:xfrm>
                <a:off x="517" y="3812"/>
                <a:ext cx="221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4" name="Rectangle 1220"/>
              <p:cNvSpPr>
                <a:spLocks noChangeArrowheads="1"/>
              </p:cNvSpPr>
              <p:nvPr/>
            </p:nvSpPr>
            <p:spPr bwMode="auto">
              <a:xfrm>
                <a:off x="433" y="3759"/>
                <a:ext cx="49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sz="1100" b="1">
                    <a:solidFill>
                      <a:srgbClr val="000000"/>
                    </a:solidFill>
                    <a:latin typeface="Arial" pitchFamily="34" charset="0"/>
                  </a:rPr>
                  <a:t>0</a:t>
                </a:r>
                <a:endParaRPr lang="en-GB" sz="1100">
                  <a:latin typeface="Arial" pitchFamily="34" charset="0"/>
                </a:endParaRPr>
              </a:p>
            </p:txBody>
          </p:sp>
          <p:sp>
            <p:nvSpPr>
              <p:cNvPr id="275" name="Rectangle 1221"/>
              <p:cNvSpPr>
                <a:spLocks noChangeArrowheads="1"/>
              </p:cNvSpPr>
              <p:nvPr/>
            </p:nvSpPr>
            <p:spPr bwMode="auto">
              <a:xfrm>
                <a:off x="380" y="3513"/>
                <a:ext cx="98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sz="1100" b="1">
                    <a:solidFill>
                      <a:srgbClr val="000000"/>
                    </a:solidFill>
                    <a:latin typeface="Arial" pitchFamily="34" charset="0"/>
                  </a:rPr>
                  <a:t>20</a:t>
                </a:r>
                <a:endParaRPr lang="en-GB" sz="1100">
                  <a:latin typeface="Arial" pitchFamily="34" charset="0"/>
                </a:endParaRPr>
              </a:p>
            </p:txBody>
          </p:sp>
          <p:sp>
            <p:nvSpPr>
              <p:cNvPr id="276" name="Rectangle 1222"/>
              <p:cNvSpPr>
                <a:spLocks noChangeArrowheads="1"/>
              </p:cNvSpPr>
              <p:nvPr/>
            </p:nvSpPr>
            <p:spPr bwMode="auto">
              <a:xfrm>
                <a:off x="380" y="3270"/>
                <a:ext cx="98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sz="1100" b="1">
                    <a:solidFill>
                      <a:srgbClr val="000000"/>
                    </a:solidFill>
                    <a:latin typeface="Arial" pitchFamily="34" charset="0"/>
                  </a:rPr>
                  <a:t>40</a:t>
                </a:r>
                <a:endParaRPr lang="en-GB" sz="1100">
                  <a:latin typeface="Arial" pitchFamily="34" charset="0"/>
                </a:endParaRPr>
              </a:p>
            </p:txBody>
          </p:sp>
          <p:sp>
            <p:nvSpPr>
              <p:cNvPr id="277" name="Rectangle 1223"/>
              <p:cNvSpPr>
                <a:spLocks noChangeArrowheads="1"/>
              </p:cNvSpPr>
              <p:nvPr/>
            </p:nvSpPr>
            <p:spPr bwMode="auto">
              <a:xfrm>
                <a:off x="380" y="3023"/>
                <a:ext cx="98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sz="1100" b="1">
                    <a:solidFill>
                      <a:srgbClr val="000000"/>
                    </a:solidFill>
                    <a:latin typeface="Arial" pitchFamily="34" charset="0"/>
                  </a:rPr>
                  <a:t>60</a:t>
                </a:r>
                <a:endParaRPr lang="en-GB" sz="1100">
                  <a:latin typeface="Arial" pitchFamily="34" charset="0"/>
                </a:endParaRPr>
              </a:p>
            </p:txBody>
          </p:sp>
          <p:sp>
            <p:nvSpPr>
              <p:cNvPr id="278" name="Rectangle 1224"/>
              <p:cNvSpPr>
                <a:spLocks noChangeArrowheads="1"/>
              </p:cNvSpPr>
              <p:nvPr/>
            </p:nvSpPr>
            <p:spPr bwMode="auto">
              <a:xfrm>
                <a:off x="380" y="2776"/>
                <a:ext cx="98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sz="1100" b="1">
                    <a:solidFill>
                      <a:srgbClr val="000000"/>
                    </a:solidFill>
                    <a:latin typeface="Arial" pitchFamily="34" charset="0"/>
                  </a:rPr>
                  <a:t>80</a:t>
                </a:r>
                <a:endParaRPr lang="en-GB" sz="1100">
                  <a:latin typeface="Arial" pitchFamily="34" charset="0"/>
                </a:endParaRPr>
              </a:p>
            </p:txBody>
          </p:sp>
          <p:sp>
            <p:nvSpPr>
              <p:cNvPr id="279" name="Rectangle 1225"/>
              <p:cNvSpPr>
                <a:spLocks noChangeArrowheads="1"/>
              </p:cNvSpPr>
              <p:nvPr/>
            </p:nvSpPr>
            <p:spPr bwMode="auto">
              <a:xfrm>
                <a:off x="327" y="2534"/>
                <a:ext cx="147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sz="1100" b="1">
                    <a:solidFill>
                      <a:srgbClr val="000000"/>
                    </a:solidFill>
                    <a:latin typeface="Arial" pitchFamily="34" charset="0"/>
                  </a:rPr>
                  <a:t>100</a:t>
                </a:r>
                <a:endParaRPr lang="en-GB" sz="1100">
                  <a:latin typeface="Arial" pitchFamily="34" charset="0"/>
                </a:endParaRPr>
              </a:p>
            </p:txBody>
          </p:sp>
          <p:sp>
            <p:nvSpPr>
              <p:cNvPr id="280" name="Rectangle 1226"/>
              <p:cNvSpPr>
                <a:spLocks noChangeArrowheads="1"/>
              </p:cNvSpPr>
              <p:nvPr/>
            </p:nvSpPr>
            <p:spPr bwMode="auto">
              <a:xfrm>
                <a:off x="1645" y="3833"/>
                <a:ext cx="98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sz="1100" b="1">
                    <a:solidFill>
                      <a:srgbClr val="000000"/>
                    </a:solidFill>
                    <a:latin typeface="Arial" pitchFamily="34" charset="0"/>
                  </a:rPr>
                  <a:t>14</a:t>
                </a:r>
                <a:endParaRPr lang="en-GB" sz="1100">
                  <a:latin typeface="Arial" pitchFamily="34" charset="0"/>
                </a:endParaRPr>
              </a:p>
            </p:txBody>
          </p:sp>
          <p:sp>
            <p:nvSpPr>
              <p:cNvPr id="281" name="Rectangle 1227"/>
              <p:cNvSpPr>
                <a:spLocks noChangeArrowheads="1"/>
              </p:cNvSpPr>
              <p:nvPr/>
            </p:nvSpPr>
            <p:spPr bwMode="auto">
              <a:xfrm>
                <a:off x="1803" y="3833"/>
                <a:ext cx="98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sz="1100" b="1">
                    <a:solidFill>
                      <a:srgbClr val="000000"/>
                    </a:solidFill>
                    <a:latin typeface="Arial" pitchFamily="34" charset="0"/>
                  </a:rPr>
                  <a:t>15</a:t>
                </a:r>
                <a:endParaRPr lang="en-GB" sz="1100">
                  <a:latin typeface="Arial" pitchFamily="34" charset="0"/>
                </a:endParaRPr>
              </a:p>
            </p:txBody>
          </p:sp>
          <p:sp>
            <p:nvSpPr>
              <p:cNvPr id="282" name="Rectangle 1228"/>
              <p:cNvSpPr>
                <a:spLocks noChangeArrowheads="1"/>
              </p:cNvSpPr>
              <p:nvPr/>
            </p:nvSpPr>
            <p:spPr bwMode="auto">
              <a:xfrm>
                <a:off x="1964" y="3833"/>
                <a:ext cx="98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sz="1100" b="1">
                    <a:solidFill>
                      <a:srgbClr val="000000"/>
                    </a:solidFill>
                    <a:latin typeface="Arial" pitchFamily="34" charset="0"/>
                  </a:rPr>
                  <a:t>16</a:t>
                </a:r>
                <a:endParaRPr lang="en-GB" sz="1100">
                  <a:latin typeface="Arial" pitchFamily="34" charset="0"/>
                </a:endParaRPr>
              </a:p>
            </p:txBody>
          </p:sp>
          <p:sp>
            <p:nvSpPr>
              <p:cNvPr id="283" name="Rectangle 1229"/>
              <p:cNvSpPr>
                <a:spLocks noChangeArrowheads="1"/>
              </p:cNvSpPr>
              <p:nvPr/>
            </p:nvSpPr>
            <p:spPr bwMode="auto">
              <a:xfrm>
                <a:off x="2127" y="3833"/>
                <a:ext cx="98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sz="1100" b="1">
                    <a:solidFill>
                      <a:srgbClr val="000000"/>
                    </a:solidFill>
                    <a:latin typeface="Arial" pitchFamily="34" charset="0"/>
                  </a:rPr>
                  <a:t>20</a:t>
                </a:r>
                <a:endParaRPr lang="en-GB" sz="1100">
                  <a:latin typeface="Arial" pitchFamily="34" charset="0"/>
                </a:endParaRPr>
              </a:p>
            </p:txBody>
          </p:sp>
          <p:sp>
            <p:nvSpPr>
              <p:cNvPr id="284" name="Rectangle 1230"/>
              <p:cNvSpPr>
                <a:spLocks noChangeArrowheads="1"/>
              </p:cNvSpPr>
              <p:nvPr/>
            </p:nvSpPr>
            <p:spPr bwMode="auto">
              <a:xfrm>
                <a:off x="2286" y="3833"/>
                <a:ext cx="98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sz="1100" b="1">
                    <a:solidFill>
                      <a:srgbClr val="000000"/>
                    </a:solidFill>
                    <a:latin typeface="Arial" pitchFamily="34" charset="0"/>
                  </a:rPr>
                  <a:t>22</a:t>
                </a:r>
                <a:endParaRPr lang="en-GB" sz="1100">
                  <a:latin typeface="Arial" pitchFamily="34" charset="0"/>
                </a:endParaRPr>
              </a:p>
            </p:txBody>
          </p:sp>
          <p:sp>
            <p:nvSpPr>
              <p:cNvPr id="285" name="Rectangle 1231"/>
              <p:cNvSpPr>
                <a:spLocks noChangeArrowheads="1"/>
              </p:cNvSpPr>
              <p:nvPr/>
            </p:nvSpPr>
            <p:spPr bwMode="auto">
              <a:xfrm>
                <a:off x="2444" y="3833"/>
                <a:ext cx="98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sz="1100" b="1">
                    <a:solidFill>
                      <a:srgbClr val="000000"/>
                    </a:solidFill>
                    <a:latin typeface="Arial" pitchFamily="34" charset="0"/>
                  </a:rPr>
                  <a:t>25</a:t>
                </a:r>
                <a:endParaRPr lang="en-GB" sz="1100">
                  <a:latin typeface="Arial" pitchFamily="34" charset="0"/>
                </a:endParaRPr>
              </a:p>
            </p:txBody>
          </p:sp>
          <p:sp>
            <p:nvSpPr>
              <p:cNvPr id="286" name="Rectangle 1232"/>
              <p:cNvSpPr>
                <a:spLocks noChangeArrowheads="1"/>
              </p:cNvSpPr>
              <p:nvPr/>
            </p:nvSpPr>
            <p:spPr bwMode="auto">
              <a:xfrm>
                <a:off x="2603" y="3833"/>
                <a:ext cx="98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sz="1100" b="1">
                    <a:solidFill>
                      <a:srgbClr val="000000"/>
                    </a:solidFill>
                    <a:latin typeface="Arial" pitchFamily="34" charset="0"/>
                  </a:rPr>
                  <a:t>26</a:t>
                </a:r>
                <a:endParaRPr lang="en-GB" sz="1100">
                  <a:latin typeface="Arial" pitchFamily="34" charset="0"/>
                </a:endParaRPr>
              </a:p>
            </p:txBody>
          </p:sp>
          <p:sp>
            <p:nvSpPr>
              <p:cNvPr id="287" name="Rectangle 1233"/>
              <p:cNvSpPr>
                <a:spLocks noChangeArrowheads="1"/>
              </p:cNvSpPr>
              <p:nvPr/>
            </p:nvSpPr>
            <p:spPr bwMode="auto">
              <a:xfrm>
                <a:off x="1390" y="3923"/>
                <a:ext cx="501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sz="1400" b="1" dirty="0">
                    <a:solidFill>
                      <a:srgbClr val="000000"/>
                    </a:solidFill>
                    <a:latin typeface="+mn-lt"/>
                  </a:rPr>
                  <a:t>volunteer</a:t>
                </a:r>
                <a:endParaRPr lang="en-GB" sz="1400" dirty="0">
                  <a:latin typeface="+mn-lt"/>
                </a:endParaRPr>
              </a:p>
            </p:txBody>
          </p:sp>
          <p:sp>
            <p:nvSpPr>
              <p:cNvPr id="288" name="Rectangle 1234"/>
              <p:cNvSpPr>
                <a:spLocks noChangeArrowheads="1"/>
              </p:cNvSpPr>
              <p:nvPr/>
            </p:nvSpPr>
            <p:spPr bwMode="auto">
              <a:xfrm rot="16200000">
                <a:off x="-303" y="3170"/>
                <a:ext cx="1094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sz="1400" b="1" dirty="0">
                    <a:solidFill>
                      <a:srgbClr val="000000"/>
                    </a:solidFill>
                    <a:latin typeface="+mn-lt"/>
                  </a:rPr>
                  <a:t>% residual faecal starch</a:t>
                </a:r>
                <a:endParaRPr lang="en-GB" sz="1400" dirty="0">
                  <a:latin typeface="+mn-lt"/>
                </a:endParaRPr>
              </a:p>
            </p:txBody>
          </p:sp>
          <p:grpSp>
            <p:nvGrpSpPr>
              <p:cNvPr id="289" name="Group 1235"/>
              <p:cNvGrpSpPr>
                <a:grpSpLocks/>
              </p:cNvGrpSpPr>
              <p:nvPr/>
            </p:nvGrpSpPr>
            <p:grpSpPr bwMode="auto">
              <a:xfrm>
                <a:off x="555" y="3768"/>
                <a:ext cx="1030" cy="39"/>
                <a:chOff x="904" y="3664"/>
                <a:chExt cx="1248" cy="35"/>
              </a:xfrm>
            </p:grpSpPr>
            <p:sp>
              <p:nvSpPr>
                <p:cNvPr id="302" name="Rectangle 1236"/>
                <p:cNvSpPr>
                  <a:spLocks noChangeArrowheads="1"/>
                </p:cNvSpPr>
                <p:nvPr/>
              </p:nvSpPr>
              <p:spPr bwMode="auto">
                <a:xfrm>
                  <a:off x="904" y="3681"/>
                  <a:ext cx="55" cy="18"/>
                </a:xfrm>
                <a:prstGeom prst="rect">
                  <a:avLst/>
                </a:prstGeom>
                <a:solidFill>
                  <a:srgbClr val="00CCFF"/>
                </a:solidFill>
                <a:ln w="476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n-US" sz="1800">
                    <a:latin typeface="Arial" pitchFamily="34" charset="0"/>
                  </a:endParaRPr>
                </a:p>
              </p:txBody>
            </p:sp>
            <p:sp>
              <p:nvSpPr>
                <p:cNvPr id="303" name="Rectangle 1237"/>
                <p:cNvSpPr>
                  <a:spLocks noChangeArrowheads="1"/>
                </p:cNvSpPr>
                <p:nvPr/>
              </p:nvSpPr>
              <p:spPr bwMode="auto">
                <a:xfrm>
                  <a:off x="1095" y="3664"/>
                  <a:ext cx="55" cy="35"/>
                </a:xfrm>
                <a:prstGeom prst="rect">
                  <a:avLst/>
                </a:prstGeom>
                <a:solidFill>
                  <a:srgbClr val="00CCFF"/>
                </a:solidFill>
                <a:ln w="476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n-US" sz="1800">
                    <a:latin typeface="Arial" pitchFamily="34" charset="0"/>
                  </a:endParaRPr>
                </a:p>
              </p:txBody>
            </p:sp>
            <p:sp>
              <p:nvSpPr>
                <p:cNvPr id="304" name="Rectangle 1238"/>
                <p:cNvSpPr>
                  <a:spLocks noChangeArrowheads="1"/>
                </p:cNvSpPr>
                <p:nvPr/>
              </p:nvSpPr>
              <p:spPr bwMode="auto">
                <a:xfrm>
                  <a:off x="1282" y="3687"/>
                  <a:ext cx="55" cy="12"/>
                </a:xfrm>
                <a:prstGeom prst="rect">
                  <a:avLst/>
                </a:prstGeom>
                <a:solidFill>
                  <a:srgbClr val="00CCFF"/>
                </a:solidFill>
                <a:ln w="476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n-US" sz="1800">
                    <a:latin typeface="Arial" pitchFamily="34" charset="0"/>
                  </a:endParaRPr>
                </a:p>
              </p:txBody>
            </p:sp>
            <p:sp>
              <p:nvSpPr>
                <p:cNvPr id="305" name="Rectangle 1239"/>
                <p:cNvSpPr>
                  <a:spLocks noChangeArrowheads="1"/>
                </p:cNvSpPr>
                <p:nvPr/>
              </p:nvSpPr>
              <p:spPr bwMode="auto">
                <a:xfrm>
                  <a:off x="1473" y="3693"/>
                  <a:ext cx="55" cy="6"/>
                </a:xfrm>
                <a:prstGeom prst="rect">
                  <a:avLst/>
                </a:prstGeom>
                <a:solidFill>
                  <a:srgbClr val="00CCFF"/>
                </a:solidFill>
                <a:ln w="476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n-US" sz="1800">
                    <a:latin typeface="Arial" pitchFamily="34" charset="0"/>
                  </a:endParaRPr>
                </a:p>
              </p:txBody>
            </p:sp>
            <p:sp>
              <p:nvSpPr>
                <p:cNvPr id="306" name="Rectangle 1240"/>
                <p:cNvSpPr>
                  <a:spLocks noChangeArrowheads="1"/>
                </p:cNvSpPr>
                <p:nvPr/>
              </p:nvSpPr>
              <p:spPr bwMode="auto">
                <a:xfrm>
                  <a:off x="1663" y="3693"/>
                  <a:ext cx="56" cy="6"/>
                </a:xfrm>
                <a:prstGeom prst="rect">
                  <a:avLst/>
                </a:prstGeom>
                <a:solidFill>
                  <a:srgbClr val="00CCFF"/>
                </a:solidFill>
                <a:ln w="476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n-US" sz="1800">
                    <a:latin typeface="Arial" pitchFamily="34" charset="0"/>
                  </a:endParaRPr>
                </a:p>
              </p:txBody>
            </p:sp>
            <p:sp>
              <p:nvSpPr>
                <p:cNvPr id="307" name="Rectangle 1241"/>
                <p:cNvSpPr>
                  <a:spLocks noChangeArrowheads="1"/>
                </p:cNvSpPr>
                <p:nvPr/>
              </p:nvSpPr>
              <p:spPr bwMode="auto">
                <a:xfrm>
                  <a:off x="1854" y="3681"/>
                  <a:ext cx="55" cy="18"/>
                </a:xfrm>
                <a:prstGeom prst="rect">
                  <a:avLst/>
                </a:prstGeom>
                <a:solidFill>
                  <a:srgbClr val="00CCFF"/>
                </a:solidFill>
                <a:ln w="476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n-US" sz="1800">
                    <a:latin typeface="Arial" pitchFamily="34" charset="0"/>
                  </a:endParaRPr>
                </a:p>
              </p:txBody>
            </p:sp>
            <p:sp>
              <p:nvSpPr>
                <p:cNvPr id="308" name="Rectangle 1242"/>
                <p:cNvSpPr>
                  <a:spLocks noChangeArrowheads="1"/>
                </p:cNvSpPr>
                <p:nvPr/>
              </p:nvSpPr>
              <p:spPr bwMode="auto">
                <a:xfrm>
                  <a:off x="2041" y="3693"/>
                  <a:ext cx="56" cy="6"/>
                </a:xfrm>
                <a:prstGeom prst="rect">
                  <a:avLst/>
                </a:prstGeom>
                <a:solidFill>
                  <a:srgbClr val="00CCFF"/>
                </a:solidFill>
                <a:ln w="476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n-US" sz="1800">
                    <a:latin typeface="Arial" pitchFamily="34" charset="0"/>
                  </a:endParaRPr>
                </a:p>
              </p:txBody>
            </p:sp>
            <p:sp>
              <p:nvSpPr>
                <p:cNvPr id="309" name="Rectangle 1243"/>
                <p:cNvSpPr>
                  <a:spLocks noChangeArrowheads="1"/>
                </p:cNvSpPr>
                <p:nvPr/>
              </p:nvSpPr>
              <p:spPr bwMode="auto">
                <a:xfrm>
                  <a:off x="2097" y="3681"/>
                  <a:ext cx="55" cy="18"/>
                </a:xfrm>
                <a:prstGeom prst="rect">
                  <a:avLst/>
                </a:prstGeom>
                <a:solidFill>
                  <a:srgbClr val="3366FF"/>
                </a:solidFill>
                <a:ln w="476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n-US" sz="1800">
                    <a:latin typeface="Arial" pitchFamily="34" charset="0"/>
                  </a:endParaRPr>
                </a:p>
              </p:txBody>
            </p:sp>
          </p:grpSp>
          <p:grpSp>
            <p:nvGrpSpPr>
              <p:cNvPr id="290" name="Group 1244"/>
              <p:cNvGrpSpPr>
                <a:grpSpLocks/>
              </p:cNvGrpSpPr>
              <p:nvPr/>
            </p:nvGrpSpPr>
            <p:grpSpPr bwMode="auto">
              <a:xfrm>
                <a:off x="1661" y="2885"/>
                <a:ext cx="1030" cy="922"/>
                <a:chOff x="1585" y="2831"/>
                <a:chExt cx="1248" cy="802"/>
              </a:xfrm>
            </p:grpSpPr>
            <p:sp>
              <p:nvSpPr>
                <p:cNvPr id="291" name="Rectangle 1245"/>
                <p:cNvSpPr>
                  <a:spLocks noChangeArrowheads="1"/>
                </p:cNvSpPr>
                <p:nvPr/>
              </p:nvSpPr>
              <p:spPr bwMode="auto">
                <a:xfrm>
                  <a:off x="1585" y="2948"/>
                  <a:ext cx="55" cy="685"/>
                </a:xfrm>
                <a:prstGeom prst="rect">
                  <a:avLst/>
                </a:prstGeom>
                <a:solidFill>
                  <a:srgbClr val="3366FF"/>
                </a:solidFill>
                <a:ln w="476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n-US" sz="1800">
                    <a:latin typeface="Arial" pitchFamily="34" charset="0"/>
                  </a:endParaRPr>
                </a:p>
              </p:txBody>
            </p:sp>
            <p:sp>
              <p:nvSpPr>
                <p:cNvPr id="292" name="Rectangle 1246"/>
                <p:cNvSpPr>
                  <a:spLocks noChangeArrowheads="1"/>
                </p:cNvSpPr>
                <p:nvPr/>
              </p:nvSpPr>
              <p:spPr bwMode="auto">
                <a:xfrm>
                  <a:off x="1963" y="3627"/>
                  <a:ext cx="55" cy="6"/>
                </a:xfrm>
                <a:prstGeom prst="rect">
                  <a:avLst/>
                </a:prstGeom>
                <a:solidFill>
                  <a:srgbClr val="3366FF"/>
                </a:solidFill>
                <a:ln w="476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n-US" sz="1800">
                    <a:latin typeface="Arial" pitchFamily="34" charset="0"/>
                  </a:endParaRPr>
                </a:p>
              </p:txBody>
            </p:sp>
            <p:sp>
              <p:nvSpPr>
                <p:cNvPr id="293" name="Rectangle 1247"/>
                <p:cNvSpPr>
                  <a:spLocks noChangeArrowheads="1"/>
                </p:cNvSpPr>
                <p:nvPr/>
              </p:nvSpPr>
              <p:spPr bwMode="auto">
                <a:xfrm>
                  <a:off x="2535" y="2907"/>
                  <a:ext cx="55" cy="726"/>
                </a:xfrm>
                <a:prstGeom prst="rect">
                  <a:avLst/>
                </a:prstGeom>
                <a:solidFill>
                  <a:srgbClr val="3366FF"/>
                </a:solidFill>
                <a:ln w="476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n-US" sz="1800">
                    <a:latin typeface="Arial" pitchFamily="34" charset="0"/>
                  </a:endParaRPr>
                </a:p>
              </p:txBody>
            </p:sp>
            <p:sp>
              <p:nvSpPr>
                <p:cNvPr id="294" name="Rectangle 1248"/>
                <p:cNvSpPr>
                  <a:spLocks noChangeArrowheads="1"/>
                </p:cNvSpPr>
                <p:nvPr/>
              </p:nvSpPr>
              <p:spPr bwMode="auto">
                <a:xfrm>
                  <a:off x="2722" y="3610"/>
                  <a:ext cx="56" cy="23"/>
                </a:xfrm>
                <a:prstGeom prst="rect">
                  <a:avLst/>
                </a:prstGeom>
                <a:solidFill>
                  <a:srgbClr val="3366FF"/>
                </a:solidFill>
                <a:ln w="476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n-US" sz="1800">
                    <a:latin typeface="Arial" pitchFamily="34" charset="0"/>
                  </a:endParaRPr>
                </a:p>
              </p:txBody>
            </p:sp>
            <p:sp>
              <p:nvSpPr>
                <p:cNvPr id="295" name="Rectangle 1249"/>
                <p:cNvSpPr>
                  <a:spLocks noChangeArrowheads="1"/>
                </p:cNvSpPr>
                <p:nvPr/>
              </p:nvSpPr>
              <p:spPr bwMode="auto">
                <a:xfrm>
                  <a:off x="1640" y="3270"/>
                  <a:ext cx="56" cy="363"/>
                </a:xfrm>
                <a:prstGeom prst="rect">
                  <a:avLst/>
                </a:prstGeom>
                <a:solidFill>
                  <a:srgbClr val="00CCFF"/>
                </a:solidFill>
                <a:ln w="476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n-US" sz="1800">
                    <a:latin typeface="Arial" pitchFamily="34" charset="0"/>
                  </a:endParaRPr>
                </a:p>
              </p:txBody>
            </p:sp>
            <p:sp>
              <p:nvSpPr>
                <p:cNvPr id="296" name="Rectangle 1250"/>
                <p:cNvSpPr>
                  <a:spLocks noChangeArrowheads="1"/>
                </p:cNvSpPr>
                <p:nvPr/>
              </p:nvSpPr>
              <p:spPr bwMode="auto">
                <a:xfrm>
                  <a:off x="1831" y="3592"/>
                  <a:ext cx="52" cy="41"/>
                </a:xfrm>
                <a:prstGeom prst="rect">
                  <a:avLst/>
                </a:prstGeom>
                <a:solidFill>
                  <a:srgbClr val="00CCFF"/>
                </a:solidFill>
                <a:ln w="476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n-US" sz="1800">
                    <a:latin typeface="Arial" pitchFamily="34" charset="0"/>
                  </a:endParaRPr>
                </a:p>
              </p:txBody>
            </p:sp>
            <p:sp>
              <p:nvSpPr>
                <p:cNvPr id="297" name="Rectangle 1251"/>
                <p:cNvSpPr>
                  <a:spLocks noChangeArrowheads="1"/>
                </p:cNvSpPr>
                <p:nvPr/>
              </p:nvSpPr>
              <p:spPr bwMode="auto">
                <a:xfrm>
                  <a:off x="2018" y="3604"/>
                  <a:ext cx="56" cy="29"/>
                </a:xfrm>
                <a:prstGeom prst="rect">
                  <a:avLst/>
                </a:prstGeom>
                <a:solidFill>
                  <a:srgbClr val="00CCFF"/>
                </a:solidFill>
                <a:ln w="476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n-US" sz="1800">
                    <a:latin typeface="Arial" pitchFamily="34" charset="0"/>
                  </a:endParaRPr>
                </a:p>
              </p:txBody>
            </p:sp>
            <p:sp>
              <p:nvSpPr>
                <p:cNvPr id="298" name="Rectangle 1252"/>
                <p:cNvSpPr>
                  <a:spLocks noChangeArrowheads="1"/>
                </p:cNvSpPr>
                <p:nvPr/>
              </p:nvSpPr>
              <p:spPr bwMode="auto">
                <a:xfrm>
                  <a:off x="2209" y="3627"/>
                  <a:ext cx="55" cy="6"/>
                </a:xfrm>
                <a:prstGeom prst="rect">
                  <a:avLst/>
                </a:prstGeom>
                <a:solidFill>
                  <a:srgbClr val="00CCFF"/>
                </a:solidFill>
                <a:ln w="476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n-US" sz="1800">
                    <a:latin typeface="Arial" pitchFamily="34" charset="0"/>
                  </a:endParaRPr>
                </a:p>
              </p:txBody>
            </p:sp>
            <p:sp>
              <p:nvSpPr>
                <p:cNvPr id="299" name="Rectangle 1253"/>
                <p:cNvSpPr>
                  <a:spLocks noChangeArrowheads="1"/>
                </p:cNvSpPr>
                <p:nvPr/>
              </p:nvSpPr>
              <p:spPr bwMode="auto">
                <a:xfrm>
                  <a:off x="2400" y="3621"/>
                  <a:ext cx="55" cy="12"/>
                </a:xfrm>
                <a:prstGeom prst="rect">
                  <a:avLst/>
                </a:prstGeom>
                <a:solidFill>
                  <a:srgbClr val="00CCFF"/>
                </a:solidFill>
                <a:ln w="476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n-US" sz="1800">
                    <a:latin typeface="Arial" pitchFamily="34" charset="0"/>
                  </a:endParaRPr>
                </a:p>
              </p:txBody>
            </p:sp>
            <p:sp>
              <p:nvSpPr>
                <p:cNvPr id="300" name="Rectangle 1254"/>
                <p:cNvSpPr>
                  <a:spLocks noChangeArrowheads="1"/>
                </p:cNvSpPr>
                <p:nvPr/>
              </p:nvSpPr>
              <p:spPr bwMode="auto">
                <a:xfrm>
                  <a:off x="2590" y="2831"/>
                  <a:ext cx="52" cy="802"/>
                </a:xfrm>
                <a:prstGeom prst="rect">
                  <a:avLst/>
                </a:prstGeom>
                <a:solidFill>
                  <a:srgbClr val="00CCFF"/>
                </a:solidFill>
                <a:ln w="476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n-US" sz="1800">
                    <a:latin typeface="Arial" pitchFamily="34" charset="0"/>
                  </a:endParaRPr>
                </a:p>
              </p:txBody>
            </p:sp>
            <p:sp>
              <p:nvSpPr>
                <p:cNvPr id="301" name="Rectangle 1255"/>
                <p:cNvSpPr>
                  <a:spLocks noChangeArrowheads="1"/>
                </p:cNvSpPr>
                <p:nvPr/>
              </p:nvSpPr>
              <p:spPr bwMode="auto">
                <a:xfrm>
                  <a:off x="2778" y="3627"/>
                  <a:ext cx="55" cy="6"/>
                </a:xfrm>
                <a:prstGeom prst="rect">
                  <a:avLst/>
                </a:prstGeom>
                <a:solidFill>
                  <a:srgbClr val="00CCFF"/>
                </a:solidFill>
                <a:ln w="476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n-US" sz="1800"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254" name="Group 1184"/>
            <p:cNvGrpSpPr>
              <a:grpSpLocks/>
            </p:cNvGrpSpPr>
            <p:nvPr/>
          </p:nvGrpSpPr>
          <p:grpSpPr bwMode="auto">
            <a:xfrm>
              <a:off x="928685" y="4348158"/>
              <a:ext cx="1022349" cy="415924"/>
              <a:chOff x="4248" y="2859"/>
              <a:chExt cx="644" cy="262"/>
            </a:xfrm>
          </p:grpSpPr>
          <p:sp>
            <p:nvSpPr>
              <p:cNvPr id="255" name="Rectangle 1178"/>
              <p:cNvSpPr>
                <a:spLocks noChangeArrowheads="1"/>
              </p:cNvSpPr>
              <p:nvPr/>
            </p:nvSpPr>
            <p:spPr bwMode="auto">
              <a:xfrm>
                <a:off x="4248" y="2889"/>
                <a:ext cx="150" cy="66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256" name="Rectangle 1179"/>
              <p:cNvSpPr>
                <a:spLocks noChangeArrowheads="1"/>
              </p:cNvSpPr>
              <p:nvPr/>
            </p:nvSpPr>
            <p:spPr bwMode="auto">
              <a:xfrm>
                <a:off x="4452" y="2859"/>
                <a:ext cx="360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sz="1400" b="1" dirty="0">
                    <a:solidFill>
                      <a:srgbClr val="000000"/>
                    </a:solidFill>
                    <a:latin typeface="+mn-lt"/>
                  </a:rPr>
                  <a:t>RS diet</a:t>
                </a:r>
                <a:endParaRPr lang="en-GB" sz="1400" dirty="0">
                  <a:latin typeface="+mn-lt"/>
                </a:endParaRPr>
              </a:p>
            </p:txBody>
          </p:sp>
          <p:sp>
            <p:nvSpPr>
              <p:cNvPr id="257" name="Rectangle 1180"/>
              <p:cNvSpPr>
                <a:spLocks noChangeArrowheads="1"/>
              </p:cNvSpPr>
              <p:nvPr/>
            </p:nvSpPr>
            <p:spPr bwMode="auto">
              <a:xfrm>
                <a:off x="4248" y="3015"/>
                <a:ext cx="150" cy="66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258" name="Rectangle 1181"/>
              <p:cNvSpPr>
                <a:spLocks noChangeArrowheads="1"/>
              </p:cNvSpPr>
              <p:nvPr/>
            </p:nvSpPr>
            <p:spPr bwMode="auto">
              <a:xfrm>
                <a:off x="4452" y="2985"/>
                <a:ext cx="440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sz="1400" b="1">
                    <a:solidFill>
                      <a:srgbClr val="000000"/>
                    </a:solidFill>
                    <a:latin typeface="+mn-lt"/>
                  </a:rPr>
                  <a:t>NSP diet</a:t>
                </a:r>
                <a:endParaRPr lang="en-GB" sz="1400">
                  <a:latin typeface="+mn-lt"/>
                </a:endParaRPr>
              </a:p>
            </p:txBody>
          </p:sp>
        </p:grpSp>
      </p:grpSp>
      <p:sp>
        <p:nvSpPr>
          <p:cNvPr id="310" name="Text Box 70"/>
          <p:cNvSpPr txBox="1">
            <a:spLocks noChangeArrowheads="1"/>
          </p:cNvSpPr>
          <p:nvPr/>
        </p:nvSpPr>
        <p:spPr bwMode="auto">
          <a:xfrm>
            <a:off x="6107098" y="3981583"/>
            <a:ext cx="306753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1600" b="1" dirty="0" smtClean="0">
                <a:solidFill>
                  <a:srgbClr val="FF6600"/>
                </a:solidFill>
                <a:latin typeface="+mn-lt"/>
                <a:cs typeface="Arial" panose="020B0604020202020204" pitchFamily="34" charset="0"/>
              </a:rPr>
              <a:t>Volunteers without detectable</a:t>
            </a:r>
          </a:p>
          <a:p>
            <a:pPr algn="ctr">
              <a:spcAft>
                <a:spcPts val="0"/>
              </a:spcAft>
            </a:pPr>
            <a:r>
              <a:rPr lang="en-GB" sz="1600" b="1" dirty="0" smtClean="0">
                <a:solidFill>
                  <a:srgbClr val="FF6600"/>
                </a:solidFill>
                <a:latin typeface="+mn-lt"/>
                <a:cs typeface="Arial" panose="020B0604020202020204" pitchFamily="34" charset="0"/>
              </a:rPr>
              <a:t>levels of </a:t>
            </a:r>
            <a:r>
              <a:rPr lang="en-GB" sz="1600" b="1" i="1" dirty="0" smtClean="0">
                <a:solidFill>
                  <a:srgbClr val="990033"/>
                </a:solidFill>
                <a:latin typeface="+mn-lt"/>
                <a:cs typeface="Arial" panose="020B0604020202020204" pitchFamily="34" charset="0"/>
              </a:rPr>
              <a:t>R. </a:t>
            </a:r>
            <a:r>
              <a:rPr lang="en-GB" sz="1600" b="1" i="1" dirty="0" err="1" smtClean="0">
                <a:solidFill>
                  <a:srgbClr val="990033"/>
                </a:solidFill>
                <a:latin typeface="+mn-lt"/>
                <a:cs typeface="Arial" panose="020B0604020202020204" pitchFamily="34" charset="0"/>
              </a:rPr>
              <a:t>bromii</a:t>
            </a:r>
            <a:endParaRPr lang="en-GB" sz="1600" b="1" i="1" dirty="0">
              <a:solidFill>
                <a:srgbClr val="990033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11" name="Down Arrow 310"/>
          <p:cNvSpPr/>
          <p:nvPr/>
        </p:nvSpPr>
        <p:spPr>
          <a:xfrm>
            <a:off x="7040229" y="4556093"/>
            <a:ext cx="125457" cy="240681"/>
          </a:xfrm>
          <a:prstGeom prst="downArrow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2" name="Down Arrow 311"/>
          <p:cNvSpPr/>
          <p:nvPr/>
        </p:nvSpPr>
        <p:spPr>
          <a:xfrm>
            <a:off x="8144630" y="4556093"/>
            <a:ext cx="125457" cy="240681"/>
          </a:xfrm>
          <a:prstGeom prst="downArrow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3" name="Text Box 10"/>
          <p:cNvSpPr txBox="1">
            <a:spLocks noChangeArrowheads="1"/>
          </p:cNvSpPr>
          <p:nvPr/>
        </p:nvSpPr>
        <p:spPr bwMode="auto">
          <a:xfrm>
            <a:off x="5213955" y="3704240"/>
            <a:ext cx="3846512" cy="36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  <a:buFont typeface="Wingdings" pitchFamily="2" charset="2"/>
              <a:buNone/>
            </a:pPr>
            <a:r>
              <a:rPr lang="en-GB" sz="1400" b="1" dirty="0" smtClean="0">
                <a:latin typeface="Arial" pitchFamily="34" charset="0"/>
                <a:sym typeface="Symbol" pitchFamily="18" charset="2"/>
              </a:rPr>
              <a:t>Residual starch excreted in faeces</a:t>
            </a:r>
            <a:endParaRPr lang="en-GB" sz="1400" b="1" dirty="0">
              <a:latin typeface="Arial" pitchFamily="34" charset="0"/>
              <a:sym typeface="Symbol" pitchFamily="18" charset="2"/>
            </a:endParaRPr>
          </a:p>
        </p:txBody>
      </p:sp>
      <p:sp>
        <p:nvSpPr>
          <p:cNvPr id="315" name="Rectangle 314"/>
          <p:cNvSpPr/>
          <p:nvPr/>
        </p:nvSpPr>
        <p:spPr>
          <a:xfrm>
            <a:off x="5518353" y="809828"/>
            <a:ext cx="3446260" cy="2644883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5" name="Text Box 70"/>
          <p:cNvSpPr txBox="1">
            <a:spLocks noChangeArrowheads="1"/>
          </p:cNvSpPr>
          <p:nvPr/>
        </p:nvSpPr>
        <p:spPr bwMode="auto">
          <a:xfrm>
            <a:off x="5486795" y="807933"/>
            <a:ext cx="3627687" cy="22775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1600" b="1" dirty="0">
                <a:latin typeface="+mn-lt"/>
                <a:cs typeface="Arial" panose="020B0604020202020204" pitchFamily="34" charset="0"/>
              </a:rPr>
              <a:t>H</a:t>
            </a:r>
            <a:r>
              <a:rPr lang="en-GB" sz="1600" b="1" dirty="0" smtClean="0">
                <a:latin typeface="+mn-lt"/>
                <a:cs typeface="Arial" panose="020B0604020202020204" pitchFamily="34" charset="0"/>
              </a:rPr>
              <a:t>uman dietary intervention trial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1600" b="1" dirty="0">
                <a:latin typeface="+mn-lt"/>
                <a:cs typeface="Arial" panose="020B0604020202020204" pitchFamily="34" charset="0"/>
              </a:rPr>
              <a:t>C</a:t>
            </a:r>
            <a:r>
              <a:rPr lang="en-GB" sz="1600" b="1" dirty="0" smtClean="0">
                <a:latin typeface="+mn-lt"/>
                <a:cs typeface="Arial" panose="020B0604020202020204" pitchFamily="34" charset="0"/>
              </a:rPr>
              <a:t>ontrolled resistant starch intakes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1600" b="1" dirty="0">
                <a:latin typeface="+mn-lt"/>
                <a:cs typeface="Arial" panose="020B0604020202020204" pitchFamily="34" charset="0"/>
              </a:rPr>
              <a:t>Faecal microbiota composition →</a:t>
            </a:r>
            <a:br>
              <a:rPr lang="en-GB" sz="1600" b="1" dirty="0">
                <a:latin typeface="+mn-lt"/>
                <a:cs typeface="Arial" panose="020B0604020202020204" pitchFamily="34" charset="0"/>
              </a:rPr>
            </a:br>
            <a:r>
              <a:rPr lang="en-GB" sz="1600" b="1" dirty="0">
                <a:latin typeface="+mn-lt"/>
                <a:cs typeface="Arial" panose="020B0604020202020204" pitchFamily="34" charset="0"/>
              </a:rPr>
              <a:t>increase in </a:t>
            </a:r>
            <a:r>
              <a:rPr lang="en-GB" sz="1600" b="1" i="1" dirty="0" err="1">
                <a:latin typeface="+mn-lt"/>
                <a:cs typeface="Arial" panose="020B0604020202020204" pitchFamily="34" charset="0"/>
              </a:rPr>
              <a:t>Ruminococcus</a:t>
            </a:r>
            <a:r>
              <a:rPr lang="en-GB" sz="1600" b="1" dirty="0">
                <a:latin typeface="+mn-lt"/>
                <a:cs typeface="Arial" panose="020B0604020202020204" pitchFamily="34" charset="0"/>
              </a:rPr>
              <a:t> spp.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1600" b="1" dirty="0" smtClean="0">
                <a:latin typeface="+mn-lt"/>
                <a:cs typeface="Arial" panose="020B0604020202020204" pitchFamily="34" charset="0"/>
              </a:rPr>
              <a:t>Determination </a:t>
            </a:r>
            <a:r>
              <a:rPr lang="en-GB" sz="1600" b="1" dirty="0">
                <a:latin typeface="+mn-lt"/>
                <a:cs typeface="Arial" panose="020B0604020202020204" pitchFamily="34" charset="0"/>
              </a:rPr>
              <a:t>of undigested starch based on dietary intake and starch excreted in faeces </a:t>
            </a:r>
            <a:endParaRPr lang="en-GB" sz="1600" b="1" dirty="0" smtClean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14" name="Rectangle 510"/>
          <p:cNvSpPr>
            <a:spLocks noChangeArrowheads="1"/>
          </p:cNvSpPr>
          <p:nvPr/>
        </p:nvSpPr>
        <p:spPr bwMode="auto">
          <a:xfrm rot="16200000">
            <a:off x="-999146" y="5201992"/>
            <a:ext cx="237154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 b="1" dirty="0">
                <a:solidFill>
                  <a:srgbClr val="000000"/>
                </a:solidFill>
              </a:rPr>
              <a:t>% of </a:t>
            </a:r>
            <a:r>
              <a:rPr lang="en-GB" sz="1200" b="1" dirty="0" smtClean="0">
                <a:solidFill>
                  <a:srgbClr val="000000"/>
                </a:solidFill>
              </a:rPr>
              <a:t>total </a:t>
            </a:r>
            <a:r>
              <a:rPr lang="en-GB" sz="1200" b="1" dirty="0">
                <a:solidFill>
                  <a:srgbClr val="000000"/>
                </a:solidFill>
              </a:rPr>
              <a:t>16S </a:t>
            </a:r>
            <a:r>
              <a:rPr lang="en-GB" sz="1200" b="1" dirty="0" err="1" smtClean="0">
                <a:solidFill>
                  <a:srgbClr val="000000"/>
                </a:solidFill>
              </a:rPr>
              <a:t>rRNA</a:t>
            </a:r>
            <a:r>
              <a:rPr lang="en-GB" sz="1200" b="1" dirty="0">
                <a:solidFill>
                  <a:srgbClr val="000000"/>
                </a:solidFill>
              </a:rPr>
              <a:t> </a:t>
            </a:r>
            <a:r>
              <a:rPr lang="en-GB" sz="1200" b="1" dirty="0" smtClean="0">
                <a:solidFill>
                  <a:srgbClr val="000000"/>
                </a:solidFill>
              </a:rPr>
              <a:t>gene </a:t>
            </a:r>
            <a:r>
              <a:rPr lang="en-GB" sz="1200" b="1" dirty="0">
                <a:solidFill>
                  <a:srgbClr val="000000"/>
                </a:solidFill>
              </a:rPr>
              <a:t>copies</a:t>
            </a:r>
            <a:endParaRPr lang="en-GB" sz="1200" b="1" dirty="0"/>
          </a:p>
        </p:txBody>
      </p:sp>
      <p:sp>
        <p:nvSpPr>
          <p:cNvPr id="317" name="Text Box 10"/>
          <p:cNvSpPr txBox="1">
            <a:spLocks noChangeArrowheads="1"/>
          </p:cNvSpPr>
          <p:nvPr/>
        </p:nvSpPr>
        <p:spPr bwMode="auto">
          <a:xfrm>
            <a:off x="564903" y="3703065"/>
            <a:ext cx="3846512" cy="36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  <a:buFont typeface="Wingdings" pitchFamily="2" charset="2"/>
              <a:buNone/>
            </a:pPr>
            <a:r>
              <a:rPr lang="en-GB" sz="1400" b="1" dirty="0">
                <a:latin typeface="Arial" pitchFamily="34" charset="0"/>
                <a:sym typeface="Symbol" pitchFamily="18" charset="2"/>
              </a:rPr>
              <a:t>Cluster IV </a:t>
            </a:r>
            <a:r>
              <a:rPr lang="en-GB" sz="1400" b="1" i="1" dirty="0" err="1">
                <a:latin typeface="Arial" pitchFamily="34" charset="0"/>
                <a:sym typeface="Symbol" pitchFamily="18" charset="2"/>
              </a:rPr>
              <a:t>Ruminococcus</a:t>
            </a:r>
            <a:r>
              <a:rPr lang="en-GB" sz="1400" b="1" dirty="0">
                <a:latin typeface="Arial" pitchFamily="34" charset="0"/>
                <a:sym typeface="Symbol" pitchFamily="18" charset="2"/>
              </a:rPr>
              <a:t> spp</a:t>
            </a:r>
            <a:r>
              <a:rPr lang="en-GB" sz="1400" b="1" dirty="0" smtClean="0">
                <a:latin typeface="Arial" pitchFamily="34" charset="0"/>
                <a:sym typeface="Symbol" pitchFamily="18" charset="2"/>
              </a:rPr>
              <a:t>. - </a:t>
            </a:r>
            <a:r>
              <a:rPr lang="en-GB" sz="1400" b="1" dirty="0" err="1" smtClean="0">
                <a:latin typeface="Arial" pitchFamily="34" charset="0"/>
                <a:sym typeface="Symbol" pitchFamily="18" charset="2"/>
              </a:rPr>
              <a:t>qPCR</a:t>
            </a:r>
            <a:endParaRPr lang="en-GB" sz="1400" b="1" dirty="0">
              <a:latin typeface="Arial" pitchFamily="34" charset="0"/>
              <a:sym typeface="Symbol" pitchFamily="18" charset="2"/>
            </a:endParaRPr>
          </a:p>
        </p:txBody>
      </p:sp>
      <p:grpSp>
        <p:nvGrpSpPr>
          <p:cNvPr id="318" name="Group 317"/>
          <p:cNvGrpSpPr/>
          <p:nvPr/>
        </p:nvGrpSpPr>
        <p:grpSpPr>
          <a:xfrm>
            <a:off x="380575" y="4141006"/>
            <a:ext cx="4525493" cy="2381216"/>
            <a:chOff x="380575" y="4141006"/>
            <a:chExt cx="4525493" cy="2381216"/>
          </a:xfrm>
        </p:grpSpPr>
        <p:sp>
          <p:nvSpPr>
            <p:cNvPr id="319" name="Rectangle 225"/>
            <p:cNvSpPr>
              <a:spLocks noChangeArrowheads="1"/>
            </p:cNvSpPr>
            <p:nvPr/>
          </p:nvSpPr>
          <p:spPr bwMode="auto">
            <a:xfrm>
              <a:off x="609209" y="4199988"/>
              <a:ext cx="4182543" cy="214391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320" name="Rectangle 226"/>
            <p:cNvSpPr>
              <a:spLocks noChangeArrowheads="1"/>
            </p:cNvSpPr>
            <p:nvPr/>
          </p:nvSpPr>
          <p:spPr bwMode="auto">
            <a:xfrm>
              <a:off x="609209" y="4199988"/>
              <a:ext cx="4182543" cy="2143917"/>
            </a:xfrm>
            <a:prstGeom prst="rect">
              <a:avLst/>
            </a:prstGeom>
            <a:noFill/>
            <a:ln w="11113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321" name="Line 227"/>
            <p:cNvSpPr>
              <a:spLocks noChangeShapeType="1"/>
            </p:cNvSpPr>
            <p:nvPr/>
          </p:nvSpPr>
          <p:spPr bwMode="auto">
            <a:xfrm>
              <a:off x="609209" y="4199988"/>
              <a:ext cx="0" cy="21439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2" name="Line 228"/>
            <p:cNvSpPr>
              <a:spLocks noChangeShapeType="1"/>
            </p:cNvSpPr>
            <p:nvPr/>
          </p:nvSpPr>
          <p:spPr bwMode="auto">
            <a:xfrm>
              <a:off x="572918" y="6343905"/>
              <a:ext cx="3629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3" name="Line 229"/>
            <p:cNvSpPr>
              <a:spLocks noChangeShapeType="1"/>
            </p:cNvSpPr>
            <p:nvPr/>
          </p:nvSpPr>
          <p:spPr bwMode="auto">
            <a:xfrm>
              <a:off x="572918" y="6075058"/>
              <a:ext cx="3629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4" name="Line 230"/>
            <p:cNvSpPr>
              <a:spLocks noChangeShapeType="1"/>
            </p:cNvSpPr>
            <p:nvPr/>
          </p:nvSpPr>
          <p:spPr bwMode="auto">
            <a:xfrm>
              <a:off x="572918" y="5806211"/>
              <a:ext cx="3629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5" name="Line 231"/>
            <p:cNvSpPr>
              <a:spLocks noChangeShapeType="1"/>
            </p:cNvSpPr>
            <p:nvPr/>
          </p:nvSpPr>
          <p:spPr bwMode="auto">
            <a:xfrm>
              <a:off x="572918" y="5538736"/>
              <a:ext cx="3629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6" name="Line 232"/>
            <p:cNvSpPr>
              <a:spLocks noChangeShapeType="1"/>
            </p:cNvSpPr>
            <p:nvPr/>
          </p:nvSpPr>
          <p:spPr bwMode="auto">
            <a:xfrm>
              <a:off x="572918" y="5276747"/>
              <a:ext cx="3629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7" name="Line 233"/>
            <p:cNvSpPr>
              <a:spLocks noChangeShapeType="1"/>
            </p:cNvSpPr>
            <p:nvPr/>
          </p:nvSpPr>
          <p:spPr bwMode="auto">
            <a:xfrm>
              <a:off x="572918" y="5007900"/>
              <a:ext cx="3629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" name="Line 234"/>
            <p:cNvSpPr>
              <a:spLocks noChangeShapeType="1"/>
            </p:cNvSpPr>
            <p:nvPr/>
          </p:nvSpPr>
          <p:spPr bwMode="auto">
            <a:xfrm>
              <a:off x="572918" y="4739053"/>
              <a:ext cx="3629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9" name="Line 235"/>
            <p:cNvSpPr>
              <a:spLocks noChangeShapeType="1"/>
            </p:cNvSpPr>
            <p:nvPr/>
          </p:nvSpPr>
          <p:spPr bwMode="auto">
            <a:xfrm>
              <a:off x="572918" y="4468835"/>
              <a:ext cx="3629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0" name="Line 236"/>
            <p:cNvSpPr>
              <a:spLocks noChangeShapeType="1"/>
            </p:cNvSpPr>
            <p:nvPr/>
          </p:nvSpPr>
          <p:spPr bwMode="auto">
            <a:xfrm>
              <a:off x="572918" y="4199988"/>
              <a:ext cx="3629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1" name="Line 237"/>
            <p:cNvSpPr>
              <a:spLocks noChangeShapeType="1"/>
            </p:cNvSpPr>
            <p:nvPr/>
          </p:nvSpPr>
          <p:spPr bwMode="auto">
            <a:xfrm>
              <a:off x="609209" y="6343905"/>
              <a:ext cx="418254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2" name="Line 238"/>
            <p:cNvSpPr>
              <a:spLocks noChangeShapeType="1"/>
            </p:cNvSpPr>
            <p:nvPr/>
          </p:nvSpPr>
          <p:spPr bwMode="auto">
            <a:xfrm flipV="1">
              <a:off x="609209" y="6343905"/>
              <a:ext cx="0" cy="315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3" name="Line 239"/>
            <p:cNvSpPr>
              <a:spLocks noChangeShapeType="1"/>
            </p:cNvSpPr>
            <p:nvPr/>
          </p:nvSpPr>
          <p:spPr bwMode="auto">
            <a:xfrm flipV="1">
              <a:off x="1208011" y="6343905"/>
              <a:ext cx="0" cy="315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4" name="Line 240"/>
            <p:cNvSpPr>
              <a:spLocks noChangeShapeType="1"/>
            </p:cNvSpPr>
            <p:nvPr/>
          </p:nvSpPr>
          <p:spPr bwMode="auto">
            <a:xfrm flipV="1">
              <a:off x="1806813" y="6343905"/>
              <a:ext cx="0" cy="315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5" name="Line 241"/>
            <p:cNvSpPr>
              <a:spLocks noChangeShapeType="1"/>
            </p:cNvSpPr>
            <p:nvPr/>
          </p:nvSpPr>
          <p:spPr bwMode="auto">
            <a:xfrm flipV="1">
              <a:off x="2405615" y="6343905"/>
              <a:ext cx="0" cy="315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6" name="Line 242"/>
            <p:cNvSpPr>
              <a:spLocks noChangeShapeType="1"/>
            </p:cNvSpPr>
            <p:nvPr/>
          </p:nvSpPr>
          <p:spPr bwMode="auto">
            <a:xfrm flipV="1">
              <a:off x="2995345" y="6343905"/>
              <a:ext cx="0" cy="315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7" name="Line 243"/>
            <p:cNvSpPr>
              <a:spLocks noChangeShapeType="1"/>
            </p:cNvSpPr>
            <p:nvPr/>
          </p:nvSpPr>
          <p:spPr bwMode="auto">
            <a:xfrm flipV="1">
              <a:off x="3594147" y="6343905"/>
              <a:ext cx="0" cy="315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" name="Line 244"/>
            <p:cNvSpPr>
              <a:spLocks noChangeShapeType="1"/>
            </p:cNvSpPr>
            <p:nvPr/>
          </p:nvSpPr>
          <p:spPr bwMode="auto">
            <a:xfrm flipV="1">
              <a:off x="4192949" y="6343905"/>
              <a:ext cx="0" cy="315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9" name="Line 245"/>
            <p:cNvSpPr>
              <a:spLocks noChangeShapeType="1"/>
            </p:cNvSpPr>
            <p:nvPr/>
          </p:nvSpPr>
          <p:spPr bwMode="auto">
            <a:xfrm flipV="1">
              <a:off x="4791751" y="6343905"/>
              <a:ext cx="0" cy="315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0" name="Freeform 246"/>
            <p:cNvSpPr>
              <a:spLocks/>
            </p:cNvSpPr>
            <p:nvPr/>
          </p:nvSpPr>
          <p:spPr bwMode="auto">
            <a:xfrm>
              <a:off x="672718" y="6187535"/>
              <a:ext cx="4001087" cy="156370"/>
            </a:xfrm>
            <a:custGeom>
              <a:avLst/>
              <a:gdLst>
                <a:gd name="T0" fmla="*/ 0 w 441"/>
                <a:gd name="T1" fmla="*/ 3172495 h 21"/>
                <a:gd name="T2" fmla="*/ 2578125 w 441"/>
                <a:gd name="T3" fmla="*/ 3172495 h 21"/>
                <a:gd name="T4" fmla="*/ 3046875 w 441"/>
                <a:gd name="T5" fmla="*/ 2993472 h 21"/>
                <a:gd name="T6" fmla="*/ 5078125 w 441"/>
                <a:gd name="T7" fmla="*/ 3328806 h 21"/>
                <a:gd name="T8" fmla="*/ 5625001 w 441"/>
                <a:gd name="T9" fmla="*/ 3328806 h 21"/>
                <a:gd name="T10" fmla="*/ 6171876 w 441"/>
                <a:gd name="T11" fmla="*/ 3328806 h 21"/>
                <a:gd name="T12" fmla="*/ 7187501 w 441"/>
                <a:gd name="T13" fmla="*/ 3328806 h 21"/>
                <a:gd name="T14" fmla="*/ 9218750 w 441"/>
                <a:gd name="T15" fmla="*/ 3328806 h 21"/>
                <a:gd name="T16" fmla="*/ 10781252 w 441"/>
                <a:gd name="T17" fmla="*/ 3507655 h 21"/>
                <a:gd name="T18" fmla="*/ 12812501 w 441"/>
                <a:gd name="T19" fmla="*/ 3328806 h 21"/>
                <a:gd name="T20" fmla="*/ 14375001 w 441"/>
                <a:gd name="T21" fmla="*/ 3328806 h 21"/>
                <a:gd name="T22" fmla="*/ 16406250 w 441"/>
                <a:gd name="T23" fmla="*/ 3507655 h 21"/>
                <a:gd name="T24" fmla="*/ 17968750 w 441"/>
                <a:gd name="T25" fmla="*/ 3507655 h 21"/>
                <a:gd name="T26" fmla="*/ 19999999 w 441"/>
                <a:gd name="T27" fmla="*/ 3172495 h 21"/>
                <a:gd name="T28" fmla="*/ 21562504 w 441"/>
                <a:gd name="T29" fmla="*/ 3328806 h 21"/>
                <a:gd name="T30" fmla="*/ 23671863 w 441"/>
                <a:gd name="T31" fmla="*/ 3507655 h 21"/>
                <a:gd name="T32" fmla="*/ 25156243 w 441"/>
                <a:gd name="T33" fmla="*/ 178850 h 21"/>
                <a:gd name="T34" fmla="*/ 27734382 w 441"/>
                <a:gd name="T35" fmla="*/ 3172495 h 21"/>
                <a:gd name="T36" fmla="*/ 28281242 w 441"/>
                <a:gd name="T37" fmla="*/ 3328806 h 21"/>
                <a:gd name="T38" fmla="*/ 30859381 w 441"/>
                <a:gd name="T39" fmla="*/ 0 h 21"/>
                <a:gd name="T40" fmla="*/ 31875001 w 441"/>
                <a:gd name="T41" fmla="*/ 0 h 21"/>
                <a:gd name="T42" fmla="*/ 34453120 w 441"/>
                <a:gd name="T43" fmla="*/ 664386 h 2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1"/>
                <a:gd name="T67" fmla="*/ 0 h 21"/>
                <a:gd name="T68" fmla="*/ 441 w 441"/>
                <a:gd name="T69" fmla="*/ 21 h 2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1" h="21">
                  <a:moveTo>
                    <a:pt x="0" y="19"/>
                  </a:moveTo>
                  <a:lnTo>
                    <a:pt x="33" y="19"/>
                  </a:lnTo>
                  <a:lnTo>
                    <a:pt x="39" y="18"/>
                  </a:lnTo>
                  <a:lnTo>
                    <a:pt x="65" y="20"/>
                  </a:lnTo>
                  <a:lnTo>
                    <a:pt x="72" y="20"/>
                  </a:lnTo>
                  <a:lnTo>
                    <a:pt x="79" y="20"/>
                  </a:lnTo>
                  <a:lnTo>
                    <a:pt x="92" y="20"/>
                  </a:lnTo>
                  <a:lnTo>
                    <a:pt x="118" y="20"/>
                  </a:lnTo>
                  <a:lnTo>
                    <a:pt x="138" y="21"/>
                  </a:lnTo>
                  <a:lnTo>
                    <a:pt x="164" y="20"/>
                  </a:lnTo>
                  <a:lnTo>
                    <a:pt x="184" y="20"/>
                  </a:lnTo>
                  <a:lnTo>
                    <a:pt x="210" y="21"/>
                  </a:lnTo>
                  <a:lnTo>
                    <a:pt x="230" y="21"/>
                  </a:lnTo>
                  <a:lnTo>
                    <a:pt x="256" y="19"/>
                  </a:lnTo>
                  <a:lnTo>
                    <a:pt x="276" y="20"/>
                  </a:lnTo>
                  <a:lnTo>
                    <a:pt x="303" y="21"/>
                  </a:lnTo>
                  <a:lnTo>
                    <a:pt x="322" y="1"/>
                  </a:lnTo>
                  <a:lnTo>
                    <a:pt x="355" y="19"/>
                  </a:lnTo>
                  <a:lnTo>
                    <a:pt x="362" y="20"/>
                  </a:lnTo>
                  <a:lnTo>
                    <a:pt x="395" y="0"/>
                  </a:lnTo>
                  <a:lnTo>
                    <a:pt x="408" y="0"/>
                  </a:lnTo>
                  <a:lnTo>
                    <a:pt x="441" y="4"/>
                  </a:lnTo>
                </a:path>
              </a:pathLst>
            </a:custGeom>
            <a:noFill/>
            <a:ln w="238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1" name="Freeform 247"/>
            <p:cNvSpPr>
              <a:spLocks/>
            </p:cNvSpPr>
            <p:nvPr/>
          </p:nvSpPr>
          <p:spPr bwMode="auto">
            <a:xfrm>
              <a:off x="672718" y="5649841"/>
              <a:ext cx="4001087" cy="635082"/>
            </a:xfrm>
            <a:custGeom>
              <a:avLst/>
              <a:gdLst>
                <a:gd name="T0" fmla="*/ 0 w 441"/>
                <a:gd name="T1" fmla="*/ 13009658 h 85"/>
                <a:gd name="T2" fmla="*/ 2031250 w 441"/>
                <a:gd name="T3" fmla="*/ 8569242 h 85"/>
                <a:gd name="T4" fmla="*/ 3046875 w 441"/>
                <a:gd name="T5" fmla="*/ 7365834 h 85"/>
                <a:gd name="T6" fmla="*/ 4062500 w 441"/>
                <a:gd name="T7" fmla="*/ 6684457 h 85"/>
                <a:gd name="T8" fmla="*/ 5625001 w 441"/>
                <a:gd name="T9" fmla="*/ 5303120 h 85"/>
                <a:gd name="T10" fmla="*/ 7187501 w 441"/>
                <a:gd name="T11" fmla="*/ 5485444 h 85"/>
                <a:gd name="T12" fmla="*/ 9218750 w 441"/>
                <a:gd name="T13" fmla="*/ 680583 h 85"/>
                <a:gd name="T14" fmla="*/ 10781252 w 441"/>
                <a:gd name="T15" fmla="*/ 0 h 85"/>
                <a:gd name="T16" fmla="*/ 12812501 w 441"/>
                <a:gd name="T17" fmla="*/ 2743122 h 85"/>
                <a:gd name="T18" fmla="*/ 14921871 w 441"/>
                <a:gd name="T19" fmla="*/ 10448683 h 85"/>
                <a:gd name="T20" fmla="*/ 16406250 w 441"/>
                <a:gd name="T21" fmla="*/ 10607215 h 85"/>
                <a:gd name="T22" fmla="*/ 17968750 w 441"/>
                <a:gd name="T23" fmla="*/ 10448683 h 85"/>
                <a:gd name="T24" fmla="*/ 19999999 w 441"/>
                <a:gd name="T25" fmla="*/ 10942579 h 85"/>
                <a:gd name="T26" fmla="*/ 21562504 w 441"/>
                <a:gd name="T27" fmla="*/ 14548397 h 85"/>
                <a:gd name="T28" fmla="*/ 23671863 w 441"/>
                <a:gd name="T29" fmla="*/ 12328275 h 85"/>
                <a:gd name="T30" fmla="*/ 25703123 w 441"/>
                <a:gd name="T31" fmla="*/ 11806251 h 85"/>
                <a:gd name="T32" fmla="*/ 27265622 w 441"/>
                <a:gd name="T33" fmla="*/ 11283254 h 85"/>
                <a:gd name="T34" fmla="*/ 28750002 w 441"/>
                <a:gd name="T35" fmla="*/ 11124729 h 85"/>
                <a:gd name="T36" fmla="*/ 30859381 w 441"/>
                <a:gd name="T37" fmla="*/ 11283254 h 85"/>
                <a:gd name="T38" fmla="*/ 34453120 w 441"/>
                <a:gd name="T39" fmla="*/ 12486653 h 85"/>
                <a:gd name="T40" fmla="*/ 34453120 w 441"/>
                <a:gd name="T41" fmla="*/ 10448683 h 8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1"/>
                <a:gd name="T64" fmla="*/ 0 h 85"/>
                <a:gd name="T65" fmla="*/ 441 w 441"/>
                <a:gd name="T66" fmla="*/ 85 h 8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1" h="85">
                  <a:moveTo>
                    <a:pt x="0" y="76"/>
                  </a:moveTo>
                  <a:lnTo>
                    <a:pt x="26" y="50"/>
                  </a:lnTo>
                  <a:lnTo>
                    <a:pt x="39" y="43"/>
                  </a:lnTo>
                  <a:lnTo>
                    <a:pt x="52" y="39"/>
                  </a:lnTo>
                  <a:lnTo>
                    <a:pt x="72" y="31"/>
                  </a:lnTo>
                  <a:lnTo>
                    <a:pt x="92" y="32"/>
                  </a:lnTo>
                  <a:lnTo>
                    <a:pt x="118" y="4"/>
                  </a:lnTo>
                  <a:lnTo>
                    <a:pt x="138" y="0"/>
                  </a:lnTo>
                  <a:lnTo>
                    <a:pt x="164" y="16"/>
                  </a:lnTo>
                  <a:lnTo>
                    <a:pt x="191" y="61"/>
                  </a:lnTo>
                  <a:lnTo>
                    <a:pt x="210" y="62"/>
                  </a:lnTo>
                  <a:lnTo>
                    <a:pt x="230" y="61"/>
                  </a:lnTo>
                  <a:lnTo>
                    <a:pt x="256" y="64"/>
                  </a:lnTo>
                  <a:lnTo>
                    <a:pt x="276" y="85"/>
                  </a:lnTo>
                  <a:lnTo>
                    <a:pt x="303" y="72"/>
                  </a:lnTo>
                  <a:lnTo>
                    <a:pt x="329" y="69"/>
                  </a:lnTo>
                  <a:lnTo>
                    <a:pt x="349" y="66"/>
                  </a:lnTo>
                  <a:lnTo>
                    <a:pt x="368" y="65"/>
                  </a:lnTo>
                  <a:lnTo>
                    <a:pt x="395" y="66"/>
                  </a:lnTo>
                  <a:lnTo>
                    <a:pt x="441" y="73"/>
                  </a:lnTo>
                  <a:lnTo>
                    <a:pt x="441" y="61"/>
                  </a:lnTo>
                </a:path>
              </a:pathLst>
            </a:custGeom>
            <a:noFill/>
            <a:ln w="23813">
              <a:solidFill>
                <a:srgbClr val="8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2" name="Freeform 248"/>
            <p:cNvSpPr>
              <a:spLocks/>
            </p:cNvSpPr>
            <p:nvPr/>
          </p:nvSpPr>
          <p:spPr bwMode="auto">
            <a:xfrm>
              <a:off x="672718" y="4902282"/>
              <a:ext cx="4001087" cy="1353837"/>
            </a:xfrm>
            <a:custGeom>
              <a:avLst/>
              <a:gdLst>
                <a:gd name="T0" fmla="*/ 0 w 441"/>
                <a:gd name="T1" fmla="*/ 19455187 h 181"/>
                <a:gd name="T2" fmla="*/ 1484375 w 441"/>
                <a:gd name="T3" fmla="*/ 25501421 h 181"/>
                <a:gd name="T4" fmla="*/ 2578125 w 441"/>
                <a:gd name="T5" fmla="*/ 27054163 h 181"/>
                <a:gd name="T6" fmla="*/ 3593750 w 441"/>
                <a:gd name="T7" fmla="*/ 10173750 h 181"/>
                <a:gd name="T8" fmla="*/ 5625001 w 441"/>
                <a:gd name="T9" fmla="*/ 0 h 181"/>
                <a:gd name="T10" fmla="*/ 8750000 w 441"/>
                <a:gd name="T11" fmla="*/ 9305441 h 181"/>
                <a:gd name="T12" fmla="*/ 9218750 w 441"/>
                <a:gd name="T13" fmla="*/ 22218371 h 181"/>
                <a:gd name="T14" fmla="*/ 10234375 w 441"/>
                <a:gd name="T15" fmla="*/ 7911939 h 181"/>
                <a:gd name="T16" fmla="*/ 12812501 w 441"/>
                <a:gd name="T17" fmla="*/ 4310594 h 181"/>
                <a:gd name="T18" fmla="*/ 14375001 w 441"/>
                <a:gd name="T19" fmla="*/ 15853848 h 181"/>
                <a:gd name="T20" fmla="*/ 16406250 w 441"/>
                <a:gd name="T21" fmla="*/ 30159471 h 181"/>
                <a:gd name="T22" fmla="*/ 17968750 w 441"/>
                <a:gd name="T23" fmla="*/ 30839377 h 181"/>
                <a:gd name="T24" fmla="*/ 19531250 w 441"/>
                <a:gd name="T25" fmla="*/ 31181523 h 181"/>
                <a:gd name="T26" fmla="*/ 21093744 w 441"/>
                <a:gd name="T27" fmla="*/ 30501616 h 181"/>
                <a:gd name="T28" fmla="*/ 23671863 w 441"/>
                <a:gd name="T29" fmla="*/ 31181523 h 181"/>
                <a:gd name="T30" fmla="*/ 25156243 w 441"/>
                <a:gd name="T31" fmla="*/ 26185843 h 181"/>
                <a:gd name="T32" fmla="*/ 27265622 w 441"/>
                <a:gd name="T33" fmla="*/ 26711865 h 181"/>
                <a:gd name="T34" fmla="*/ 28750002 w 441"/>
                <a:gd name="T35" fmla="*/ 26711865 h 181"/>
                <a:gd name="T36" fmla="*/ 30859381 w 441"/>
                <a:gd name="T37" fmla="*/ 26528970 h 181"/>
                <a:gd name="T38" fmla="*/ 31875001 w 441"/>
                <a:gd name="T39" fmla="*/ 27738431 h 181"/>
                <a:gd name="T40" fmla="*/ 34453120 w 441"/>
                <a:gd name="T41" fmla="*/ 26369719 h 18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1"/>
                <a:gd name="T64" fmla="*/ 0 h 181"/>
                <a:gd name="T65" fmla="*/ 441 w 441"/>
                <a:gd name="T66" fmla="*/ 181 h 18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1" h="181">
                  <a:moveTo>
                    <a:pt x="0" y="113"/>
                  </a:moveTo>
                  <a:lnTo>
                    <a:pt x="19" y="148"/>
                  </a:lnTo>
                  <a:lnTo>
                    <a:pt x="33" y="157"/>
                  </a:lnTo>
                  <a:lnTo>
                    <a:pt x="46" y="59"/>
                  </a:lnTo>
                  <a:lnTo>
                    <a:pt x="72" y="0"/>
                  </a:lnTo>
                  <a:lnTo>
                    <a:pt x="112" y="54"/>
                  </a:lnTo>
                  <a:lnTo>
                    <a:pt x="118" y="129"/>
                  </a:lnTo>
                  <a:lnTo>
                    <a:pt x="131" y="46"/>
                  </a:lnTo>
                  <a:lnTo>
                    <a:pt x="164" y="25"/>
                  </a:lnTo>
                  <a:lnTo>
                    <a:pt x="184" y="92"/>
                  </a:lnTo>
                  <a:lnTo>
                    <a:pt x="210" y="175"/>
                  </a:lnTo>
                  <a:lnTo>
                    <a:pt x="230" y="179"/>
                  </a:lnTo>
                  <a:lnTo>
                    <a:pt x="250" y="181"/>
                  </a:lnTo>
                  <a:lnTo>
                    <a:pt x="270" y="177"/>
                  </a:lnTo>
                  <a:lnTo>
                    <a:pt x="303" y="181"/>
                  </a:lnTo>
                  <a:lnTo>
                    <a:pt x="322" y="152"/>
                  </a:lnTo>
                  <a:lnTo>
                    <a:pt x="349" y="155"/>
                  </a:lnTo>
                  <a:lnTo>
                    <a:pt x="368" y="155"/>
                  </a:lnTo>
                  <a:lnTo>
                    <a:pt x="395" y="154"/>
                  </a:lnTo>
                  <a:lnTo>
                    <a:pt x="408" y="161"/>
                  </a:lnTo>
                  <a:lnTo>
                    <a:pt x="441" y="153"/>
                  </a:lnTo>
                </a:path>
              </a:pathLst>
            </a:custGeom>
            <a:noFill/>
            <a:ln w="23813">
              <a:solidFill>
                <a:srgbClr val="8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3" name="Freeform 249"/>
            <p:cNvSpPr>
              <a:spLocks/>
            </p:cNvSpPr>
            <p:nvPr/>
          </p:nvSpPr>
          <p:spPr bwMode="auto">
            <a:xfrm>
              <a:off x="672718" y="4379676"/>
              <a:ext cx="3937578" cy="1831177"/>
            </a:xfrm>
            <a:custGeom>
              <a:avLst/>
              <a:gdLst>
                <a:gd name="T0" fmla="*/ 0 w 434"/>
                <a:gd name="T1" fmla="*/ 34840821 h 245"/>
                <a:gd name="T2" fmla="*/ 2578125 w 434"/>
                <a:gd name="T3" fmla="*/ 35177655 h 245"/>
                <a:gd name="T4" fmla="*/ 3593750 w 434"/>
                <a:gd name="T5" fmla="*/ 35177655 h 245"/>
                <a:gd name="T6" fmla="*/ 5078125 w 434"/>
                <a:gd name="T7" fmla="*/ 0 h 245"/>
                <a:gd name="T8" fmla="*/ 6640626 w 434"/>
                <a:gd name="T9" fmla="*/ 12014196 h 245"/>
                <a:gd name="T10" fmla="*/ 8750000 w 434"/>
                <a:gd name="T11" fmla="*/ 12537745 h 245"/>
                <a:gd name="T12" fmla="*/ 10234375 w 434"/>
                <a:gd name="T13" fmla="*/ 15626934 h 245"/>
                <a:gd name="T14" fmla="*/ 12343752 w 434"/>
                <a:gd name="T15" fmla="*/ 17667707 h 245"/>
                <a:gd name="T16" fmla="*/ 14375001 w 434"/>
                <a:gd name="T17" fmla="*/ 23687177 h 245"/>
                <a:gd name="T18" fmla="*/ 15937501 w 434"/>
                <a:gd name="T19" fmla="*/ 38424418 h 245"/>
                <a:gd name="T20" fmla="*/ 17500000 w 434"/>
                <a:gd name="T21" fmla="*/ 41854637 h 245"/>
                <a:gd name="T22" fmla="*/ 19531250 w 434"/>
                <a:gd name="T23" fmla="*/ 36723879 h 245"/>
                <a:gd name="T24" fmla="*/ 21093744 w 434"/>
                <a:gd name="T25" fmla="*/ 40831166 h 245"/>
                <a:gd name="T26" fmla="*/ 23125003 w 434"/>
                <a:gd name="T27" fmla="*/ 42037134 h 245"/>
                <a:gd name="T28" fmla="*/ 25156243 w 434"/>
                <a:gd name="T29" fmla="*/ 38084184 h 245"/>
                <a:gd name="T30" fmla="*/ 26718742 w 434"/>
                <a:gd name="T31" fmla="*/ 33794378 h 245"/>
                <a:gd name="T32" fmla="*/ 28281242 w 434"/>
                <a:gd name="T33" fmla="*/ 34130231 h 245"/>
                <a:gd name="T34" fmla="*/ 30312501 w 434"/>
                <a:gd name="T35" fmla="*/ 33635682 h 245"/>
                <a:gd name="T36" fmla="*/ 31875001 w 434"/>
                <a:gd name="T37" fmla="*/ 31229064 h 245"/>
                <a:gd name="T38" fmla="*/ 33906240 w 434"/>
                <a:gd name="T39" fmla="*/ 30022944 h 24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34"/>
                <a:gd name="T61" fmla="*/ 0 h 245"/>
                <a:gd name="T62" fmla="*/ 434 w 434"/>
                <a:gd name="T63" fmla="*/ 245 h 24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34" h="245">
                  <a:moveTo>
                    <a:pt x="0" y="203"/>
                  </a:moveTo>
                  <a:lnTo>
                    <a:pt x="33" y="205"/>
                  </a:lnTo>
                  <a:lnTo>
                    <a:pt x="46" y="205"/>
                  </a:lnTo>
                  <a:lnTo>
                    <a:pt x="65" y="0"/>
                  </a:lnTo>
                  <a:lnTo>
                    <a:pt x="85" y="70"/>
                  </a:lnTo>
                  <a:lnTo>
                    <a:pt x="112" y="73"/>
                  </a:lnTo>
                  <a:lnTo>
                    <a:pt x="131" y="91"/>
                  </a:lnTo>
                  <a:lnTo>
                    <a:pt x="158" y="103"/>
                  </a:lnTo>
                  <a:lnTo>
                    <a:pt x="184" y="138"/>
                  </a:lnTo>
                  <a:lnTo>
                    <a:pt x="204" y="224"/>
                  </a:lnTo>
                  <a:lnTo>
                    <a:pt x="224" y="244"/>
                  </a:lnTo>
                  <a:lnTo>
                    <a:pt x="250" y="214"/>
                  </a:lnTo>
                  <a:lnTo>
                    <a:pt x="270" y="238"/>
                  </a:lnTo>
                  <a:lnTo>
                    <a:pt x="296" y="245"/>
                  </a:lnTo>
                  <a:lnTo>
                    <a:pt x="322" y="222"/>
                  </a:lnTo>
                  <a:lnTo>
                    <a:pt x="342" y="197"/>
                  </a:lnTo>
                  <a:lnTo>
                    <a:pt x="362" y="199"/>
                  </a:lnTo>
                  <a:lnTo>
                    <a:pt x="388" y="196"/>
                  </a:lnTo>
                  <a:lnTo>
                    <a:pt x="408" y="182"/>
                  </a:lnTo>
                  <a:lnTo>
                    <a:pt x="434" y="175"/>
                  </a:lnTo>
                </a:path>
              </a:pathLst>
            </a:custGeom>
            <a:noFill/>
            <a:ln w="23813">
              <a:solidFill>
                <a:srgbClr val="33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4" name="Freeform 250"/>
            <p:cNvSpPr>
              <a:spLocks/>
            </p:cNvSpPr>
            <p:nvPr/>
          </p:nvSpPr>
          <p:spPr bwMode="auto">
            <a:xfrm>
              <a:off x="672718" y="5359047"/>
              <a:ext cx="3937578" cy="783223"/>
            </a:xfrm>
            <a:custGeom>
              <a:avLst/>
              <a:gdLst>
                <a:gd name="T0" fmla="*/ 0 w 434"/>
                <a:gd name="T1" fmla="*/ 16084744 h 105"/>
                <a:gd name="T2" fmla="*/ 1484375 w 434"/>
                <a:gd name="T3" fmla="*/ 15570594 h 105"/>
                <a:gd name="T4" fmla="*/ 2578125 w 434"/>
                <a:gd name="T5" fmla="*/ 15722752 h 105"/>
                <a:gd name="T6" fmla="*/ 3593750 w 434"/>
                <a:gd name="T7" fmla="*/ 11328987 h 105"/>
                <a:gd name="T8" fmla="*/ 5078125 w 434"/>
                <a:gd name="T9" fmla="*/ 17430814 h 105"/>
                <a:gd name="T10" fmla="*/ 6640626 w 434"/>
                <a:gd name="T11" fmla="*/ 3723785 h 105"/>
                <a:gd name="T12" fmla="*/ 8750000 w 434"/>
                <a:gd name="T13" fmla="*/ 0 h 105"/>
                <a:gd name="T14" fmla="*/ 10234375 w 434"/>
                <a:gd name="T15" fmla="*/ 7447755 h 105"/>
                <a:gd name="T16" fmla="*/ 12343752 w 434"/>
                <a:gd name="T17" fmla="*/ 10500739 h 105"/>
                <a:gd name="T18" fmla="*/ 14375001 w 434"/>
                <a:gd name="T19" fmla="*/ 15722752 h 105"/>
                <a:gd name="T20" fmla="*/ 15937501 w 434"/>
                <a:gd name="T21" fmla="*/ 15390496 h 105"/>
                <a:gd name="T22" fmla="*/ 17500000 w 434"/>
                <a:gd name="T23" fmla="*/ 15233052 h 105"/>
                <a:gd name="T24" fmla="*/ 19531250 w 434"/>
                <a:gd name="T25" fmla="*/ 10652891 h 105"/>
                <a:gd name="T26" fmla="*/ 21093744 w 434"/>
                <a:gd name="T27" fmla="*/ 13036084 h 105"/>
                <a:gd name="T28" fmla="*/ 23125003 w 434"/>
                <a:gd name="T29" fmla="*/ 17768357 h 105"/>
                <a:gd name="T30" fmla="*/ 25156243 w 434"/>
                <a:gd name="T31" fmla="*/ 12179889 h 105"/>
                <a:gd name="T32" fmla="*/ 26718742 w 434"/>
                <a:gd name="T33" fmla="*/ 10838314 h 105"/>
                <a:gd name="T34" fmla="*/ 28281242 w 434"/>
                <a:gd name="T35" fmla="*/ 12027731 h 105"/>
                <a:gd name="T36" fmla="*/ 30312501 w 434"/>
                <a:gd name="T37" fmla="*/ 9983065 h 105"/>
                <a:gd name="T38" fmla="*/ 31875001 w 434"/>
                <a:gd name="T39" fmla="*/ 11666533 h 105"/>
                <a:gd name="T40" fmla="*/ 33906240 w 434"/>
                <a:gd name="T41" fmla="*/ 14044426 h 10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34"/>
                <a:gd name="T64" fmla="*/ 0 h 105"/>
                <a:gd name="T65" fmla="*/ 434 w 434"/>
                <a:gd name="T66" fmla="*/ 105 h 10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34" h="105">
                  <a:moveTo>
                    <a:pt x="0" y="95"/>
                  </a:moveTo>
                  <a:lnTo>
                    <a:pt x="19" y="92"/>
                  </a:lnTo>
                  <a:lnTo>
                    <a:pt x="33" y="93"/>
                  </a:lnTo>
                  <a:lnTo>
                    <a:pt x="46" y="67"/>
                  </a:lnTo>
                  <a:lnTo>
                    <a:pt x="65" y="103"/>
                  </a:lnTo>
                  <a:lnTo>
                    <a:pt x="85" y="22"/>
                  </a:lnTo>
                  <a:lnTo>
                    <a:pt x="112" y="0"/>
                  </a:lnTo>
                  <a:lnTo>
                    <a:pt x="131" y="44"/>
                  </a:lnTo>
                  <a:lnTo>
                    <a:pt x="158" y="62"/>
                  </a:lnTo>
                  <a:lnTo>
                    <a:pt x="184" y="93"/>
                  </a:lnTo>
                  <a:lnTo>
                    <a:pt x="204" y="91"/>
                  </a:lnTo>
                  <a:lnTo>
                    <a:pt x="224" y="90"/>
                  </a:lnTo>
                  <a:lnTo>
                    <a:pt x="250" y="63"/>
                  </a:lnTo>
                  <a:lnTo>
                    <a:pt x="270" y="77"/>
                  </a:lnTo>
                  <a:lnTo>
                    <a:pt x="296" y="105"/>
                  </a:lnTo>
                  <a:lnTo>
                    <a:pt x="322" y="72"/>
                  </a:lnTo>
                  <a:lnTo>
                    <a:pt x="342" y="64"/>
                  </a:lnTo>
                  <a:lnTo>
                    <a:pt x="362" y="71"/>
                  </a:lnTo>
                  <a:lnTo>
                    <a:pt x="388" y="59"/>
                  </a:lnTo>
                  <a:lnTo>
                    <a:pt x="408" y="69"/>
                  </a:lnTo>
                  <a:lnTo>
                    <a:pt x="434" y="83"/>
                  </a:lnTo>
                </a:path>
              </a:pathLst>
            </a:custGeom>
            <a:noFill/>
            <a:ln w="23813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5" name="Freeform 251"/>
            <p:cNvSpPr>
              <a:spLocks/>
            </p:cNvSpPr>
            <p:nvPr/>
          </p:nvSpPr>
          <p:spPr bwMode="auto">
            <a:xfrm>
              <a:off x="672718" y="6306870"/>
              <a:ext cx="3937578" cy="37035"/>
            </a:xfrm>
            <a:custGeom>
              <a:avLst/>
              <a:gdLst>
                <a:gd name="T0" fmla="*/ 0 w 434"/>
                <a:gd name="T1" fmla="*/ 817090 h 5"/>
                <a:gd name="T2" fmla="*/ 1015625 w 434"/>
                <a:gd name="T3" fmla="*/ 817090 h 5"/>
                <a:gd name="T4" fmla="*/ 1484375 w 434"/>
                <a:gd name="T5" fmla="*/ 817090 h 5"/>
                <a:gd name="T6" fmla="*/ 2578125 w 434"/>
                <a:gd name="T7" fmla="*/ 817090 h 5"/>
                <a:gd name="T8" fmla="*/ 3593750 w 434"/>
                <a:gd name="T9" fmla="*/ 642773 h 5"/>
                <a:gd name="T10" fmla="*/ 5078125 w 434"/>
                <a:gd name="T11" fmla="*/ 642773 h 5"/>
                <a:gd name="T12" fmla="*/ 6640626 w 434"/>
                <a:gd name="T13" fmla="*/ 642773 h 5"/>
                <a:gd name="T14" fmla="*/ 8750000 w 434"/>
                <a:gd name="T15" fmla="*/ 642773 h 5"/>
                <a:gd name="T16" fmla="*/ 11250002 w 434"/>
                <a:gd name="T17" fmla="*/ 174317 h 5"/>
                <a:gd name="T18" fmla="*/ 12343752 w 434"/>
                <a:gd name="T19" fmla="*/ 174317 h 5"/>
                <a:gd name="T20" fmla="*/ 14375001 w 434"/>
                <a:gd name="T21" fmla="*/ 642773 h 5"/>
                <a:gd name="T22" fmla="*/ 15937501 w 434"/>
                <a:gd name="T23" fmla="*/ 817090 h 5"/>
                <a:gd name="T24" fmla="*/ 17968750 w 434"/>
                <a:gd name="T25" fmla="*/ 817090 h 5"/>
                <a:gd name="T26" fmla="*/ 19999999 w 434"/>
                <a:gd name="T27" fmla="*/ 817090 h 5"/>
                <a:gd name="T28" fmla="*/ 21093744 w 434"/>
                <a:gd name="T29" fmla="*/ 817090 h 5"/>
                <a:gd name="T30" fmla="*/ 23125003 w 434"/>
                <a:gd name="T31" fmla="*/ 817090 h 5"/>
                <a:gd name="T32" fmla="*/ 25156243 w 434"/>
                <a:gd name="T33" fmla="*/ 495693 h 5"/>
                <a:gd name="T34" fmla="*/ 26718742 w 434"/>
                <a:gd name="T35" fmla="*/ 321370 h 5"/>
                <a:gd name="T36" fmla="*/ 28281242 w 434"/>
                <a:gd name="T37" fmla="*/ 321370 h 5"/>
                <a:gd name="T38" fmla="*/ 30312501 w 434"/>
                <a:gd name="T39" fmla="*/ 495693 h 5"/>
                <a:gd name="T40" fmla="*/ 31875001 w 434"/>
                <a:gd name="T41" fmla="*/ 0 h 5"/>
                <a:gd name="T42" fmla="*/ 33906240 w 434"/>
                <a:gd name="T43" fmla="*/ 321370 h 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34"/>
                <a:gd name="T67" fmla="*/ 0 h 5"/>
                <a:gd name="T68" fmla="*/ 434 w 434"/>
                <a:gd name="T69" fmla="*/ 5 h 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34" h="5">
                  <a:moveTo>
                    <a:pt x="0" y="5"/>
                  </a:moveTo>
                  <a:lnTo>
                    <a:pt x="13" y="5"/>
                  </a:lnTo>
                  <a:lnTo>
                    <a:pt x="19" y="5"/>
                  </a:lnTo>
                  <a:lnTo>
                    <a:pt x="33" y="5"/>
                  </a:lnTo>
                  <a:lnTo>
                    <a:pt x="46" y="4"/>
                  </a:lnTo>
                  <a:lnTo>
                    <a:pt x="65" y="4"/>
                  </a:lnTo>
                  <a:lnTo>
                    <a:pt x="85" y="4"/>
                  </a:lnTo>
                  <a:lnTo>
                    <a:pt x="112" y="4"/>
                  </a:lnTo>
                  <a:lnTo>
                    <a:pt x="144" y="1"/>
                  </a:lnTo>
                  <a:lnTo>
                    <a:pt x="158" y="1"/>
                  </a:lnTo>
                  <a:lnTo>
                    <a:pt x="184" y="4"/>
                  </a:lnTo>
                  <a:lnTo>
                    <a:pt x="204" y="5"/>
                  </a:lnTo>
                  <a:lnTo>
                    <a:pt x="230" y="5"/>
                  </a:lnTo>
                  <a:lnTo>
                    <a:pt x="256" y="5"/>
                  </a:lnTo>
                  <a:lnTo>
                    <a:pt x="270" y="5"/>
                  </a:lnTo>
                  <a:lnTo>
                    <a:pt x="296" y="5"/>
                  </a:lnTo>
                  <a:lnTo>
                    <a:pt x="322" y="3"/>
                  </a:lnTo>
                  <a:lnTo>
                    <a:pt x="342" y="2"/>
                  </a:lnTo>
                  <a:lnTo>
                    <a:pt x="362" y="2"/>
                  </a:lnTo>
                  <a:lnTo>
                    <a:pt x="388" y="3"/>
                  </a:lnTo>
                  <a:lnTo>
                    <a:pt x="408" y="0"/>
                  </a:lnTo>
                  <a:lnTo>
                    <a:pt x="434" y="2"/>
                  </a:lnTo>
                </a:path>
              </a:pathLst>
            </a:custGeom>
            <a:noFill/>
            <a:ln w="23813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6" name="Freeform 252"/>
            <p:cNvSpPr>
              <a:spLocks/>
            </p:cNvSpPr>
            <p:nvPr/>
          </p:nvSpPr>
          <p:spPr bwMode="auto">
            <a:xfrm>
              <a:off x="672718" y="5933776"/>
              <a:ext cx="3883142" cy="373094"/>
            </a:xfrm>
            <a:custGeom>
              <a:avLst/>
              <a:gdLst>
                <a:gd name="T0" fmla="*/ 0 w 428"/>
                <a:gd name="T1" fmla="*/ 5936004 h 50"/>
                <a:gd name="T2" fmla="*/ 1015625 w 428"/>
                <a:gd name="T3" fmla="*/ 5416635 h 50"/>
                <a:gd name="T4" fmla="*/ 2031250 w 428"/>
                <a:gd name="T5" fmla="*/ 6088438 h 50"/>
                <a:gd name="T6" fmla="*/ 3046875 w 428"/>
                <a:gd name="T7" fmla="*/ 4249315 h 50"/>
                <a:gd name="T8" fmla="*/ 5078125 w 428"/>
                <a:gd name="T9" fmla="*/ 0 h 50"/>
                <a:gd name="T10" fmla="*/ 6640626 w 428"/>
                <a:gd name="T11" fmla="*/ 3887566 h 50"/>
                <a:gd name="T12" fmla="*/ 8750000 w 428"/>
                <a:gd name="T13" fmla="*/ 5259996 h 50"/>
                <a:gd name="T14" fmla="*/ 10234375 w 428"/>
                <a:gd name="T15" fmla="*/ 1190995 h 50"/>
                <a:gd name="T16" fmla="*/ 12343751 w 428"/>
                <a:gd name="T17" fmla="*/ 2539751 h 50"/>
                <a:gd name="T18" fmla="*/ 13828121 w 428"/>
                <a:gd name="T19" fmla="*/ 6088438 h 50"/>
                <a:gd name="T20" fmla="*/ 17500000 w 428"/>
                <a:gd name="T21" fmla="*/ 7284759 h 50"/>
                <a:gd name="T22" fmla="*/ 18984370 w 428"/>
                <a:gd name="T23" fmla="*/ 6789066 h 50"/>
                <a:gd name="T24" fmla="*/ 21093744 w 428"/>
                <a:gd name="T25" fmla="*/ 8475754 h 50"/>
                <a:gd name="T26" fmla="*/ 23125003 w 428"/>
                <a:gd name="T27" fmla="*/ 7618486 h 50"/>
                <a:gd name="T28" fmla="*/ 25156243 w 428"/>
                <a:gd name="T29" fmla="*/ 7284759 h 50"/>
                <a:gd name="T30" fmla="*/ 27734382 w 428"/>
                <a:gd name="T31" fmla="*/ 5936004 h 50"/>
                <a:gd name="T32" fmla="*/ 28281242 w 428"/>
                <a:gd name="T33" fmla="*/ 6269731 h 50"/>
                <a:gd name="T34" fmla="*/ 30312501 w 428"/>
                <a:gd name="T35" fmla="*/ 6455339 h 50"/>
                <a:gd name="T36" fmla="*/ 31328121 w 428"/>
                <a:gd name="T37" fmla="*/ 6088438 h 50"/>
                <a:gd name="T38" fmla="*/ 33437500 w 428"/>
                <a:gd name="T39" fmla="*/ 7618486 h 5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28"/>
                <a:gd name="T61" fmla="*/ 0 h 50"/>
                <a:gd name="T62" fmla="*/ 428 w 428"/>
                <a:gd name="T63" fmla="*/ 50 h 5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28" h="50">
                  <a:moveTo>
                    <a:pt x="0" y="35"/>
                  </a:moveTo>
                  <a:lnTo>
                    <a:pt x="13" y="32"/>
                  </a:lnTo>
                  <a:lnTo>
                    <a:pt x="26" y="36"/>
                  </a:lnTo>
                  <a:lnTo>
                    <a:pt x="39" y="25"/>
                  </a:lnTo>
                  <a:lnTo>
                    <a:pt x="65" y="0"/>
                  </a:lnTo>
                  <a:lnTo>
                    <a:pt x="85" y="23"/>
                  </a:lnTo>
                  <a:lnTo>
                    <a:pt x="112" y="31"/>
                  </a:lnTo>
                  <a:lnTo>
                    <a:pt x="131" y="7"/>
                  </a:lnTo>
                  <a:lnTo>
                    <a:pt x="158" y="15"/>
                  </a:lnTo>
                  <a:lnTo>
                    <a:pt x="177" y="36"/>
                  </a:lnTo>
                  <a:lnTo>
                    <a:pt x="224" y="43"/>
                  </a:lnTo>
                  <a:lnTo>
                    <a:pt x="243" y="40"/>
                  </a:lnTo>
                  <a:lnTo>
                    <a:pt x="270" y="50"/>
                  </a:lnTo>
                  <a:lnTo>
                    <a:pt x="296" y="45"/>
                  </a:lnTo>
                  <a:lnTo>
                    <a:pt x="322" y="43"/>
                  </a:lnTo>
                  <a:lnTo>
                    <a:pt x="355" y="35"/>
                  </a:lnTo>
                  <a:lnTo>
                    <a:pt x="362" y="37"/>
                  </a:lnTo>
                  <a:lnTo>
                    <a:pt x="388" y="38"/>
                  </a:lnTo>
                  <a:lnTo>
                    <a:pt x="401" y="36"/>
                  </a:lnTo>
                  <a:lnTo>
                    <a:pt x="428" y="45"/>
                  </a:lnTo>
                </a:path>
              </a:pathLst>
            </a:custGeom>
            <a:noFill/>
            <a:ln w="23813">
              <a:solidFill>
                <a:srgbClr val="0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7" name="Freeform 253"/>
            <p:cNvSpPr>
              <a:spLocks/>
            </p:cNvSpPr>
            <p:nvPr/>
          </p:nvSpPr>
          <p:spPr bwMode="auto">
            <a:xfrm>
              <a:off x="627354" y="6293153"/>
              <a:ext cx="90728" cy="74070"/>
            </a:xfrm>
            <a:custGeom>
              <a:avLst/>
              <a:gdLst>
                <a:gd name="T0" fmla="*/ 2 w 75"/>
                <a:gd name="T1" fmla="*/ 0 h 76"/>
                <a:gd name="T2" fmla="*/ 5 w 75"/>
                <a:gd name="T3" fmla="*/ 4 h 76"/>
                <a:gd name="T4" fmla="*/ 2 w 75"/>
                <a:gd name="T5" fmla="*/ 8 h 76"/>
                <a:gd name="T6" fmla="*/ 0 w 75"/>
                <a:gd name="T7" fmla="*/ 4 h 76"/>
                <a:gd name="T8" fmla="*/ 2 w 75"/>
                <a:gd name="T9" fmla="*/ 0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"/>
                <a:gd name="T16" fmla="*/ 0 h 76"/>
                <a:gd name="T17" fmla="*/ 75 w 75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" h="76">
                  <a:moveTo>
                    <a:pt x="37" y="0"/>
                  </a:moveTo>
                  <a:lnTo>
                    <a:pt x="75" y="38"/>
                  </a:lnTo>
                  <a:lnTo>
                    <a:pt x="37" y="76"/>
                  </a:lnTo>
                  <a:lnTo>
                    <a:pt x="0" y="3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" name="Freeform 254"/>
            <p:cNvSpPr>
              <a:spLocks/>
            </p:cNvSpPr>
            <p:nvPr/>
          </p:nvSpPr>
          <p:spPr bwMode="auto">
            <a:xfrm>
              <a:off x="926755" y="6293153"/>
              <a:ext cx="90728" cy="74070"/>
            </a:xfrm>
            <a:custGeom>
              <a:avLst/>
              <a:gdLst>
                <a:gd name="T0" fmla="*/ 2 w 75"/>
                <a:gd name="T1" fmla="*/ 0 h 76"/>
                <a:gd name="T2" fmla="*/ 5 w 75"/>
                <a:gd name="T3" fmla="*/ 4 h 76"/>
                <a:gd name="T4" fmla="*/ 2 w 75"/>
                <a:gd name="T5" fmla="*/ 8 h 76"/>
                <a:gd name="T6" fmla="*/ 0 w 75"/>
                <a:gd name="T7" fmla="*/ 4 h 76"/>
                <a:gd name="T8" fmla="*/ 2 w 75"/>
                <a:gd name="T9" fmla="*/ 0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"/>
                <a:gd name="T16" fmla="*/ 0 h 76"/>
                <a:gd name="T17" fmla="*/ 75 w 75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" h="76">
                  <a:moveTo>
                    <a:pt x="38" y="0"/>
                  </a:moveTo>
                  <a:lnTo>
                    <a:pt x="75" y="38"/>
                  </a:lnTo>
                  <a:lnTo>
                    <a:pt x="38" y="76"/>
                  </a:lnTo>
                  <a:lnTo>
                    <a:pt x="0" y="3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9" name="Freeform 255"/>
            <p:cNvSpPr>
              <a:spLocks/>
            </p:cNvSpPr>
            <p:nvPr/>
          </p:nvSpPr>
          <p:spPr bwMode="auto">
            <a:xfrm>
              <a:off x="981192" y="6284923"/>
              <a:ext cx="90728" cy="75442"/>
            </a:xfrm>
            <a:custGeom>
              <a:avLst/>
              <a:gdLst>
                <a:gd name="T0" fmla="*/ 2 w 75"/>
                <a:gd name="T1" fmla="*/ 0 h 77"/>
                <a:gd name="T2" fmla="*/ 5 w 75"/>
                <a:gd name="T3" fmla="*/ 4 h 77"/>
                <a:gd name="T4" fmla="*/ 2 w 75"/>
                <a:gd name="T5" fmla="*/ 9 h 77"/>
                <a:gd name="T6" fmla="*/ 0 w 75"/>
                <a:gd name="T7" fmla="*/ 4 h 77"/>
                <a:gd name="T8" fmla="*/ 2 w 75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"/>
                <a:gd name="T16" fmla="*/ 0 h 77"/>
                <a:gd name="T17" fmla="*/ 75 w 75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" h="77">
                  <a:moveTo>
                    <a:pt x="38" y="0"/>
                  </a:moveTo>
                  <a:lnTo>
                    <a:pt x="75" y="38"/>
                  </a:lnTo>
                  <a:lnTo>
                    <a:pt x="38" y="77"/>
                  </a:lnTo>
                  <a:lnTo>
                    <a:pt x="0" y="3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0" name="Freeform 256"/>
            <p:cNvSpPr>
              <a:spLocks/>
            </p:cNvSpPr>
            <p:nvPr/>
          </p:nvSpPr>
          <p:spPr bwMode="auto">
            <a:xfrm>
              <a:off x="1217084" y="6300012"/>
              <a:ext cx="90728" cy="75442"/>
            </a:xfrm>
            <a:custGeom>
              <a:avLst/>
              <a:gdLst>
                <a:gd name="T0" fmla="*/ 2 w 75"/>
                <a:gd name="T1" fmla="*/ 0 h 77"/>
                <a:gd name="T2" fmla="*/ 5 w 75"/>
                <a:gd name="T3" fmla="*/ 4 h 77"/>
                <a:gd name="T4" fmla="*/ 2 w 75"/>
                <a:gd name="T5" fmla="*/ 9 h 77"/>
                <a:gd name="T6" fmla="*/ 0 w 75"/>
                <a:gd name="T7" fmla="*/ 4 h 77"/>
                <a:gd name="T8" fmla="*/ 2 w 75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"/>
                <a:gd name="T16" fmla="*/ 0 h 77"/>
                <a:gd name="T17" fmla="*/ 75 w 75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" h="77">
                  <a:moveTo>
                    <a:pt x="38" y="0"/>
                  </a:moveTo>
                  <a:lnTo>
                    <a:pt x="75" y="39"/>
                  </a:lnTo>
                  <a:lnTo>
                    <a:pt x="38" y="77"/>
                  </a:lnTo>
                  <a:lnTo>
                    <a:pt x="0" y="3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1" name="Freeform 257"/>
            <p:cNvSpPr>
              <a:spLocks/>
            </p:cNvSpPr>
            <p:nvPr/>
          </p:nvSpPr>
          <p:spPr bwMode="auto">
            <a:xfrm>
              <a:off x="1280593" y="6300012"/>
              <a:ext cx="90728" cy="75442"/>
            </a:xfrm>
            <a:custGeom>
              <a:avLst/>
              <a:gdLst>
                <a:gd name="T0" fmla="*/ 2 w 75"/>
                <a:gd name="T1" fmla="*/ 0 h 77"/>
                <a:gd name="T2" fmla="*/ 5 w 75"/>
                <a:gd name="T3" fmla="*/ 4 h 77"/>
                <a:gd name="T4" fmla="*/ 2 w 75"/>
                <a:gd name="T5" fmla="*/ 9 h 77"/>
                <a:gd name="T6" fmla="*/ 0 w 75"/>
                <a:gd name="T7" fmla="*/ 4 h 77"/>
                <a:gd name="T8" fmla="*/ 2 w 75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"/>
                <a:gd name="T16" fmla="*/ 0 h 77"/>
                <a:gd name="T17" fmla="*/ 75 w 75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" h="77">
                  <a:moveTo>
                    <a:pt x="37" y="0"/>
                  </a:moveTo>
                  <a:lnTo>
                    <a:pt x="75" y="39"/>
                  </a:lnTo>
                  <a:lnTo>
                    <a:pt x="37" y="77"/>
                  </a:lnTo>
                  <a:lnTo>
                    <a:pt x="0" y="3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2" name="Freeform 258"/>
            <p:cNvSpPr>
              <a:spLocks/>
            </p:cNvSpPr>
            <p:nvPr/>
          </p:nvSpPr>
          <p:spPr bwMode="auto">
            <a:xfrm>
              <a:off x="1344102" y="6300012"/>
              <a:ext cx="90728" cy="75442"/>
            </a:xfrm>
            <a:custGeom>
              <a:avLst/>
              <a:gdLst>
                <a:gd name="T0" fmla="*/ 2 w 75"/>
                <a:gd name="T1" fmla="*/ 0 h 77"/>
                <a:gd name="T2" fmla="*/ 5 w 75"/>
                <a:gd name="T3" fmla="*/ 4 h 77"/>
                <a:gd name="T4" fmla="*/ 2 w 75"/>
                <a:gd name="T5" fmla="*/ 9 h 77"/>
                <a:gd name="T6" fmla="*/ 0 w 75"/>
                <a:gd name="T7" fmla="*/ 4 h 77"/>
                <a:gd name="T8" fmla="*/ 2 w 75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"/>
                <a:gd name="T16" fmla="*/ 0 h 77"/>
                <a:gd name="T17" fmla="*/ 75 w 75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" h="77">
                  <a:moveTo>
                    <a:pt x="38" y="0"/>
                  </a:moveTo>
                  <a:lnTo>
                    <a:pt x="75" y="39"/>
                  </a:lnTo>
                  <a:lnTo>
                    <a:pt x="38" y="77"/>
                  </a:lnTo>
                  <a:lnTo>
                    <a:pt x="0" y="3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3" name="Freeform 259"/>
            <p:cNvSpPr>
              <a:spLocks/>
            </p:cNvSpPr>
            <p:nvPr/>
          </p:nvSpPr>
          <p:spPr bwMode="auto">
            <a:xfrm>
              <a:off x="1462048" y="6300012"/>
              <a:ext cx="90728" cy="75442"/>
            </a:xfrm>
            <a:custGeom>
              <a:avLst/>
              <a:gdLst>
                <a:gd name="T0" fmla="*/ 2 w 75"/>
                <a:gd name="T1" fmla="*/ 0 h 77"/>
                <a:gd name="T2" fmla="*/ 5 w 75"/>
                <a:gd name="T3" fmla="*/ 4 h 77"/>
                <a:gd name="T4" fmla="*/ 2 w 75"/>
                <a:gd name="T5" fmla="*/ 9 h 77"/>
                <a:gd name="T6" fmla="*/ 0 w 75"/>
                <a:gd name="T7" fmla="*/ 4 h 77"/>
                <a:gd name="T8" fmla="*/ 2 w 75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"/>
                <a:gd name="T16" fmla="*/ 0 h 77"/>
                <a:gd name="T17" fmla="*/ 75 w 75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" h="77">
                  <a:moveTo>
                    <a:pt x="37" y="0"/>
                  </a:moveTo>
                  <a:lnTo>
                    <a:pt x="75" y="39"/>
                  </a:lnTo>
                  <a:lnTo>
                    <a:pt x="37" y="77"/>
                  </a:lnTo>
                  <a:lnTo>
                    <a:pt x="0" y="3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4" name="Freeform 260"/>
            <p:cNvSpPr>
              <a:spLocks/>
            </p:cNvSpPr>
            <p:nvPr/>
          </p:nvSpPr>
          <p:spPr bwMode="auto">
            <a:xfrm>
              <a:off x="1697940" y="6300012"/>
              <a:ext cx="90728" cy="75442"/>
            </a:xfrm>
            <a:custGeom>
              <a:avLst/>
              <a:gdLst>
                <a:gd name="T0" fmla="*/ 2 w 75"/>
                <a:gd name="T1" fmla="*/ 0 h 77"/>
                <a:gd name="T2" fmla="*/ 5 w 75"/>
                <a:gd name="T3" fmla="*/ 4 h 77"/>
                <a:gd name="T4" fmla="*/ 2 w 75"/>
                <a:gd name="T5" fmla="*/ 9 h 77"/>
                <a:gd name="T6" fmla="*/ 0 w 75"/>
                <a:gd name="T7" fmla="*/ 4 h 77"/>
                <a:gd name="T8" fmla="*/ 2 w 75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"/>
                <a:gd name="T16" fmla="*/ 0 h 77"/>
                <a:gd name="T17" fmla="*/ 75 w 75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" h="77">
                  <a:moveTo>
                    <a:pt x="37" y="0"/>
                  </a:moveTo>
                  <a:lnTo>
                    <a:pt x="75" y="39"/>
                  </a:lnTo>
                  <a:lnTo>
                    <a:pt x="37" y="77"/>
                  </a:lnTo>
                  <a:lnTo>
                    <a:pt x="0" y="3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5" name="Freeform 261"/>
            <p:cNvSpPr>
              <a:spLocks/>
            </p:cNvSpPr>
            <p:nvPr/>
          </p:nvSpPr>
          <p:spPr bwMode="auto">
            <a:xfrm>
              <a:off x="1879395" y="6306870"/>
              <a:ext cx="90728" cy="75442"/>
            </a:xfrm>
            <a:custGeom>
              <a:avLst/>
              <a:gdLst>
                <a:gd name="T0" fmla="*/ 2 w 74"/>
                <a:gd name="T1" fmla="*/ 0 h 76"/>
                <a:gd name="T2" fmla="*/ 5 w 74"/>
                <a:gd name="T3" fmla="*/ 5 h 76"/>
                <a:gd name="T4" fmla="*/ 2 w 74"/>
                <a:gd name="T5" fmla="*/ 9 h 76"/>
                <a:gd name="T6" fmla="*/ 0 w 74"/>
                <a:gd name="T7" fmla="*/ 5 h 76"/>
                <a:gd name="T8" fmla="*/ 2 w 74"/>
                <a:gd name="T9" fmla="*/ 0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"/>
                <a:gd name="T16" fmla="*/ 0 h 76"/>
                <a:gd name="T17" fmla="*/ 74 w 74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" h="76">
                  <a:moveTo>
                    <a:pt x="37" y="0"/>
                  </a:moveTo>
                  <a:lnTo>
                    <a:pt x="74" y="38"/>
                  </a:lnTo>
                  <a:lnTo>
                    <a:pt x="37" y="76"/>
                  </a:lnTo>
                  <a:lnTo>
                    <a:pt x="0" y="3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6" name="Freeform 262"/>
            <p:cNvSpPr>
              <a:spLocks/>
            </p:cNvSpPr>
            <p:nvPr/>
          </p:nvSpPr>
          <p:spPr bwMode="auto">
            <a:xfrm>
              <a:off x="2115287" y="6300012"/>
              <a:ext cx="90728" cy="75442"/>
            </a:xfrm>
            <a:custGeom>
              <a:avLst/>
              <a:gdLst>
                <a:gd name="T0" fmla="*/ 2 w 75"/>
                <a:gd name="T1" fmla="*/ 0 h 77"/>
                <a:gd name="T2" fmla="*/ 5 w 75"/>
                <a:gd name="T3" fmla="*/ 4 h 77"/>
                <a:gd name="T4" fmla="*/ 2 w 75"/>
                <a:gd name="T5" fmla="*/ 9 h 77"/>
                <a:gd name="T6" fmla="*/ 0 w 75"/>
                <a:gd name="T7" fmla="*/ 4 h 77"/>
                <a:gd name="T8" fmla="*/ 2 w 75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"/>
                <a:gd name="T16" fmla="*/ 0 h 77"/>
                <a:gd name="T17" fmla="*/ 75 w 75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" h="77">
                  <a:moveTo>
                    <a:pt x="38" y="0"/>
                  </a:moveTo>
                  <a:lnTo>
                    <a:pt x="75" y="39"/>
                  </a:lnTo>
                  <a:lnTo>
                    <a:pt x="38" y="77"/>
                  </a:lnTo>
                  <a:lnTo>
                    <a:pt x="0" y="3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7" name="Freeform 263"/>
            <p:cNvSpPr>
              <a:spLocks/>
            </p:cNvSpPr>
            <p:nvPr/>
          </p:nvSpPr>
          <p:spPr bwMode="auto">
            <a:xfrm>
              <a:off x="2296742" y="6300012"/>
              <a:ext cx="90728" cy="75442"/>
            </a:xfrm>
            <a:custGeom>
              <a:avLst/>
              <a:gdLst>
                <a:gd name="T0" fmla="*/ 2 w 75"/>
                <a:gd name="T1" fmla="*/ 0 h 77"/>
                <a:gd name="T2" fmla="*/ 5 w 75"/>
                <a:gd name="T3" fmla="*/ 4 h 77"/>
                <a:gd name="T4" fmla="*/ 2 w 75"/>
                <a:gd name="T5" fmla="*/ 9 h 77"/>
                <a:gd name="T6" fmla="*/ 0 w 75"/>
                <a:gd name="T7" fmla="*/ 4 h 77"/>
                <a:gd name="T8" fmla="*/ 2 w 75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"/>
                <a:gd name="T16" fmla="*/ 0 h 77"/>
                <a:gd name="T17" fmla="*/ 75 w 75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" h="77">
                  <a:moveTo>
                    <a:pt x="38" y="0"/>
                  </a:moveTo>
                  <a:lnTo>
                    <a:pt x="75" y="39"/>
                  </a:lnTo>
                  <a:lnTo>
                    <a:pt x="38" y="77"/>
                  </a:lnTo>
                  <a:lnTo>
                    <a:pt x="0" y="3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" name="Freeform 264"/>
            <p:cNvSpPr>
              <a:spLocks/>
            </p:cNvSpPr>
            <p:nvPr/>
          </p:nvSpPr>
          <p:spPr bwMode="auto">
            <a:xfrm>
              <a:off x="2532634" y="6306870"/>
              <a:ext cx="90728" cy="75442"/>
            </a:xfrm>
            <a:custGeom>
              <a:avLst/>
              <a:gdLst>
                <a:gd name="T0" fmla="*/ 2 w 75"/>
                <a:gd name="T1" fmla="*/ 0 h 76"/>
                <a:gd name="T2" fmla="*/ 5 w 75"/>
                <a:gd name="T3" fmla="*/ 5 h 76"/>
                <a:gd name="T4" fmla="*/ 2 w 75"/>
                <a:gd name="T5" fmla="*/ 9 h 76"/>
                <a:gd name="T6" fmla="*/ 0 w 75"/>
                <a:gd name="T7" fmla="*/ 5 h 76"/>
                <a:gd name="T8" fmla="*/ 2 w 75"/>
                <a:gd name="T9" fmla="*/ 0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"/>
                <a:gd name="T16" fmla="*/ 0 h 76"/>
                <a:gd name="T17" fmla="*/ 75 w 75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" h="76">
                  <a:moveTo>
                    <a:pt x="38" y="0"/>
                  </a:moveTo>
                  <a:lnTo>
                    <a:pt x="75" y="38"/>
                  </a:lnTo>
                  <a:lnTo>
                    <a:pt x="38" y="76"/>
                  </a:lnTo>
                  <a:lnTo>
                    <a:pt x="0" y="3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9" name="Freeform 265"/>
            <p:cNvSpPr>
              <a:spLocks/>
            </p:cNvSpPr>
            <p:nvPr/>
          </p:nvSpPr>
          <p:spPr bwMode="auto">
            <a:xfrm>
              <a:off x="2714089" y="6306870"/>
              <a:ext cx="90728" cy="75442"/>
            </a:xfrm>
            <a:custGeom>
              <a:avLst/>
              <a:gdLst>
                <a:gd name="T0" fmla="*/ 2 w 75"/>
                <a:gd name="T1" fmla="*/ 0 h 76"/>
                <a:gd name="T2" fmla="*/ 5 w 75"/>
                <a:gd name="T3" fmla="*/ 5 h 76"/>
                <a:gd name="T4" fmla="*/ 2 w 75"/>
                <a:gd name="T5" fmla="*/ 9 h 76"/>
                <a:gd name="T6" fmla="*/ 0 w 75"/>
                <a:gd name="T7" fmla="*/ 5 h 76"/>
                <a:gd name="T8" fmla="*/ 2 w 75"/>
                <a:gd name="T9" fmla="*/ 0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"/>
                <a:gd name="T16" fmla="*/ 0 h 76"/>
                <a:gd name="T17" fmla="*/ 75 w 75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" h="76">
                  <a:moveTo>
                    <a:pt x="38" y="0"/>
                  </a:moveTo>
                  <a:lnTo>
                    <a:pt x="75" y="38"/>
                  </a:lnTo>
                  <a:lnTo>
                    <a:pt x="38" y="76"/>
                  </a:lnTo>
                  <a:lnTo>
                    <a:pt x="0" y="3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0" name="Freeform 266"/>
            <p:cNvSpPr>
              <a:spLocks/>
            </p:cNvSpPr>
            <p:nvPr/>
          </p:nvSpPr>
          <p:spPr bwMode="auto">
            <a:xfrm>
              <a:off x="2949981" y="6293153"/>
              <a:ext cx="90728" cy="74070"/>
            </a:xfrm>
            <a:custGeom>
              <a:avLst/>
              <a:gdLst>
                <a:gd name="T0" fmla="*/ 2 w 75"/>
                <a:gd name="T1" fmla="*/ 0 h 76"/>
                <a:gd name="T2" fmla="*/ 5 w 75"/>
                <a:gd name="T3" fmla="*/ 4 h 76"/>
                <a:gd name="T4" fmla="*/ 2 w 75"/>
                <a:gd name="T5" fmla="*/ 8 h 76"/>
                <a:gd name="T6" fmla="*/ 0 w 75"/>
                <a:gd name="T7" fmla="*/ 4 h 76"/>
                <a:gd name="T8" fmla="*/ 2 w 75"/>
                <a:gd name="T9" fmla="*/ 0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"/>
                <a:gd name="T16" fmla="*/ 0 h 76"/>
                <a:gd name="T17" fmla="*/ 75 w 75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" h="76">
                  <a:moveTo>
                    <a:pt x="38" y="0"/>
                  </a:moveTo>
                  <a:lnTo>
                    <a:pt x="75" y="38"/>
                  </a:lnTo>
                  <a:lnTo>
                    <a:pt x="38" y="76"/>
                  </a:lnTo>
                  <a:lnTo>
                    <a:pt x="0" y="3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1" name="Freeform 267"/>
            <p:cNvSpPr>
              <a:spLocks/>
            </p:cNvSpPr>
            <p:nvPr/>
          </p:nvSpPr>
          <p:spPr bwMode="auto">
            <a:xfrm>
              <a:off x="3131436" y="6300012"/>
              <a:ext cx="90728" cy="75442"/>
            </a:xfrm>
            <a:custGeom>
              <a:avLst/>
              <a:gdLst>
                <a:gd name="T0" fmla="*/ 2 w 75"/>
                <a:gd name="T1" fmla="*/ 0 h 77"/>
                <a:gd name="T2" fmla="*/ 5 w 75"/>
                <a:gd name="T3" fmla="*/ 4 h 77"/>
                <a:gd name="T4" fmla="*/ 2 w 75"/>
                <a:gd name="T5" fmla="*/ 9 h 77"/>
                <a:gd name="T6" fmla="*/ 0 w 75"/>
                <a:gd name="T7" fmla="*/ 4 h 77"/>
                <a:gd name="T8" fmla="*/ 2 w 75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"/>
                <a:gd name="T16" fmla="*/ 0 h 77"/>
                <a:gd name="T17" fmla="*/ 75 w 75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" h="77">
                  <a:moveTo>
                    <a:pt x="38" y="0"/>
                  </a:moveTo>
                  <a:lnTo>
                    <a:pt x="75" y="39"/>
                  </a:lnTo>
                  <a:lnTo>
                    <a:pt x="38" y="77"/>
                  </a:lnTo>
                  <a:lnTo>
                    <a:pt x="0" y="3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2" name="Freeform 268"/>
            <p:cNvSpPr>
              <a:spLocks/>
            </p:cNvSpPr>
            <p:nvPr/>
          </p:nvSpPr>
          <p:spPr bwMode="auto">
            <a:xfrm>
              <a:off x="3376401" y="6306870"/>
              <a:ext cx="90728" cy="75442"/>
            </a:xfrm>
            <a:custGeom>
              <a:avLst/>
              <a:gdLst>
                <a:gd name="T0" fmla="*/ 2 w 75"/>
                <a:gd name="T1" fmla="*/ 0 h 76"/>
                <a:gd name="T2" fmla="*/ 5 w 75"/>
                <a:gd name="T3" fmla="*/ 5 h 76"/>
                <a:gd name="T4" fmla="*/ 2 w 75"/>
                <a:gd name="T5" fmla="*/ 9 h 76"/>
                <a:gd name="T6" fmla="*/ 0 w 75"/>
                <a:gd name="T7" fmla="*/ 5 h 76"/>
                <a:gd name="T8" fmla="*/ 2 w 75"/>
                <a:gd name="T9" fmla="*/ 0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"/>
                <a:gd name="T16" fmla="*/ 0 h 76"/>
                <a:gd name="T17" fmla="*/ 75 w 75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" h="76">
                  <a:moveTo>
                    <a:pt x="37" y="0"/>
                  </a:moveTo>
                  <a:lnTo>
                    <a:pt x="75" y="38"/>
                  </a:lnTo>
                  <a:lnTo>
                    <a:pt x="37" y="76"/>
                  </a:lnTo>
                  <a:lnTo>
                    <a:pt x="0" y="3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3" name="Freeform 269"/>
            <p:cNvSpPr>
              <a:spLocks/>
            </p:cNvSpPr>
            <p:nvPr/>
          </p:nvSpPr>
          <p:spPr bwMode="auto">
            <a:xfrm>
              <a:off x="3548783" y="6157358"/>
              <a:ext cx="90728" cy="75442"/>
            </a:xfrm>
            <a:custGeom>
              <a:avLst/>
              <a:gdLst>
                <a:gd name="T0" fmla="*/ 2 w 75"/>
                <a:gd name="T1" fmla="*/ 0 h 77"/>
                <a:gd name="T2" fmla="*/ 5 w 75"/>
                <a:gd name="T3" fmla="*/ 4 h 77"/>
                <a:gd name="T4" fmla="*/ 2 w 75"/>
                <a:gd name="T5" fmla="*/ 9 h 77"/>
                <a:gd name="T6" fmla="*/ 0 w 75"/>
                <a:gd name="T7" fmla="*/ 4 h 77"/>
                <a:gd name="T8" fmla="*/ 2 w 75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"/>
                <a:gd name="T16" fmla="*/ 0 h 77"/>
                <a:gd name="T17" fmla="*/ 75 w 75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" h="77">
                  <a:moveTo>
                    <a:pt x="38" y="0"/>
                  </a:moveTo>
                  <a:lnTo>
                    <a:pt x="75" y="38"/>
                  </a:lnTo>
                  <a:lnTo>
                    <a:pt x="38" y="77"/>
                  </a:lnTo>
                  <a:lnTo>
                    <a:pt x="0" y="3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4" name="Freeform 270"/>
            <p:cNvSpPr>
              <a:spLocks/>
            </p:cNvSpPr>
            <p:nvPr/>
          </p:nvSpPr>
          <p:spPr bwMode="auto">
            <a:xfrm>
              <a:off x="3848184" y="6293153"/>
              <a:ext cx="90728" cy="74070"/>
            </a:xfrm>
            <a:custGeom>
              <a:avLst/>
              <a:gdLst>
                <a:gd name="T0" fmla="*/ 2 w 75"/>
                <a:gd name="T1" fmla="*/ 0 h 76"/>
                <a:gd name="T2" fmla="*/ 5 w 75"/>
                <a:gd name="T3" fmla="*/ 4 h 76"/>
                <a:gd name="T4" fmla="*/ 2 w 75"/>
                <a:gd name="T5" fmla="*/ 8 h 76"/>
                <a:gd name="T6" fmla="*/ 0 w 75"/>
                <a:gd name="T7" fmla="*/ 4 h 76"/>
                <a:gd name="T8" fmla="*/ 2 w 75"/>
                <a:gd name="T9" fmla="*/ 0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"/>
                <a:gd name="T16" fmla="*/ 0 h 76"/>
                <a:gd name="T17" fmla="*/ 75 w 75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" h="76">
                  <a:moveTo>
                    <a:pt x="38" y="0"/>
                  </a:moveTo>
                  <a:lnTo>
                    <a:pt x="75" y="38"/>
                  </a:lnTo>
                  <a:lnTo>
                    <a:pt x="38" y="76"/>
                  </a:lnTo>
                  <a:lnTo>
                    <a:pt x="0" y="3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5" name="Freeform 271"/>
            <p:cNvSpPr>
              <a:spLocks/>
            </p:cNvSpPr>
            <p:nvPr/>
          </p:nvSpPr>
          <p:spPr bwMode="auto">
            <a:xfrm>
              <a:off x="3911693" y="6300012"/>
              <a:ext cx="90728" cy="75442"/>
            </a:xfrm>
            <a:custGeom>
              <a:avLst/>
              <a:gdLst>
                <a:gd name="T0" fmla="*/ 2 w 75"/>
                <a:gd name="T1" fmla="*/ 0 h 77"/>
                <a:gd name="T2" fmla="*/ 5 w 75"/>
                <a:gd name="T3" fmla="*/ 4 h 77"/>
                <a:gd name="T4" fmla="*/ 2 w 75"/>
                <a:gd name="T5" fmla="*/ 9 h 77"/>
                <a:gd name="T6" fmla="*/ 0 w 75"/>
                <a:gd name="T7" fmla="*/ 4 h 77"/>
                <a:gd name="T8" fmla="*/ 2 w 75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"/>
                <a:gd name="T16" fmla="*/ 0 h 77"/>
                <a:gd name="T17" fmla="*/ 75 w 75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" h="77">
                  <a:moveTo>
                    <a:pt x="37" y="0"/>
                  </a:moveTo>
                  <a:lnTo>
                    <a:pt x="75" y="39"/>
                  </a:lnTo>
                  <a:lnTo>
                    <a:pt x="37" y="77"/>
                  </a:lnTo>
                  <a:lnTo>
                    <a:pt x="0" y="3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6" name="Freeform 272"/>
            <p:cNvSpPr>
              <a:spLocks/>
            </p:cNvSpPr>
            <p:nvPr/>
          </p:nvSpPr>
          <p:spPr bwMode="auto">
            <a:xfrm>
              <a:off x="4211095" y="6150500"/>
              <a:ext cx="90728" cy="74070"/>
            </a:xfrm>
            <a:custGeom>
              <a:avLst/>
              <a:gdLst>
                <a:gd name="T0" fmla="*/ 2 w 75"/>
                <a:gd name="T1" fmla="*/ 0 h 76"/>
                <a:gd name="T2" fmla="*/ 5 w 75"/>
                <a:gd name="T3" fmla="*/ 4 h 76"/>
                <a:gd name="T4" fmla="*/ 2 w 75"/>
                <a:gd name="T5" fmla="*/ 8 h 76"/>
                <a:gd name="T6" fmla="*/ 0 w 75"/>
                <a:gd name="T7" fmla="*/ 4 h 76"/>
                <a:gd name="T8" fmla="*/ 2 w 75"/>
                <a:gd name="T9" fmla="*/ 0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"/>
                <a:gd name="T16" fmla="*/ 0 h 76"/>
                <a:gd name="T17" fmla="*/ 75 w 75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" h="76">
                  <a:moveTo>
                    <a:pt x="38" y="0"/>
                  </a:moveTo>
                  <a:lnTo>
                    <a:pt x="75" y="38"/>
                  </a:lnTo>
                  <a:lnTo>
                    <a:pt x="38" y="76"/>
                  </a:lnTo>
                  <a:lnTo>
                    <a:pt x="0" y="3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7" name="Freeform 273"/>
            <p:cNvSpPr>
              <a:spLocks/>
            </p:cNvSpPr>
            <p:nvPr/>
          </p:nvSpPr>
          <p:spPr bwMode="auto">
            <a:xfrm>
              <a:off x="4329040" y="6150500"/>
              <a:ext cx="90728" cy="74070"/>
            </a:xfrm>
            <a:custGeom>
              <a:avLst/>
              <a:gdLst>
                <a:gd name="T0" fmla="*/ 2 w 75"/>
                <a:gd name="T1" fmla="*/ 0 h 76"/>
                <a:gd name="T2" fmla="*/ 5 w 75"/>
                <a:gd name="T3" fmla="*/ 4 h 76"/>
                <a:gd name="T4" fmla="*/ 2 w 75"/>
                <a:gd name="T5" fmla="*/ 8 h 76"/>
                <a:gd name="T6" fmla="*/ 0 w 75"/>
                <a:gd name="T7" fmla="*/ 4 h 76"/>
                <a:gd name="T8" fmla="*/ 2 w 75"/>
                <a:gd name="T9" fmla="*/ 0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"/>
                <a:gd name="T16" fmla="*/ 0 h 76"/>
                <a:gd name="T17" fmla="*/ 75 w 75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" h="76">
                  <a:moveTo>
                    <a:pt x="37" y="0"/>
                  </a:moveTo>
                  <a:lnTo>
                    <a:pt x="75" y="38"/>
                  </a:lnTo>
                  <a:lnTo>
                    <a:pt x="37" y="76"/>
                  </a:lnTo>
                  <a:lnTo>
                    <a:pt x="0" y="3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" name="Freeform 274"/>
            <p:cNvSpPr>
              <a:spLocks/>
            </p:cNvSpPr>
            <p:nvPr/>
          </p:nvSpPr>
          <p:spPr bwMode="auto">
            <a:xfrm>
              <a:off x="4628442" y="6180677"/>
              <a:ext cx="90728" cy="75442"/>
            </a:xfrm>
            <a:custGeom>
              <a:avLst/>
              <a:gdLst>
                <a:gd name="T0" fmla="*/ 2 w 75"/>
                <a:gd name="T1" fmla="*/ 0 h 77"/>
                <a:gd name="T2" fmla="*/ 5 w 75"/>
                <a:gd name="T3" fmla="*/ 4 h 77"/>
                <a:gd name="T4" fmla="*/ 2 w 75"/>
                <a:gd name="T5" fmla="*/ 9 h 77"/>
                <a:gd name="T6" fmla="*/ 0 w 75"/>
                <a:gd name="T7" fmla="*/ 4 h 77"/>
                <a:gd name="T8" fmla="*/ 2 w 75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"/>
                <a:gd name="T16" fmla="*/ 0 h 77"/>
                <a:gd name="T17" fmla="*/ 75 w 75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" h="77">
                  <a:moveTo>
                    <a:pt x="38" y="0"/>
                  </a:moveTo>
                  <a:lnTo>
                    <a:pt x="75" y="38"/>
                  </a:lnTo>
                  <a:lnTo>
                    <a:pt x="38" y="77"/>
                  </a:lnTo>
                  <a:lnTo>
                    <a:pt x="0" y="3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9" name="Freeform 275"/>
            <p:cNvSpPr>
              <a:spLocks/>
            </p:cNvSpPr>
            <p:nvPr/>
          </p:nvSpPr>
          <p:spPr bwMode="auto">
            <a:xfrm>
              <a:off x="636427" y="6187535"/>
              <a:ext cx="72582" cy="60353"/>
            </a:xfrm>
            <a:custGeom>
              <a:avLst/>
              <a:gdLst>
                <a:gd name="T0" fmla="*/ 2 w 60"/>
                <a:gd name="T1" fmla="*/ 0 h 61"/>
                <a:gd name="T2" fmla="*/ 3 w 60"/>
                <a:gd name="T3" fmla="*/ 4 h 61"/>
                <a:gd name="T4" fmla="*/ 2 w 60"/>
                <a:gd name="T5" fmla="*/ 7 h 61"/>
                <a:gd name="T6" fmla="*/ 0 w 60"/>
                <a:gd name="T7" fmla="*/ 4 h 61"/>
                <a:gd name="T8" fmla="*/ 2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0"/>
                  </a:lnTo>
                  <a:lnTo>
                    <a:pt x="30" y="61"/>
                  </a:lnTo>
                  <a:lnTo>
                    <a:pt x="0" y="3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0080"/>
            </a:solidFill>
            <a:ln w="11113">
              <a:solidFill>
                <a:srgbClr val="8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0" name="Freeform 276"/>
            <p:cNvSpPr>
              <a:spLocks/>
            </p:cNvSpPr>
            <p:nvPr/>
          </p:nvSpPr>
          <p:spPr bwMode="auto">
            <a:xfrm>
              <a:off x="872319" y="5992758"/>
              <a:ext cx="72582" cy="60353"/>
            </a:xfrm>
            <a:custGeom>
              <a:avLst/>
              <a:gdLst>
                <a:gd name="T0" fmla="*/ 2 w 60"/>
                <a:gd name="T1" fmla="*/ 0 h 61"/>
                <a:gd name="T2" fmla="*/ 3 w 60"/>
                <a:gd name="T3" fmla="*/ 4 h 61"/>
                <a:gd name="T4" fmla="*/ 2 w 60"/>
                <a:gd name="T5" fmla="*/ 7 h 61"/>
                <a:gd name="T6" fmla="*/ 0 w 60"/>
                <a:gd name="T7" fmla="*/ 4 h 61"/>
                <a:gd name="T8" fmla="*/ 2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1"/>
                  </a:lnTo>
                  <a:lnTo>
                    <a:pt x="30" y="61"/>
                  </a:lnTo>
                  <a:lnTo>
                    <a:pt x="0" y="3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0080"/>
            </a:solidFill>
            <a:ln w="11113">
              <a:solidFill>
                <a:srgbClr val="8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1" name="Freeform 277"/>
            <p:cNvSpPr>
              <a:spLocks/>
            </p:cNvSpPr>
            <p:nvPr/>
          </p:nvSpPr>
          <p:spPr bwMode="auto">
            <a:xfrm>
              <a:off x="990265" y="5942006"/>
              <a:ext cx="72582" cy="58982"/>
            </a:xfrm>
            <a:custGeom>
              <a:avLst/>
              <a:gdLst>
                <a:gd name="T0" fmla="*/ 2 w 60"/>
                <a:gd name="T1" fmla="*/ 0 h 61"/>
                <a:gd name="T2" fmla="*/ 3 w 60"/>
                <a:gd name="T3" fmla="*/ 3 h 61"/>
                <a:gd name="T4" fmla="*/ 2 w 60"/>
                <a:gd name="T5" fmla="*/ 6 h 61"/>
                <a:gd name="T6" fmla="*/ 0 w 60"/>
                <a:gd name="T7" fmla="*/ 3 h 61"/>
                <a:gd name="T8" fmla="*/ 2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0"/>
                  </a:lnTo>
                  <a:lnTo>
                    <a:pt x="30" y="61"/>
                  </a:lnTo>
                  <a:lnTo>
                    <a:pt x="0" y="3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0080"/>
            </a:solidFill>
            <a:ln w="11113">
              <a:solidFill>
                <a:srgbClr val="8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2" name="Freeform 278"/>
            <p:cNvSpPr>
              <a:spLocks/>
            </p:cNvSpPr>
            <p:nvPr/>
          </p:nvSpPr>
          <p:spPr bwMode="auto">
            <a:xfrm>
              <a:off x="1108210" y="5910458"/>
              <a:ext cx="72582" cy="60353"/>
            </a:xfrm>
            <a:custGeom>
              <a:avLst/>
              <a:gdLst>
                <a:gd name="T0" fmla="*/ 2 w 60"/>
                <a:gd name="T1" fmla="*/ 0 h 61"/>
                <a:gd name="T2" fmla="*/ 3 w 60"/>
                <a:gd name="T3" fmla="*/ 4 h 61"/>
                <a:gd name="T4" fmla="*/ 2 w 60"/>
                <a:gd name="T5" fmla="*/ 7 h 61"/>
                <a:gd name="T6" fmla="*/ 0 w 60"/>
                <a:gd name="T7" fmla="*/ 4 h 61"/>
                <a:gd name="T8" fmla="*/ 2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1"/>
                  </a:lnTo>
                  <a:lnTo>
                    <a:pt x="30" y="61"/>
                  </a:lnTo>
                  <a:lnTo>
                    <a:pt x="0" y="3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0080"/>
            </a:solidFill>
            <a:ln w="11113">
              <a:solidFill>
                <a:srgbClr val="8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3" name="Freeform 279"/>
            <p:cNvSpPr>
              <a:spLocks/>
            </p:cNvSpPr>
            <p:nvPr/>
          </p:nvSpPr>
          <p:spPr bwMode="auto">
            <a:xfrm>
              <a:off x="1289666" y="5851476"/>
              <a:ext cx="72582" cy="58982"/>
            </a:xfrm>
            <a:custGeom>
              <a:avLst/>
              <a:gdLst>
                <a:gd name="T0" fmla="*/ 2 w 60"/>
                <a:gd name="T1" fmla="*/ 0 h 61"/>
                <a:gd name="T2" fmla="*/ 3 w 60"/>
                <a:gd name="T3" fmla="*/ 3 h 61"/>
                <a:gd name="T4" fmla="*/ 2 w 60"/>
                <a:gd name="T5" fmla="*/ 6 h 61"/>
                <a:gd name="T6" fmla="*/ 0 w 60"/>
                <a:gd name="T7" fmla="*/ 3 h 61"/>
                <a:gd name="T8" fmla="*/ 2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1"/>
                  </a:lnTo>
                  <a:lnTo>
                    <a:pt x="30" y="61"/>
                  </a:lnTo>
                  <a:lnTo>
                    <a:pt x="0" y="3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0080"/>
            </a:solidFill>
            <a:ln w="11113">
              <a:solidFill>
                <a:srgbClr val="8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4" name="Freeform 280"/>
            <p:cNvSpPr>
              <a:spLocks/>
            </p:cNvSpPr>
            <p:nvPr/>
          </p:nvSpPr>
          <p:spPr bwMode="auto">
            <a:xfrm>
              <a:off x="1471121" y="5859706"/>
              <a:ext cx="72582" cy="58982"/>
            </a:xfrm>
            <a:custGeom>
              <a:avLst/>
              <a:gdLst>
                <a:gd name="T0" fmla="*/ 2 w 60"/>
                <a:gd name="T1" fmla="*/ 0 h 61"/>
                <a:gd name="T2" fmla="*/ 3 w 60"/>
                <a:gd name="T3" fmla="*/ 3 h 61"/>
                <a:gd name="T4" fmla="*/ 2 w 60"/>
                <a:gd name="T5" fmla="*/ 6 h 61"/>
                <a:gd name="T6" fmla="*/ 0 w 60"/>
                <a:gd name="T7" fmla="*/ 3 h 61"/>
                <a:gd name="T8" fmla="*/ 2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0"/>
                  </a:lnTo>
                  <a:lnTo>
                    <a:pt x="30" y="61"/>
                  </a:lnTo>
                  <a:lnTo>
                    <a:pt x="0" y="3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0080"/>
            </a:solidFill>
            <a:ln w="11113">
              <a:solidFill>
                <a:srgbClr val="8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56" name="Freeform 281"/>
            <p:cNvSpPr>
              <a:spLocks/>
            </p:cNvSpPr>
            <p:nvPr/>
          </p:nvSpPr>
          <p:spPr bwMode="auto">
            <a:xfrm>
              <a:off x="1707013" y="5649841"/>
              <a:ext cx="72582" cy="60353"/>
            </a:xfrm>
            <a:custGeom>
              <a:avLst/>
              <a:gdLst>
                <a:gd name="T0" fmla="*/ 2 w 60"/>
                <a:gd name="T1" fmla="*/ 0 h 61"/>
                <a:gd name="T2" fmla="*/ 3 w 60"/>
                <a:gd name="T3" fmla="*/ 4 h 61"/>
                <a:gd name="T4" fmla="*/ 2 w 60"/>
                <a:gd name="T5" fmla="*/ 7 h 61"/>
                <a:gd name="T6" fmla="*/ 0 w 60"/>
                <a:gd name="T7" fmla="*/ 4 h 61"/>
                <a:gd name="T8" fmla="*/ 2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0"/>
                  </a:lnTo>
                  <a:lnTo>
                    <a:pt x="30" y="61"/>
                  </a:lnTo>
                  <a:lnTo>
                    <a:pt x="0" y="3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0080"/>
            </a:solidFill>
            <a:ln w="11113">
              <a:solidFill>
                <a:srgbClr val="8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57" name="Freeform 282"/>
            <p:cNvSpPr>
              <a:spLocks/>
            </p:cNvSpPr>
            <p:nvPr/>
          </p:nvSpPr>
          <p:spPr bwMode="auto">
            <a:xfrm>
              <a:off x="1888468" y="5619664"/>
              <a:ext cx="72582" cy="60353"/>
            </a:xfrm>
            <a:custGeom>
              <a:avLst/>
              <a:gdLst>
                <a:gd name="T0" fmla="*/ 2 w 60"/>
                <a:gd name="T1" fmla="*/ 0 h 61"/>
                <a:gd name="T2" fmla="*/ 3 w 60"/>
                <a:gd name="T3" fmla="*/ 4 h 61"/>
                <a:gd name="T4" fmla="*/ 2 w 60"/>
                <a:gd name="T5" fmla="*/ 7 h 61"/>
                <a:gd name="T6" fmla="*/ 0 w 60"/>
                <a:gd name="T7" fmla="*/ 4 h 61"/>
                <a:gd name="T8" fmla="*/ 2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1"/>
                  </a:lnTo>
                  <a:lnTo>
                    <a:pt x="30" y="61"/>
                  </a:lnTo>
                  <a:lnTo>
                    <a:pt x="0" y="3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0080"/>
            </a:solidFill>
            <a:ln w="11113">
              <a:solidFill>
                <a:srgbClr val="8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58" name="Freeform 283"/>
            <p:cNvSpPr>
              <a:spLocks/>
            </p:cNvSpPr>
            <p:nvPr/>
          </p:nvSpPr>
          <p:spPr bwMode="auto">
            <a:xfrm>
              <a:off x="2124360" y="5738999"/>
              <a:ext cx="72582" cy="60353"/>
            </a:xfrm>
            <a:custGeom>
              <a:avLst/>
              <a:gdLst>
                <a:gd name="T0" fmla="*/ 2 w 60"/>
                <a:gd name="T1" fmla="*/ 0 h 62"/>
                <a:gd name="T2" fmla="*/ 3 w 60"/>
                <a:gd name="T3" fmla="*/ 3 h 62"/>
                <a:gd name="T4" fmla="*/ 2 w 60"/>
                <a:gd name="T5" fmla="*/ 6 h 62"/>
                <a:gd name="T6" fmla="*/ 0 w 60"/>
                <a:gd name="T7" fmla="*/ 3 h 62"/>
                <a:gd name="T8" fmla="*/ 2 w 60"/>
                <a:gd name="T9" fmla="*/ 0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2"/>
                <a:gd name="T17" fmla="*/ 60 w 60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2">
                  <a:moveTo>
                    <a:pt x="30" y="0"/>
                  </a:moveTo>
                  <a:lnTo>
                    <a:pt x="60" y="31"/>
                  </a:lnTo>
                  <a:lnTo>
                    <a:pt x="30" y="62"/>
                  </a:lnTo>
                  <a:lnTo>
                    <a:pt x="0" y="3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0080"/>
            </a:solidFill>
            <a:ln w="11113">
              <a:solidFill>
                <a:srgbClr val="8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03" name="Freeform 284"/>
            <p:cNvSpPr>
              <a:spLocks/>
            </p:cNvSpPr>
            <p:nvPr/>
          </p:nvSpPr>
          <p:spPr bwMode="auto">
            <a:xfrm>
              <a:off x="2369324" y="6075058"/>
              <a:ext cx="72582" cy="60353"/>
            </a:xfrm>
            <a:custGeom>
              <a:avLst/>
              <a:gdLst>
                <a:gd name="T0" fmla="*/ 2 w 60"/>
                <a:gd name="T1" fmla="*/ 0 h 61"/>
                <a:gd name="T2" fmla="*/ 3 w 60"/>
                <a:gd name="T3" fmla="*/ 4 h 61"/>
                <a:gd name="T4" fmla="*/ 2 w 60"/>
                <a:gd name="T5" fmla="*/ 7 h 61"/>
                <a:gd name="T6" fmla="*/ 0 w 60"/>
                <a:gd name="T7" fmla="*/ 4 h 61"/>
                <a:gd name="T8" fmla="*/ 2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1"/>
                  </a:lnTo>
                  <a:lnTo>
                    <a:pt x="30" y="61"/>
                  </a:lnTo>
                  <a:lnTo>
                    <a:pt x="0" y="3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0080"/>
            </a:solidFill>
            <a:ln w="11113">
              <a:solidFill>
                <a:srgbClr val="8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04" name="Freeform 285"/>
            <p:cNvSpPr>
              <a:spLocks/>
            </p:cNvSpPr>
            <p:nvPr/>
          </p:nvSpPr>
          <p:spPr bwMode="auto">
            <a:xfrm>
              <a:off x="2541707" y="6083288"/>
              <a:ext cx="72582" cy="58982"/>
            </a:xfrm>
            <a:custGeom>
              <a:avLst/>
              <a:gdLst>
                <a:gd name="T0" fmla="*/ 2 w 60"/>
                <a:gd name="T1" fmla="*/ 0 h 61"/>
                <a:gd name="T2" fmla="*/ 3 w 60"/>
                <a:gd name="T3" fmla="*/ 3 h 61"/>
                <a:gd name="T4" fmla="*/ 2 w 60"/>
                <a:gd name="T5" fmla="*/ 6 h 61"/>
                <a:gd name="T6" fmla="*/ 0 w 60"/>
                <a:gd name="T7" fmla="*/ 3 h 61"/>
                <a:gd name="T8" fmla="*/ 2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0"/>
                  </a:lnTo>
                  <a:lnTo>
                    <a:pt x="30" y="61"/>
                  </a:lnTo>
                  <a:lnTo>
                    <a:pt x="0" y="3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0080"/>
            </a:solidFill>
            <a:ln w="11113">
              <a:solidFill>
                <a:srgbClr val="8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05" name="Freeform 286"/>
            <p:cNvSpPr>
              <a:spLocks/>
            </p:cNvSpPr>
            <p:nvPr/>
          </p:nvSpPr>
          <p:spPr bwMode="auto">
            <a:xfrm>
              <a:off x="2723162" y="6075058"/>
              <a:ext cx="72582" cy="60353"/>
            </a:xfrm>
            <a:custGeom>
              <a:avLst/>
              <a:gdLst>
                <a:gd name="T0" fmla="*/ 2 w 60"/>
                <a:gd name="T1" fmla="*/ 0 h 61"/>
                <a:gd name="T2" fmla="*/ 3 w 60"/>
                <a:gd name="T3" fmla="*/ 4 h 61"/>
                <a:gd name="T4" fmla="*/ 2 w 60"/>
                <a:gd name="T5" fmla="*/ 7 h 61"/>
                <a:gd name="T6" fmla="*/ 0 w 60"/>
                <a:gd name="T7" fmla="*/ 4 h 61"/>
                <a:gd name="T8" fmla="*/ 2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1"/>
                  </a:lnTo>
                  <a:lnTo>
                    <a:pt x="30" y="61"/>
                  </a:lnTo>
                  <a:lnTo>
                    <a:pt x="0" y="3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0080"/>
            </a:solidFill>
            <a:ln w="11113">
              <a:solidFill>
                <a:srgbClr val="8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06" name="Freeform 287"/>
            <p:cNvSpPr>
              <a:spLocks/>
            </p:cNvSpPr>
            <p:nvPr/>
          </p:nvSpPr>
          <p:spPr bwMode="auto">
            <a:xfrm>
              <a:off x="2959054" y="6098377"/>
              <a:ext cx="72582" cy="58982"/>
            </a:xfrm>
            <a:custGeom>
              <a:avLst/>
              <a:gdLst>
                <a:gd name="T0" fmla="*/ 2 w 60"/>
                <a:gd name="T1" fmla="*/ 0 h 61"/>
                <a:gd name="T2" fmla="*/ 3 w 60"/>
                <a:gd name="T3" fmla="*/ 3 h 61"/>
                <a:gd name="T4" fmla="*/ 2 w 60"/>
                <a:gd name="T5" fmla="*/ 6 h 61"/>
                <a:gd name="T6" fmla="*/ 0 w 60"/>
                <a:gd name="T7" fmla="*/ 3 h 61"/>
                <a:gd name="T8" fmla="*/ 2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1"/>
                  </a:lnTo>
                  <a:lnTo>
                    <a:pt x="30" y="61"/>
                  </a:lnTo>
                  <a:lnTo>
                    <a:pt x="0" y="3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0080"/>
            </a:solidFill>
            <a:ln w="11113">
              <a:solidFill>
                <a:srgbClr val="8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07" name="Freeform 288"/>
            <p:cNvSpPr>
              <a:spLocks/>
            </p:cNvSpPr>
            <p:nvPr/>
          </p:nvSpPr>
          <p:spPr bwMode="auto">
            <a:xfrm>
              <a:off x="3140509" y="6256118"/>
              <a:ext cx="72582" cy="58982"/>
            </a:xfrm>
            <a:custGeom>
              <a:avLst/>
              <a:gdLst>
                <a:gd name="T0" fmla="*/ 2 w 60"/>
                <a:gd name="T1" fmla="*/ 0 h 61"/>
                <a:gd name="T2" fmla="*/ 3 w 60"/>
                <a:gd name="T3" fmla="*/ 3 h 61"/>
                <a:gd name="T4" fmla="*/ 2 w 60"/>
                <a:gd name="T5" fmla="*/ 6 h 61"/>
                <a:gd name="T6" fmla="*/ 0 w 60"/>
                <a:gd name="T7" fmla="*/ 3 h 61"/>
                <a:gd name="T8" fmla="*/ 2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0"/>
                  </a:lnTo>
                  <a:lnTo>
                    <a:pt x="30" y="61"/>
                  </a:lnTo>
                  <a:lnTo>
                    <a:pt x="0" y="3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0080"/>
            </a:solidFill>
            <a:ln w="11113">
              <a:solidFill>
                <a:srgbClr val="8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08" name="Freeform 289"/>
            <p:cNvSpPr>
              <a:spLocks/>
            </p:cNvSpPr>
            <p:nvPr/>
          </p:nvSpPr>
          <p:spPr bwMode="auto">
            <a:xfrm>
              <a:off x="3385473" y="6157358"/>
              <a:ext cx="72582" cy="60353"/>
            </a:xfrm>
            <a:custGeom>
              <a:avLst/>
              <a:gdLst>
                <a:gd name="T0" fmla="*/ 2 w 60"/>
                <a:gd name="T1" fmla="*/ 0 h 61"/>
                <a:gd name="T2" fmla="*/ 3 w 60"/>
                <a:gd name="T3" fmla="*/ 4 h 61"/>
                <a:gd name="T4" fmla="*/ 2 w 60"/>
                <a:gd name="T5" fmla="*/ 7 h 61"/>
                <a:gd name="T6" fmla="*/ 0 w 60"/>
                <a:gd name="T7" fmla="*/ 4 h 61"/>
                <a:gd name="T8" fmla="*/ 2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1"/>
                  </a:lnTo>
                  <a:lnTo>
                    <a:pt x="30" y="61"/>
                  </a:lnTo>
                  <a:lnTo>
                    <a:pt x="0" y="3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0080"/>
            </a:solidFill>
            <a:ln w="11113">
              <a:solidFill>
                <a:srgbClr val="8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09" name="Freeform 290"/>
            <p:cNvSpPr>
              <a:spLocks/>
            </p:cNvSpPr>
            <p:nvPr/>
          </p:nvSpPr>
          <p:spPr bwMode="auto">
            <a:xfrm>
              <a:off x="3621365" y="6135412"/>
              <a:ext cx="72582" cy="58982"/>
            </a:xfrm>
            <a:custGeom>
              <a:avLst/>
              <a:gdLst>
                <a:gd name="T0" fmla="*/ 2 w 60"/>
                <a:gd name="T1" fmla="*/ 0 h 61"/>
                <a:gd name="T2" fmla="*/ 3 w 60"/>
                <a:gd name="T3" fmla="*/ 3 h 61"/>
                <a:gd name="T4" fmla="*/ 2 w 60"/>
                <a:gd name="T5" fmla="*/ 6 h 61"/>
                <a:gd name="T6" fmla="*/ 0 w 60"/>
                <a:gd name="T7" fmla="*/ 3 h 61"/>
                <a:gd name="T8" fmla="*/ 2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1"/>
                  </a:lnTo>
                  <a:lnTo>
                    <a:pt x="30" y="61"/>
                  </a:lnTo>
                  <a:lnTo>
                    <a:pt x="0" y="3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0080"/>
            </a:solidFill>
            <a:ln w="11113">
              <a:solidFill>
                <a:srgbClr val="8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0" name="Freeform 291"/>
            <p:cNvSpPr>
              <a:spLocks/>
            </p:cNvSpPr>
            <p:nvPr/>
          </p:nvSpPr>
          <p:spPr bwMode="auto">
            <a:xfrm>
              <a:off x="3802820" y="6113465"/>
              <a:ext cx="72582" cy="60353"/>
            </a:xfrm>
            <a:custGeom>
              <a:avLst/>
              <a:gdLst>
                <a:gd name="T0" fmla="*/ 2 w 60"/>
                <a:gd name="T1" fmla="*/ 0 h 62"/>
                <a:gd name="T2" fmla="*/ 3 w 60"/>
                <a:gd name="T3" fmla="*/ 3 h 62"/>
                <a:gd name="T4" fmla="*/ 2 w 60"/>
                <a:gd name="T5" fmla="*/ 6 h 62"/>
                <a:gd name="T6" fmla="*/ 0 w 60"/>
                <a:gd name="T7" fmla="*/ 3 h 62"/>
                <a:gd name="T8" fmla="*/ 2 w 60"/>
                <a:gd name="T9" fmla="*/ 0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2"/>
                <a:gd name="T17" fmla="*/ 60 w 60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2">
                  <a:moveTo>
                    <a:pt x="30" y="0"/>
                  </a:moveTo>
                  <a:lnTo>
                    <a:pt x="60" y="31"/>
                  </a:lnTo>
                  <a:lnTo>
                    <a:pt x="30" y="62"/>
                  </a:lnTo>
                  <a:lnTo>
                    <a:pt x="0" y="3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0080"/>
            </a:solidFill>
            <a:ln w="11113">
              <a:solidFill>
                <a:srgbClr val="8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1" name="Freeform 292"/>
            <p:cNvSpPr>
              <a:spLocks/>
            </p:cNvSpPr>
            <p:nvPr/>
          </p:nvSpPr>
          <p:spPr bwMode="auto">
            <a:xfrm>
              <a:off x="3975203" y="6106607"/>
              <a:ext cx="72582" cy="58982"/>
            </a:xfrm>
            <a:custGeom>
              <a:avLst/>
              <a:gdLst>
                <a:gd name="T0" fmla="*/ 2 w 60"/>
                <a:gd name="T1" fmla="*/ 0 h 61"/>
                <a:gd name="T2" fmla="*/ 3 w 60"/>
                <a:gd name="T3" fmla="*/ 3 h 61"/>
                <a:gd name="T4" fmla="*/ 2 w 60"/>
                <a:gd name="T5" fmla="*/ 6 h 61"/>
                <a:gd name="T6" fmla="*/ 0 w 60"/>
                <a:gd name="T7" fmla="*/ 3 h 61"/>
                <a:gd name="T8" fmla="*/ 2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0"/>
                  </a:lnTo>
                  <a:lnTo>
                    <a:pt x="30" y="61"/>
                  </a:lnTo>
                  <a:lnTo>
                    <a:pt x="0" y="3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0080"/>
            </a:solidFill>
            <a:ln w="11113">
              <a:solidFill>
                <a:srgbClr val="8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2" name="Freeform 293"/>
            <p:cNvSpPr>
              <a:spLocks/>
            </p:cNvSpPr>
            <p:nvPr/>
          </p:nvSpPr>
          <p:spPr bwMode="auto">
            <a:xfrm>
              <a:off x="4220167" y="6113465"/>
              <a:ext cx="72582" cy="60353"/>
            </a:xfrm>
            <a:custGeom>
              <a:avLst/>
              <a:gdLst>
                <a:gd name="T0" fmla="*/ 2 w 60"/>
                <a:gd name="T1" fmla="*/ 0 h 62"/>
                <a:gd name="T2" fmla="*/ 3 w 60"/>
                <a:gd name="T3" fmla="*/ 3 h 62"/>
                <a:gd name="T4" fmla="*/ 2 w 60"/>
                <a:gd name="T5" fmla="*/ 6 h 62"/>
                <a:gd name="T6" fmla="*/ 0 w 60"/>
                <a:gd name="T7" fmla="*/ 3 h 62"/>
                <a:gd name="T8" fmla="*/ 2 w 60"/>
                <a:gd name="T9" fmla="*/ 0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2"/>
                <a:gd name="T17" fmla="*/ 60 w 60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2">
                  <a:moveTo>
                    <a:pt x="30" y="0"/>
                  </a:moveTo>
                  <a:lnTo>
                    <a:pt x="60" y="31"/>
                  </a:lnTo>
                  <a:lnTo>
                    <a:pt x="30" y="62"/>
                  </a:lnTo>
                  <a:lnTo>
                    <a:pt x="0" y="3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0080"/>
            </a:solidFill>
            <a:ln w="11113">
              <a:solidFill>
                <a:srgbClr val="8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3" name="Freeform 294"/>
            <p:cNvSpPr>
              <a:spLocks/>
            </p:cNvSpPr>
            <p:nvPr/>
          </p:nvSpPr>
          <p:spPr bwMode="auto">
            <a:xfrm>
              <a:off x="4637514" y="6165588"/>
              <a:ext cx="72582" cy="58982"/>
            </a:xfrm>
            <a:custGeom>
              <a:avLst/>
              <a:gdLst>
                <a:gd name="T0" fmla="*/ 2 w 60"/>
                <a:gd name="T1" fmla="*/ 0 h 61"/>
                <a:gd name="T2" fmla="*/ 3 w 60"/>
                <a:gd name="T3" fmla="*/ 3 h 61"/>
                <a:gd name="T4" fmla="*/ 2 w 60"/>
                <a:gd name="T5" fmla="*/ 6 h 61"/>
                <a:gd name="T6" fmla="*/ 0 w 60"/>
                <a:gd name="T7" fmla="*/ 3 h 61"/>
                <a:gd name="T8" fmla="*/ 2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0"/>
                  </a:lnTo>
                  <a:lnTo>
                    <a:pt x="30" y="61"/>
                  </a:lnTo>
                  <a:lnTo>
                    <a:pt x="0" y="3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0080"/>
            </a:solidFill>
            <a:ln w="11113">
              <a:solidFill>
                <a:srgbClr val="8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4" name="Freeform 295"/>
            <p:cNvSpPr>
              <a:spLocks/>
            </p:cNvSpPr>
            <p:nvPr/>
          </p:nvSpPr>
          <p:spPr bwMode="auto">
            <a:xfrm>
              <a:off x="636427" y="5717053"/>
              <a:ext cx="72582" cy="60353"/>
            </a:xfrm>
            <a:custGeom>
              <a:avLst/>
              <a:gdLst>
                <a:gd name="T0" fmla="*/ 2 w 60"/>
                <a:gd name="T1" fmla="*/ 0 h 62"/>
                <a:gd name="T2" fmla="*/ 3 w 60"/>
                <a:gd name="T3" fmla="*/ 3 h 62"/>
                <a:gd name="T4" fmla="*/ 2 w 60"/>
                <a:gd name="T5" fmla="*/ 6 h 62"/>
                <a:gd name="T6" fmla="*/ 0 w 60"/>
                <a:gd name="T7" fmla="*/ 3 h 62"/>
                <a:gd name="T8" fmla="*/ 2 w 60"/>
                <a:gd name="T9" fmla="*/ 0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2"/>
                <a:gd name="T17" fmla="*/ 60 w 60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2">
                  <a:moveTo>
                    <a:pt x="30" y="0"/>
                  </a:moveTo>
                  <a:lnTo>
                    <a:pt x="60" y="31"/>
                  </a:lnTo>
                  <a:lnTo>
                    <a:pt x="30" y="62"/>
                  </a:lnTo>
                  <a:lnTo>
                    <a:pt x="0" y="3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8000"/>
            </a:solidFill>
            <a:ln w="11113">
              <a:solidFill>
                <a:srgbClr val="8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5" name="Freeform 296"/>
            <p:cNvSpPr>
              <a:spLocks/>
            </p:cNvSpPr>
            <p:nvPr/>
          </p:nvSpPr>
          <p:spPr bwMode="auto">
            <a:xfrm>
              <a:off x="808809" y="5977670"/>
              <a:ext cx="72582" cy="61725"/>
            </a:xfrm>
            <a:custGeom>
              <a:avLst/>
              <a:gdLst>
                <a:gd name="T0" fmla="*/ 2 w 60"/>
                <a:gd name="T1" fmla="*/ 0 h 61"/>
                <a:gd name="T2" fmla="*/ 3 w 60"/>
                <a:gd name="T3" fmla="*/ 4 h 61"/>
                <a:gd name="T4" fmla="*/ 2 w 60"/>
                <a:gd name="T5" fmla="*/ 8 h 61"/>
                <a:gd name="T6" fmla="*/ 0 w 60"/>
                <a:gd name="T7" fmla="*/ 4 h 61"/>
                <a:gd name="T8" fmla="*/ 2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0"/>
                  </a:lnTo>
                  <a:lnTo>
                    <a:pt x="30" y="61"/>
                  </a:lnTo>
                  <a:lnTo>
                    <a:pt x="0" y="3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8000"/>
            </a:solidFill>
            <a:ln w="11113">
              <a:solidFill>
                <a:srgbClr val="8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6" name="Freeform 297"/>
            <p:cNvSpPr>
              <a:spLocks/>
            </p:cNvSpPr>
            <p:nvPr/>
          </p:nvSpPr>
          <p:spPr bwMode="auto">
            <a:xfrm>
              <a:off x="935828" y="6046253"/>
              <a:ext cx="72582" cy="60353"/>
            </a:xfrm>
            <a:custGeom>
              <a:avLst/>
              <a:gdLst>
                <a:gd name="T0" fmla="*/ 2 w 60"/>
                <a:gd name="T1" fmla="*/ 0 h 61"/>
                <a:gd name="T2" fmla="*/ 3 w 60"/>
                <a:gd name="T3" fmla="*/ 4 h 61"/>
                <a:gd name="T4" fmla="*/ 2 w 60"/>
                <a:gd name="T5" fmla="*/ 7 h 61"/>
                <a:gd name="T6" fmla="*/ 0 w 60"/>
                <a:gd name="T7" fmla="*/ 4 h 61"/>
                <a:gd name="T8" fmla="*/ 2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0"/>
                  </a:lnTo>
                  <a:lnTo>
                    <a:pt x="30" y="61"/>
                  </a:lnTo>
                  <a:lnTo>
                    <a:pt x="0" y="3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8000"/>
            </a:solidFill>
            <a:ln w="11113">
              <a:solidFill>
                <a:srgbClr val="8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7" name="Freeform 298"/>
            <p:cNvSpPr>
              <a:spLocks/>
            </p:cNvSpPr>
            <p:nvPr/>
          </p:nvSpPr>
          <p:spPr bwMode="auto">
            <a:xfrm>
              <a:off x="1053774" y="5313782"/>
              <a:ext cx="72582" cy="60353"/>
            </a:xfrm>
            <a:custGeom>
              <a:avLst/>
              <a:gdLst>
                <a:gd name="T0" fmla="*/ 2 w 60"/>
                <a:gd name="T1" fmla="*/ 0 h 61"/>
                <a:gd name="T2" fmla="*/ 3 w 60"/>
                <a:gd name="T3" fmla="*/ 4 h 61"/>
                <a:gd name="T4" fmla="*/ 2 w 60"/>
                <a:gd name="T5" fmla="*/ 7 h 61"/>
                <a:gd name="T6" fmla="*/ 0 w 60"/>
                <a:gd name="T7" fmla="*/ 4 h 61"/>
                <a:gd name="T8" fmla="*/ 2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1"/>
                  </a:lnTo>
                  <a:lnTo>
                    <a:pt x="30" y="61"/>
                  </a:lnTo>
                  <a:lnTo>
                    <a:pt x="0" y="3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8000"/>
            </a:solidFill>
            <a:ln w="11113">
              <a:solidFill>
                <a:srgbClr val="8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8" name="Freeform 299"/>
            <p:cNvSpPr>
              <a:spLocks/>
            </p:cNvSpPr>
            <p:nvPr/>
          </p:nvSpPr>
          <p:spPr bwMode="auto">
            <a:xfrm>
              <a:off x="1289666" y="4872105"/>
              <a:ext cx="72582" cy="60353"/>
            </a:xfrm>
            <a:custGeom>
              <a:avLst/>
              <a:gdLst>
                <a:gd name="T0" fmla="*/ 2 w 60"/>
                <a:gd name="T1" fmla="*/ 0 h 61"/>
                <a:gd name="T2" fmla="*/ 3 w 60"/>
                <a:gd name="T3" fmla="*/ 4 h 61"/>
                <a:gd name="T4" fmla="*/ 2 w 60"/>
                <a:gd name="T5" fmla="*/ 7 h 61"/>
                <a:gd name="T6" fmla="*/ 0 w 60"/>
                <a:gd name="T7" fmla="*/ 4 h 61"/>
                <a:gd name="T8" fmla="*/ 2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1"/>
                  </a:lnTo>
                  <a:lnTo>
                    <a:pt x="30" y="61"/>
                  </a:lnTo>
                  <a:lnTo>
                    <a:pt x="0" y="3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8000"/>
            </a:solidFill>
            <a:ln w="11113">
              <a:solidFill>
                <a:srgbClr val="8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9" name="Freeform 300"/>
            <p:cNvSpPr>
              <a:spLocks/>
            </p:cNvSpPr>
            <p:nvPr/>
          </p:nvSpPr>
          <p:spPr bwMode="auto">
            <a:xfrm>
              <a:off x="1652576" y="5276747"/>
              <a:ext cx="72582" cy="58982"/>
            </a:xfrm>
            <a:custGeom>
              <a:avLst/>
              <a:gdLst>
                <a:gd name="T0" fmla="*/ 2 w 60"/>
                <a:gd name="T1" fmla="*/ 0 h 61"/>
                <a:gd name="T2" fmla="*/ 3 w 60"/>
                <a:gd name="T3" fmla="*/ 3 h 61"/>
                <a:gd name="T4" fmla="*/ 2 w 60"/>
                <a:gd name="T5" fmla="*/ 6 h 61"/>
                <a:gd name="T6" fmla="*/ 0 w 60"/>
                <a:gd name="T7" fmla="*/ 3 h 61"/>
                <a:gd name="T8" fmla="*/ 2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0"/>
                  </a:lnTo>
                  <a:lnTo>
                    <a:pt x="30" y="61"/>
                  </a:lnTo>
                  <a:lnTo>
                    <a:pt x="0" y="3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8000"/>
            </a:solidFill>
            <a:ln w="11113">
              <a:solidFill>
                <a:srgbClr val="8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0" name="Freeform 301"/>
            <p:cNvSpPr>
              <a:spLocks/>
            </p:cNvSpPr>
            <p:nvPr/>
          </p:nvSpPr>
          <p:spPr bwMode="auto">
            <a:xfrm>
              <a:off x="1707013" y="5836388"/>
              <a:ext cx="72582" cy="60353"/>
            </a:xfrm>
            <a:custGeom>
              <a:avLst/>
              <a:gdLst>
                <a:gd name="T0" fmla="*/ 2 w 60"/>
                <a:gd name="T1" fmla="*/ 0 h 61"/>
                <a:gd name="T2" fmla="*/ 3 w 60"/>
                <a:gd name="T3" fmla="*/ 4 h 61"/>
                <a:gd name="T4" fmla="*/ 2 w 60"/>
                <a:gd name="T5" fmla="*/ 7 h 61"/>
                <a:gd name="T6" fmla="*/ 0 w 60"/>
                <a:gd name="T7" fmla="*/ 4 h 61"/>
                <a:gd name="T8" fmla="*/ 2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0"/>
                  </a:lnTo>
                  <a:lnTo>
                    <a:pt x="30" y="61"/>
                  </a:lnTo>
                  <a:lnTo>
                    <a:pt x="0" y="3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8000"/>
            </a:solidFill>
            <a:ln w="11113">
              <a:solidFill>
                <a:srgbClr val="8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1" name="Freeform 302"/>
            <p:cNvSpPr>
              <a:spLocks/>
            </p:cNvSpPr>
            <p:nvPr/>
          </p:nvSpPr>
          <p:spPr bwMode="auto">
            <a:xfrm>
              <a:off x="1824958" y="5216394"/>
              <a:ext cx="72582" cy="60353"/>
            </a:xfrm>
            <a:custGeom>
              <a:avLst/>
              <a:gdLst>
                <a:gd name="T0" fmla="*/ 2 w 60"/>
                <a:gd name="T1" fmla="*/ 0 h 61"/>
                <a:gd name="T2" fmla="*/ 3 w 60"/>
                <a:gd name="T3" fmla="*/ 4 h 61"/>
                <a:gd name="T4" fmla="*/ 2 w 60"/>
                <a:gd name="T5" fmla="*/ 7 h 61"/>
                <a:gd name="T6" fmla="*/ 0 w 60"/>
                <a:gd name="T7" fmla="*/ 4 h 61"/>
                <a:gd name="T8" fmla="*/ 2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0"/>
                  </a:lnTo>
                  <a:lnTo>
                    <a:pt x="30" y="61"/>
                  </a:lnTo>
                  <a:lnTo>
                    <a:pt x="0" y="3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8000"/>
            </a:solidFill>
            <a:ln w="11113">
              <a:solidFill>
                <a:srgbClr val="8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2" name="Freeform 303"/>
            <p:cNvSpPr>
              <a:spLocks/>
            </p:cNvSpPr>
            <p:nvPr/>
          </p:nvSpPr>
          <p:spPr bwMode="auto">
            <a:xfrm>
              <a:off x="2124360" y="5058652"/>
              <a:ext cx="72582" cy="60353"/>
            </a:xfrm>
            <a:custGeom>
              <a:avLst/>
              <a:gdLst>
                <a:gd name="T0" fmla="*/ 2 w 60"/>
                <a:gd name="T1" fmla="*/ 0 h 61"/>
                <a:gd name="T2" fmla="*/ 3 w 60"/>
                <a:gd name="T3" fmla="*/ 4 h 61"/>
                <a:gd name="T4" fmla="*/ 2 w 60"/>
                <a:gd name="T5" fmla="*/ 7 h 61"/>
                <a:gd name="T6" fmla="*/ 0 w 60"/>
                <a:gd name="T7" fmla="*/ 4 h 61"/>
                <a:gd name="T8" fmla="*/ 2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1"/>
                  </a:lnTo>
                  <a:lnTo>
                    <a:pt x="30" y="61"/>
                  </a:lnTo>
                  <a:lnTo>
                    <a:pt x="0" y="3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8000"/>
            </a:solidFill>
            <a:ln w="11113">
              <a:solidFill>
                <a:srgbClr val="8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3" name="Freeform 304"/>
            <p:cNvSpPr>
              <a:spLocks/>
            </p:cNvSpPr>
            <p:nvPr/>
          </p:nvSpPr>
          <p:spPr bwMode="auto">
            <a:xfrm>
              <a:off x="2305815" y="5559311"/>
              <a:ext cx="72582" cy="60353"/>
            </a:xfrm>
            <a:custGeom>
              <a:avLst/>
              <a:gdLst>
                <a:gd name="T0" fmla="*/ 2 w 60"/>
                <a:gd name="T1" fmla="*/ 0 h 61"/>
                <a:gd name="T2" fmla="*/ 3 w 60"/>
                <a:gd name="T3" fmla="*/ 4 h 61"/>
                <a:gd name="T4" fmla="*/ 2 w 60"/>
                <a:gd name="T5" fmla="*/ 7 h 61"/>
                <a:gd name="T6" fmla="*/ 0 w 60"/>
                <a:gd name="T7" fmla="*/ 4 h 61"/>
                <a:gd name="T8" fmla="*/ 2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1"/>
                  </a:lnTo>
                  <a:lnTo>
                    <a:pt x="30" y="61"/>
                  </a:lnTo>
                  <a:lnTo>
                    <a:pt x="0" y="3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8000"/>
            </a:solidFill>
            <a:ln w="11113">
              <a:solidFill>
                <a:srgbClr val="8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4" name="Freeform 305"/>
            <p:cNvSpPr>
              <a:spLocks/>
            </p:cNvSpPr>
            <p:nvPr/>
          </p:nvSpPr>
          <p:spPr bwMode="auto">
            <a:xfrm>
              <a:off x="2541707" y="6180677"/>
              <a:ext cx="72582" cy="58982"/>
            </a:xfrm>
            <a:custGeom>
              <a:avLst/>
              <a:gdLst>
                <a:gd name="T0" fmla="*/ 2 w 60"/>
                <a:gd name="T1" fmla="*/ 0 h 61"/>
                <a:gd name="T2" fmla="*/ 3 w 60"/>
                <a:gd name="T3" fmla="*/ 3 h 61"/>
                <a:gd name="T4" fmla="*/ 2 w 60"/>
                <a:gd name="T5" fmla="*/ 6 h 61"/>
                <a:gd name="T6" fmla="*/ 0 w 60"/>
                <a:gd name="T7" fmla="*/ 3 h 61"/>
                <a:gd name="T8" fmla="*/ 2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1"/>
                  </a:lnTo>
                  <a:lnTo>
                    <a:pt x="30" y="61"/>
                  </a:lnTo>
                  <a:lnTo>
                    <a:pt x="0" y="3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8000"/>
            </a:solidFill>
            <a:ln w="11113">
              <a:solidFill>
                <a:srgbClr val="8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5" name="Freeform 306"/>
            <p:cNvSpPr>
              <a:spLocks/>
            </p:cNvSpPr>
            <p:nvPr/>
          </p:nvSpPr>
          <p:spPr bwMode="auto">
            <a:xfrm>
              <a:off x="2723162" y="6210853"/>
              <a:ext cx="72582" cy="58982"/>
            </a:xfrm>
            <a:custGeom>
              <a:avLst/>
              <a:gdLst>
                <a:gd name="T0" fmla="*/ 2 w 60"/>
                <a:gd name="T1" fmla="*/ 0 h 61"/>
                <a:gd name="T2" fmla="*/ 3 w 60"/>
                <a:gd name="T3" fmla="*/ 3 h 61"/>
                <a:gd name="T4" fmla="*/ 2 w 60"/>
                <a:gd name="T5" fmla="*/ 6 h 61"/>
                <a:gd name="T6" fmla="*/ 0 w 60"/>
                <a:gd name="T7" fmla="*/ 3 h 61"/>
                <a:gd name="T8" fmla="*/ 2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0"/>
                  </a:lnTo>
                  <a:lnTo>
                    <a:pt x="30" y="61"/>
                  </a:lnTo>
                  <a:lnTo>
                    <a:pt x="0" y="3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8000"/>
            </a:solidFill>
            <a:ln w="11113">
              <a:solidFill>
                <a:srgbClr val="8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6" name="Freeform 307"/>
            <p:cNvSpPr>
              <a:spLocks/>
            </p:cNvSpPr>
            <p:nvPr/>
          </p:nvSpPr>
          <p:spPr bwMode="auto">
            <a:xfrm>
              <a:off x="2904617" y="6224570"/>
              <a:ext cx="72582" cy="60353"/>
            </a:xfrm>
            <a:custGeom>
              <a:avLst/>
              <a:gdLst>
                <a:gd name="T0" fmla="*/ 2 w 60"/>
                <a:gd name="T1" fmla="*/ 0 h 61"/>
                <a:gd name="T2" fmla="*/ 3 w 60"/>
                <a:gd name="T3" fmla="*/ 4 h 61"/>
                <a:gd name="T4" fmla="*/ 2 w 60"/>
                <a:gd name="T5" fmla="*/ 7 h 61"/>
                <a:gd name="T6" fmla="*/ 0 w 60"/>
                <a:gd name="T7" fmla="*/ 4 h 61"/>
                <a:gd name="T8" fmla="*/ 2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1"/>
                  </a:lnTo>
                  <a:lnTo>
                    <a:pt x="30" y="61"/>
                  </a:lnTo>
                  <a:lnTo>
                    <a:pt x="0" y="3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8000"/>
            </a:solidFill>
            <a:ln w="11113">
              <a:solidFill>
                <a:srgbClr val="8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7" name="Freeform 308"/>
            <p:cNvSpPr>
              <a:spLocks/>
            </p:cNvSpPr>
            <p:nvPr/>
          </p:nvSpPr>
          <p:spPr bwMode="auto">
            <a:xfrm>
              <a:off x="3086072" y="6194393"/>
              <a:ext cx="72582" cy="61725"/>
            </a:xfrm>
            <a:custGeom>
              <a:avLst/>
              <a:gdLst>
                <a:gd name="T0" fmla="*/ 2 w 60"/>
                <a:gd name="T1" fmla="*/ 0 h 62"/>
                <a:gd name="T2" fmla="*/ 3 w 60"/>
                <a:gd name="T3" fmla="*/ 4 h 62"/>
                <a:gd name="T4" fmla="*/ 2 w 60"/>
                <a:gd name="T5" fmla="*/ 8 h 62"/>
                <a:gd name="T6" fmla="*/ 0 w 60"/>
                <a:gd name="T7" fmla="*/ 4 h 62"/>
                <a:gd name="T8" fmla="*/ 2 w 60"/>
                <a:gd name="T9" fmla="*/ 0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2"/>
                <a:gd name="T17" fmla="*/ 60 w 60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2">
                  <a:moveTo>
                    <a:pt x="30" y="0"/>
                  </a:moveTo>
                  <a:lnTo>
                    <a:pt x="60" y="31"/>
                  </a:lnTo>
                  <a:lnTo>
                    <a:pt x="30" y="62"/>
                  </a:lnTo>
                  <a:lnTo>
                    <a:pt x="0" y="3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8000"/>
            </a:solidFill>
            <a:ln w="11113">
              <a:solidFill>
                <a:srgbClr val="8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8" name="Freeform 309"/>
            <p:cNvSpPr>
              <a:spLocks/>
            </p:cNvSpPr>
            <p:nvPr/>
          </p:nvSpPr>
          <p:spPr bwMode="auto">
            <a:xfrm>
              <a:off x="3385473" y="6224570"/>
              <a:ext cx="72582" cy="60353"/>
            </a:xfrm>
            <a:custGeom>
              <a:avLst/>
              <a:gdLst>
                <a:gd name="T0" fmla="*/ 2 w 60"/>
                <a:gd name="T1" fmla="*/ 0 h 61"/>
                <a:gd name="T2" fmla="*/ 3 w 60"/>
                <a:gd name="T3" fmla="*/ 4 h 61"/>
                <a:gd name="T4" fmla="*/ 2 w 60"/>
                <a:gd name="T5" fmla="*/ 7 h 61"/>
                <a:gd name="T6" fmla="*/ 0 w 60"/>
                <a:gd name="T7" fmla="*/ 4 h 61"/>
                <a:gd name="T8" fmla="*/ 2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1"/>
                  </a:lnTo>
                  <a:lnTo>
                    <a:pt x="30" y="61"/>
                  </a:lnTo>
                  <a:lnTo>
                    <a:pt x="0" y="3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8000"/>
            </a:solidFill>
            <a:ln w="11113">
              <a:solidFill>
                <a:srgbClr val="8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9" name="Freeform 310"/>
            <p:cNvSpPr>
              <a:spLocks/>
            </p:cNvSpPr>
            <p:nvPr/>
          </p:nvSpPr>
          <p:spPr bwMode="auto">
            <a:xfrm>
              <a:off x="3557856" y="6007846"/>
              <a:ext cx="72582" cy="60353"/>
            </a:xfrm>
            <a:custGeom>
              <a:avLst/>
              <a:gdLst>
                <a:gd name="T0" fmla="*/ 2 w 60"/>
                <a:gd name="T1" fmla="*/ 0 h 62"/>
                <a:gd name="T2" fmla="*/ 3 w 60"/>
                <a:gd name="T3" fmla="*/ 3 h 62"/>
                <a:gd name="T4" fmla="*/ 2 w 60"/>
                <a:gd name="T5" fmla="*/ 6 h 62"/>
                <a:gd name="T6" fmla="*/ 0 w 60"/>
                <a:gd name="T7" fmla="*/ 3 h 62"/>
                <a:gd name="T8" fmla="*/ 2 w 60"/>
                <a:gd name="T9" fmla="*/ 0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2"/>
                <a:gd name="T17" fmla="*/ 60 w 60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2">
                  <a:moveTo>
                    <a:pt x="30" y="0"/>
                  </a:moveTo>
                  <a:lnTo>
                    <a:pt x="60" y="31"/>
                  </a:lnTo>
                  <a:lnTo>
                    <a:pt x="30" y="62"/>
                  </a:lnTo>
                  <a:lnTo>
                    <a:pt x="0" y="3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8000"/>
            </a:solidFill>
            <a:ln w="11113">
              <a:solidFill>
                <a:srgbClr val="8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0" name="Freeform 311"/>
            <p:cNvSpPr>
              <a:spLocks/>
            </p:cNvSpPr>
            <p:nvPr/>
          </p:nvSpPr>
          <p:spPr bwMode="auto">
            <a:xfrm>
              <a:off x="3802820" y="6031165"/>
              <a:ext cx="72582" cy="58982"/>
            </a:xfrm>
            <a:custGeom>
              <a:avLst/>
              <a:gdLst>
                <a:gd name="T0" fmla="*/ 2 w 60"/>
                <a:gd name="T1" fmla="*/ 0 h 61"/>
                <a:gd name="T2" fmla="*/ 3 w 60"/>
                <a:gd name="T3" fmla="*/ 3 h 61"/>
                <a:gd name="T4" fmla="*/ 2 w 60"/>
                <a:gd name="T5" fmla="*/ 6 h 61"/>
                <a:gd name="T6" fmla="*/ 0 w 60"/>
                <a:gd name="T7" fmla="*/ 3 h 61"/>
                <a:gd name="T8" fmla="*/ 2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1"/>
                  </a:lnTo>
                  <a:lnTo>
                    <a:pt x="30" y="61"/>
                  </a:lnTo>
                  <a:lnTo>
                    <a:pt x="0" y="3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8000"/>
            </a:solidFill>
            <a:ln w="11113">
              <a:solidFill>
                <a:srgbClr val="8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1" name="Freeform 312"/>
            <p:cNvSpPr>
              <a:spLocks/>
            </p:cNvSpPr>
            <p:nvPr/>
          </p:nvSpPr>
          <p:spPr bwMode="auto">
            <a:xfrm>
              <a:off x="3975203" y="6031165"/>
              <a:ext cx="72582" cy="58982"/>
            </a:xfrm>
            <a:custGeom>
              <a:avLst/>
              <a:gdLst>
                <a:gd name="T0" fmla="*/ 2 w 60"/>
                <a:gd name="T1" fmla="*/ 0 h 61"/>
                <a:gd name="T2" fmla="*/ 3 w 60"/>
                <a:gd name="T3" fmla="*/ 3 h 61"/>
                <a:gd name="T4" fmla="*/ 2 w 60"/>
                <a:gd name="T5" fmla="*/ 6 h 61"/>
                <a:gd name="T6" fmla="*/ 0 w 60"/>
                <a:gd name="T7" fmla="*/ 3 h 61"/>
                <a:gd name="T8" fmla="*/ 2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1"/>
                  </a:lnTo>
                  <a:lnTo>
                    <a:pt x="30" y="61"/>
                  </a:lnTo>
                  <a:lnTo>
                    <a:pt x="0" y="3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8000"/>
            </a:solidFill>
            <a:ln w="11113">
              <a:solidFill>
                <a:srgbClr val="8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2" name="Freeform 313"/>
            <p:cNvSpPr>
              <a:spLocks/>
            </p:cNvSpPr>
            <p:nvPr/>
          </p:nvSpPr>
          <p:spPr bwMode="auto">
            <a:xfrm>
              <a:off x="4220167" y="6024306"/>
              <a:ext cx="72582" cy="58982"/>
            </a:xfrm>
            <a:custGeom>
              <a:avLst/>
              <a:gdLst>
                <a:gd name="T0" fmla="*/ 2 w 60"/>
                <a:gd name="T1" fmla="*/ 0 h 61"/>
                <a:gd name="T2" fmla="*/ 3 w 60"/>
                <a:gd name="T3" fmla="*/ 3 h 61"/>
                <a:gd name="T4" fmla="*/ 2 w 60"/>
                <a:gd name="T5" fmla="*/ 6 h 61"/>
                <a:gd name="T6" fmla="*/ 0 w 60"/>
                <a:gd name="T7" fmla="*/ 3 h 61"/>
                <a:gd name="T8" fmla="*/ 2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0"/>
                  </a:lnTo>
                  <a:lnTo>
                    <a:pt x="30" y="61"/>
                  </a:lnTo>
                  <a:lnTo>
                    <a:pt x="0" y="3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8000"/>
            </a:solidFill>
            <a:ln w="11113">
              <a:solidFill>
                <a:srgbClr val="8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3" name="Freeform 314"/>
            <p:cNvSpPr>
              <a:spLocks/>
            </p:cNvSpPr>
            <p:nvPr/>
          </p:nvSpPr>
          <p:spPr bwMode="auto">
            <a:xfrm>
              <a:off x="4338113" y="6075058"/>
              <a:ext cx="72582" cy="60353"/>
            </a:xfrm>
            <a:custGeom>
              <a:avLst/>
              <a:gdLst>
                <a:gd name="T0" fmla="*/ 2 w 60"/>
                <a:gd name="T1" fmla="*/ 0 h 61"/>
                <a:gd name="T2" fmla="*/ 3 w 60"/>
                <a:gd name="T3" fmla="*/ 4 h 61"/>
                <a:gd name="T4" fmla="*/ 2 w 60"/>
                <a:gd name="T5" fmla="*/ 7 h 61"/>
                <a:gd name="T6" fmla="*/ 0 w 60"/>
                <a:gd name="T7" fmla="*/ 4 h 61"/>
                <a:gd name="T8" fmla="*/ 2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1"/>
                  </a:lnTo>
                  <a:lnTo>
                    <a:pt x="30" y="61"/>
                  </a:lnTo>
                  <a:lnTo>
                    <a:pt x="0" y="3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8000"/>
            </a:solidFill>
            <a:ln w="11113">
              <a:solidFill>
                <a:srgbClr val="8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4" name="Freeform 315"/>
            <p:cNvSpPr>
              <a:spLocks/>
            </p:cNvSpPr>
            <p:nvPr/>
          </p:nvSpPr>
          <p:spPr bwMode="auto">
            <a:xfrm>
              <a:off x="4637514" y="6016076"/>
              <a:ext cx="72582" cy="58982"/>
            </a:xfrm>
            <a:custGeom>
              <a:avLst/>
              <a:gdLst>
                <a:gd name="T0" fmla="*/ 2 w 60"/>
                <a:gd name="T1" fmla="*/ 0 h 61"/>
                <a:gd name="T2" fmla="*/ 3 w 60"/>
                <a:gd name="T3" fmla="*/ 3 h 61"/>
                <a:gd name="T4" fmla="*/ 2 w 60"/>
                <a:gd name="T5" fmla="*/ 6 h 61"/>
                <a:gd name="T6" fmla="*/ 0 w 60"/>
                <a:gd name="T7" fmla="*/ 3 h 61"/>
                <a:gd name="T8" fmla="*/ 2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1"/>
                  </a:lnTo>
                  <a:lnTo>
                    <a:pt x="30" y="61"/>
                  </a:lnTo>
                  <a:lnTo>
                    <a:pt x="0" y="3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8000"/>
            </a:solidFill>
            <a:ln w="11113">
              <a:solidFill>
                <a:srgbClr val="8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5" name="Rectangle 316"/>
            <p:cNvSpPr>
              <a:spLocks noChangeArrowheads="1"/>
            </p:cNvSpPr>
            <p:nvPr/>
          </p:nvSpPr>
          <p:spPr bwMode="auto">
            <a:xfrm>
              <a:off x="645500" y="5874795"/>
              <a:ext cx="45364" cy="35663"/>
            </a:xfrm>
            <a:prstGeom prst="rect">
              <a:avLst/>
            </a:prstGeom>
            <a:solidFill>
              <a:srgbClr val="33CCCC"/>
            </a:solidFill>
            <a:ln w="11113">
              <a:solidFill>
                <a:srgbClr val="33CCCC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636" name="Rectangle 317"/>
            <p:cNvSpPr>
              <a:spLocks noChangeArrowheads="1"/>
            </p:cNvSpPr>
            <p:nvPr/>
          </p:nvSpPr>
          <p:spPr bwMode="auto">
            <a:xfrm>
              <a:off x="944901" y="5888511"/>
              <a:ext cx="45364" cy="37035"/>
            </a:xfrm>
            <a:prstGeom prst="rect">
              <a:avLst/>
            </a:prstGeom>
            <a:solidFill>
              <a:srgbClr val="33CCCC"/>
            </a:solidFill>
            <a:ln w="11113">
              <a:solidFill>
                <a:srgbClr val="33CCCC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637" name="Rectangle 318"/>
            <p:cNvSpPr>
              <a:spLocks noChangeArrowheads="1"/>
            </p:cNvSpPr>
            <p:nvPr/>
          </p:nvSpPr>
          <p:spPr bwMode="auto">
            <a:xfrm>
              <a:off x="1062847" y="5888511"/>
              <a:ext cx="45364" cy="37035"/>
            </a:xfrm>
            <a:prstGeom prst="rect">
              <a:avLst/>
            </a:prstGeom>
            <a:solidFill>
              <a:srgbClr val="33CCCC"/>
            </a:solidFill>
            <a:ln w="11113">
              <a:solidFill>
                <a:srgbClr val="33CCCC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638" name="Rectangle 319"/>
            <p:cNvSpPr>
              <a:spLocks noChangeArrowheads="1"/>
            </p:cNvSpPr>
            <p:nvPr/>
          </p:nvSpPr>
          <p:spPr bwMode="auto">
            <a:xfrm>
              <a:off x="1235229" y="4357730"/>
              <a:ext cx="45364" cy="37035"/>
            </a:xfrm>
            <a:prstGeom prst="rect">
              <a:avLst/>
            </a:prstGeom>
            <a:solidFill>
              <a:srgbClr val="33CCCC"/>
            </a:solidFill>
            <a:ln w="11113">
              <a:solidFill>
                <a:srgbClr val="33CCCC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639" name="Rectangle 320"/>
            <p:cNvSpPr>
              <a:spLocks noChangeArrowheads="1"/>
            </p:cNvSpPr>
            <p:nvPr/>
          </p:nvSpPr>
          <p:spPr bwMode="auto">
            <a:xfrm>
              <a:off x="1416684" y="4880335"/>
              <a:ext cx="45364" cy="37035"/>
            </a:xfrm>
            <a:prstGeom prst="rect">
              <a:avLst/>
            </a:prstGeom>
            <a:solidFill>
              <a:srgbClr val="33CCCC"/>
            </a:solidFill>
            <a:ln w="11113">
              <a:solidFill>
                <a:srgbClr val="33CCCC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640" name="Rectangle 321"/>
            <p:cNvSpPr>
              <a:spLocks noChangeArrowheads="1"/>
            </p:cNvSpPr>
            <p:nvPr/>
          </p:nvSpPr>
          <p:spPr bwMode="auto">
            <a:xfrm>
              <a:off x="1661649" y="4902282"/>
              <a:ext cx="45364" cy="38407"/>
            </a:xfrm>
            <a:prstGeom prst="rect">
              <a:avLst/>
            </a:prstGeom>
            <a:solidFill>
              <a:srgbClr val="33CCCC"/>
            </a:solidFill>
            <a:ln w="11113">
              <a:solidFill>
                <a:srgbClr val="33CCCC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641" name="Rectangle 322"/>
            <p:cNvSpPr>
              <a:spLocks noChangeArrowheads="1"/>
            </p:cNvSpPr>
            <p:nvPr/>
          </p:nvSpPr>
          <p:spPr bwMode="auto">
            <a:xfrm>
              <a:off x="1834031" y="5038077"/>
              <a:ext cx="45364" cy="35663"/>
            </a:xfrm>
            <a:prstGeom prst="rect">
              <a:avLst/>
            </a:prstGeom>
            <a:solidFill>
              <a:srgbClr val="33CCCC"/>
            </a:solidFill>
            <a:ln w="11113">
              <a:solidFill>
                <a:srgbClr val="33CCCC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642" name="Rectangle 323"/>
            <p:cNvSpPr>
              <a:spLocks noChangeArrowheads="1"/>
            </p:cNvSpPr>
            <p:nvPr/>
          </p:nvSpPr>
          <p:spPr bwMode="auto">
            <a:xfrm>
              <a:off x="2078996" y="5125864"/>
              <a:ext cx="45364" cy="38407"/>
            </a:xfrm>
            <a:prstGeom prst="rect">
              <a:avLst/>
            </a:prstGeom>
            <a:solidFill>
              <a:srgbClr val="33CCCC"/>
            </a:solidFill>
            <a:ln w="11113">
              <a:solidFill>
                <a:srgbClr val="33CCCC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643" name="Rectangle 324"/>
            <p:cNvSpPr>
              <a:spLocks noChangeArrowheads="1"/>
            </p:cNvSpPr>
            <p:nvPr/>
          </p:nvSpPr>
          <p:spPr bwMode="auto">
            <a:xfrm>
              <a:off x="2314888" y="5387852"/>
              <a:ext cx="45364" cy="38407"/>
            </a:xfrm>
            <a:prstGeom prst="rect">
              <a:avLst/>
            </a:prstGeom>
            <a:solidFill>
              <a:srgbClr val="33CCCC"/>
            </a:solidFill>
            <a:ln w="11113">
              <a:solidFill>
                <a:srgbClr val="33CCCC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644" name="Rectangle 325"/>
            <p:cNvSpPr>
              <a:spLocks noChangeArrowheads="1"/>
            </p:cNvSpPr>
            <p:nvPr/>
          </p:nvSpPr>
          <p:spPr bwMode="auto">
            <a:xfrm>
              <a:off x="2496343" y="6031165"/>
              <a:ext cx="45364" cy="37035"/>
            </a:xfrm>
            <a:prstGeom prst="rect">
              <a:avLst/>
            </a:prstGeom>
            <a:solidFill>
              <a:srgbClr val="33CCCC"/>
            </a:solidFill>
            <a:ln w="11113">
              <a:solidFill>
                <a:srgbClr val="33CCCC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645" name="Rectangle 326"/>
            <p:cNvSpPr>
              <a:spLocks noChangeArrowheads="1"/>
            </p:cNvSpPr>
            <p:nvPr/>
          </p:nvSpPr>
          <p:spPr bwMode="auto">
            <a:xfrm>
              <a:off x="2677798" y="6180677"/>
              <a:ext cx="45364" cy="37035"/>
            </a:xfrm>
            <a:prstGeom prst="rect">
              <a:avLst/>
            </a:prstGeom>
            <a:solidFill>
              <a:srgbClr val="33CCCC"/>
            </a:solidFill>
            <a:ln w="11113">
              <a:solidFill>
                <a:srgbClr val="33CCCC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646" name="Rectangle 327"/>
            <p:cNvSpPr>
              <a:spLocks noChangeArrowheads="1"/>
            </p:cNvSpPr>
            <p:nvPr/>
          </p:nvSpPr>
          <p:spPr bwMode="auto">
            <a:xfrm>
              <a:off x="2913690" y="5957095"/>
              <a:ext cx="45364" cy="35663"/>
            </a:xfrm>
            <a:prstGeom prst="rect">
              <a:avLst/>
            </a:prstGeom>
            <a:solidFill>
              <a:srgbClr val="33CCCC"/>
            </a:solidFill>
            <a:ln w="11113">
              <a:solidFill>
                <a:srgbClr val="33CCCC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647" name="Rectangle 328"/>
            <p:cNvSpPr>
              <a:spLocks noChangeArrowheads="1"/>
            </p:cNvSpPr>
            <p:nvPr/>
          </p:nvSpPr>
          <p:spPr bwMode="auto">
            <a:xfrm>
              <a:off x="3095145" y="6135412"/>
              <a:ext cx="45364" cy="38407"/>
            </a:xfrm>
            <a:prstGeom prst="rect">
              <a:avLst/>
            </a:prstGeom>
            <a:solidFill>
              <a:srgbClr val="33CCCC"/>
            </a:solidFill>
            <a:ln w="11113">
              <a:solidFill>
                <a:srgbClr val="33CCCC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648" name="Rectangle 329"/>
            <p:cNvSpPr>
              <a:spLocks noChangeArrowheads="1"/>
            </p:cNvSpPr>
            <p:nvPr/>
          </p:nvSpPr>
          <p:spPr bwMode="auto">
            <a:xfrm>
              <a:off x="3331037" y="6187535"/>
              <a:ext cx="45364" cy="37035"/>
            </a:xfrm>
            <a:prstGeom prst="rect">
              <a:avLst/>
            </a:prstGeom>
            <a:solidFill>
              <a:srgbClr val="33CCCC"/>
            </a:solidFill>
            <a:ln w="11113">
              <a:solidFill>
                <a:srgbClr val="33CCCC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649" name="Rectangle 330"/>
            <p:cNvSpPr>
              <a:spLocks noChangeArrowheads="1"/>
            </p:cNvSpPr>
            <p:nvPr/>
          </p:nvSpPr>
          <p:spPr bwMode="auto">
            <a:xfrm>
              <a:off x="3566929" y="6016076"/>
              <a:ext cx="45364" cy="37035"/>
            </a:xfrm>
            <a:prstGeom prst="rect">
              <a:avLst/>
            </a:prstGeom>
            <a:solidFill>
              <a:srgbClr val="33CCCC"/>
            </a:solidFill>
            <a:ln w="11113">
              <a:solidFill>
                <a:srgbClr val="33CCCC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650" name="Rectangle 331"/>
            <p:cNvSpPr>
              <a:spLocks noChangeArrowheads="1"/>
            </p:cNvSpPr>
            <p:nvPr/>
          </p:nvSpPr>
          <p:spPr bwMode="auto">
            <a:xfrm>
              <a:off x="3748384" y="5829530"/>
              <a:ext cx="45364" cy="37035"/>
            </a:xfrm>
            <a:prstGeom prst="rect">
              <a:avLst/>
            </a:prstGeom>
            <a:solidFill>
              <a:srgbClr val="33CCCC"/>
            </a:solidFill>
            <a:ln w="11113">
              <a:solidFill>
                <a:srgbClr val="33CCCC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651" name="Rectangle 332"/>
            <p:cNvSpPr>
              <a:spLocks noChangeArrowheads="1"/>
            </p:cNvSpPr>
            <p:nvPr/>
          </p:nvSpPr>
          <p:spPr bwMode="auto">
            <a:xfrm>
              <a:off x="3929839" y="5843246"/>
              <a:ext cx="45364" cy="38407"/>
            </a:xfrm>
            <a:prstGeom prst="rect">
              <a:avLst/>
            </a:prstGeom>
            <a:solidFill>
              <a:srgbClr val="33CCCC"/>
            </a:solidFill>
            <a:ln w="11113">
              <a:solidFill>
                <a:srgbClr val="33CCCC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652" name="Rectangle 333"/>
            <p:cNvSpPr>
              <a:spLocks noChangeArrowheads="1"/>
            </p:cNvSpPr>
            <p:nvPr/>
          </p:nvSpPr>
          <p:spPr bwMode="auto">
            <a:xfrm>
              <a:off x="4165731" y="5821300"/>
              <a:ext cx="45364" cy="38407"/>
            </a:xfrm>
            <a:prstGeom prst="rect">
              <a:avLst/>
            </a:prstGeom>
            <a:solidFill>
              <a:srgbClr val="33CCCC"/>
            </a:solidFill>
            <a:ln w="11113">
              <a:solidFill>
                <a:srgbClr val="33CCCC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653" name="Rectangle 334"/>
            <p:cNvSpPr>
              <a:spLocks noChangeArrowheads="1"/>
            </p:cNvSpPr>
            <p:nvPr/>
          </p:nvSpPr>
          <p:spPr bwMode="auto">
            <a:xfrm>
              <a:off x="4347186" y="5717053"/>
              <a:ext cx="45364" cy="38407"/>
            </a:xfrm>
            <a:prstGeom prst="rect">
              <a:avLst/>
            </a:prstGeom>
            <a:solidFill>
              <a:srgbClr val="33CCCC"/>
            </a:solidFill>
            <a:ln w="11113">
              <a:solidFill>
                <a:srgbClr val="33CCCC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654" name="Rectangle 335"/>
            <p:cNvSpPr>
              <a:spLocks noChangeArrowheads="1"/>
            </p:cNvSpPr>
            <p:nvPr/>
          </p:nvSpPr>
          <p:spPr bwMode="auto">
            <a:xfrm>
              <a:off x="4583078" y="5664929"/>
              <a:ext cx="45364" cy="37035"/>
            </a:xfrm>
            <a:prstGeom prst="rect">
              <a:avLst/>
            </a:prstGeom>
            <a:solidFill>
              <a:srgbClr val="33CCCC"/>
            </a:solidFill>
            <a:ln w="11113">
              <a:solidFill>
                <a:srgbClr val="33CCCC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655" name="Rectangle 336"/>
            <p:cNvSpPr>
              <a:spLocks noChangeArrowheads="1"/>
            </p:cNvSpPr>
            <p:nvPr/>
          </p:nvSpPr>
          <p:spPr bwMode="auto">
            <a:xfrm>
              <a:off x="645500" y="6046253"/>
              <a:ext cx="45364" cy="37035"/>
            </a:xfrm>
            <a:prstGeom prst="rect">
              <a:avLst/>
            </a:prstGeom>
            <a:solidFill>
              <a:srgbClr val="FF00FF"/>
            </a:solidFill>
            <a:ln w="11113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656" name="Rectangle 337"/>
            <p:cNvSpPr>
              <a:spLocks noChangeArrowheads="1"/>
            </p:cNvSpPr>
            <p:nvPr/>
          </p:nvSpPr>
          <p:spPr bwMode="auto">
            <a:xfrm>
              <a:off x="817882" y="6024306"/>
              <a:ext cx="45364" cy="35663"/>
            </a:xfrm>
            <a:prstGeom prst="rect">
              <a:avLst/>
            </a:prstGeom>
            <a:solidFill>
              <a:srgbClr val="FF00FF"/>
            </a:solidFill>
            <a:ln w="11113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657" name="Rectangle 338"/>
            <p:cNvSpPr>
              <a:spLocks noChangeArrowheads="1"/>
            </p:cNvSpPr>
            <p:nvPr/>
          </p:nvSpPr>
          <p:spPr bwMode="auto">
            <a:xfrm>
              <a:off x="944901" y="6031165"/>
              <a:ext cx="45364" cy="37035"/>
            </a:xfrm>
            <a:prstGeom prst="rect">
              <a:avLst/>
            </a:prstGeom>
            <a:solidFill>
              <a:srgbClr val="FF00FF"/>
            </a:solidFill>
            <a:ln w="11113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658" name="Rectangle 339"/>
            <p:cNvSpPr>
              <a:spLocks noChangeArrowheads="1"/>
            </p:cNvSpPr>
            <p:nvPr/>
          </p:nvSpPr>
          <p:spPr bwMode="auto">
            <a:xfrm>
              <a:off x="1062847" y="5836388"/>
              <a:ext cx="45364" cy="38407"/>
            </a:xfrm>
            <a:prstGeom prst="rect">
              <a:avLst/>
            </a:prstGeom>
            <a:solidFill>
              <a:srgbClr val="FF00FF"/>
            </a:solidFill>
            <a:ln w="11113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659" name="Rectangle 340"/>
            <p:cNvSpPr>
              <a:spLocks noChangeArrowheads="1"/>
            </p:cNvSpPr>
            <p:nvPr/>
          </p:nvSpPr>
          <p:spPr bwMode="auto">
            <a:xfrm>
              <a:off x="1235229" y="6106607"/>
              <a:ext cx="45364" cy="35663"/>
            </a:xfrm>
            <a:prstGeom prst="rect">
              <a:avLst/>
            </a:prstGeom>
            <a:solidFill>
              <a:srgbClr val="FF00FF"/>
            </a:solidFill>
            <a:ln w="11113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660" name="Rectangle 341"/>
            <p:cNvSpPr>
              <a:spLocks noChangeArrowheads="1"/>
            </p:cNvSpPr>
            <p:nvPr/>
          </p:nvSpPr>
          <p:spPr bwMode="auto">
            <a:xfrm>
              <a:off x="1416684" y="5500329"/>
              <a:ext cx="45364" cy="38407"/>
            </a:xfrm>
            <a:prstGeom prst="rect">
              <a:avLst/>
            </a:prstGeom>
            <a:solidFill>
              <a:srgbClr val="FF00FF"/>
            </a:solidFill>
            <a:ln w="11113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661" name="Rectangle 342"/>
            <p:cNvSpPr>
              <a:spLocks noChangeArrowheads="1"/>
            </p:cNvSpPr>
            <p:nvPr/>
          </p:nvSpPr>
          <p:spPr bwMode="auto">
            <a:xfrm>
              <a:off x="1661649" y="5335729"/>
              <a:ext cx="45364" cy="38407"/>
            </a:xfrm>
            <a:prstGeom prst="rect">
              <a:avLst/>
            </a:prstGeom>
            <a:solidFill>
              <a:srgbClr val="FF00FF"/>
            </a:solidFill>
            <a:ln w="11113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662" name="Rectangle 343"/>
            <p:cNvSpPr>
              <a:spLocks noChangeArrowheads="1"/>
            </p:cNvSpPr>
            <p:nvPr/>
          </p:nvSpPr>
          <p:spPr bwMode="auto">
            <a:xfrm>
              <a:off x="1834031" y="5664929"/>
              <a:ext cx="45364" cy="37035"/>
            </a:xfrm>
            <a:prstGeom prst="rect">
              <a:avLst/>
            </a:prstGeom>
            <a:solidFill>
              <a:srgbClr val="FF00FF"/>
            </a:solidFill>
            <a:ln w="11113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663" name="Rectangle 344"/>
            <p:cNvSpPr>
              <a:spLocks noChangeArrowheads="1"/>
            </p:cNvSpPr>
            <p:nvPr/>
          </p:nvSpPr>
          <p:spPr bwMode="auto">
            <a:xfrm>
              <a:off x="2078996" y="5799353"/>
              <a:ext cx="45364" cy="37035"/>
            </a:xfrm>
            <a:prstGeom prst="rect">
              <a:avLst/>
            </a:prstGeom>
            <a:solidFill>
              <a:srgbClr val="FF00FF"/>
            </a:solidFill>
            <a:ln w="11113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664" name="Rectangle 345"/>
            <p:cNvSpPr>
              <a:spLocks noChangeArrowheads="1"/>
            </p:cNvSpPr>
            <p:nvPr/>
          </p:nvSpPr>
          <p:spPr bwMode="auto">
            <a:xfrm>
              <a:off x="2314888" y="6031165"/>
              <a:ext cx="45364" cy="37035"/>
            </a:xfrm>
            <a:prstGeom prst="rect">
              <a:avLst/>
            </a:prstGeom>
            <a:solidFill>
              <a:srgbClr val="FF00FF"/>
            </a:solidFill>
            <a:ln w="11113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665" name="Rectangle 346"/>
            <p:cNvSpPr>
              <a:spLocks noChangeArrowheads="1"/>
            </p:cNvSpPr>
            <p:nvPr/>
          </p:nvSpPr>
          <p:spPr bwMode="auto">
            <a:xfrm>
              <a:off x="2496343" y="6016076"/>
              <a:ext cx="45364" cy="37035"/>
            </a:xfrm>
            <a:prstGeom prst="rect">
              <a:avLst/>
            </a:prstGeom>
            <a:solidFill>
              <a:srgbClr val="FF00FF"/>
            </a:solidFill>
            <a:ln w="11113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666" name="Rectangle 347"/>
            <p:cNvSpPr>
              <a:spLocks noChangeArrowheads="1"/>
            </p:cNvSpPr>
            <p:nvPr/>
          </p:nvSpPr>
          <p:spPr bwMode="auto">
            <a:xfrm>
              <a:off x="2677798" y="6007846"/>
              <a:ext cx="45364" cy="38407"/>
            </a:xfrm>
            <a:prstGeom prst="rect">
              <a:avLst/>
            </a:prstGeom>
            <a:solidFill>
              <a:srgbClr val="FF00FF"/>
            </a:solidFill>
            <a:ln w="11113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667" name="Rectangle 348"/>
            <p:cNvSpPr>
              <a:spLocks noChangeArrowheads="1"/>
            </p:cNvSpPr>
            <p:nvPr/>
          </p:nvSpPr>
          <p:spPr bwMode="auto">
            <a:xfrm>
              <a:off x="2913690" y="5806211"/>
              <a:ext cx="45364" cy="37035"/>
            </a:xfrm>
            <a:prstGeom prst="rect">
              <a:avLst/>
            </a:prstGeom>
            <a:solidFill>
              <a:srgbClr val="FF00FF"/>
            </a:solidFill>
            <a:ln w="11113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668" name="Rectangle 349"/>
            <p:cNvSpPr>
              <a:spLocks noChangeArrowheads="1"/>
            </p:cNvSpPr>
            <p:nvPr/>
          </p:nvSpPr>
          <p:spPr bwMode="auto">
            <a:xfrm>
              <a:off x="3095145" y="5910458"/>
              <a:ext cx="45364" cy="38407"/>
            </a:xfrm>
            <a:prstGeom prst="rect">
              <a:avLst/>
            </a:prstGeom>
            <a:solidFill>
              <a:srgbClr val="FF00FF"/>
            </a:solidFill>
            <a:ln w="11113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669" name="Rectangle 350"/>
            <p:cNvSpPr>
              <a:spLocks noChangeArrowheads="1"/>
            </p:cNvSpPr>
            <p:nvPr/>
          </p:nvSpPr>
          <p:spPr bwMode="auto">
            <a:xfrm>
              <a:off x="3331037" y="6120323"/>
              <a:ext cx="45364" cy="37035"/>
            </a:xfrm>
            <a:prstGeom prst="rect">
              <a:avLst/>
            </a:prstGeom>
            <a:solidFill>
              <a:srgbClr val="FF00FF"/>
            </a:solidFill>
            <a:ln w="11113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670" name="Rectangle 351"/>
            <p:cNvSpPr>
              <a:spLocks noChangeArrowheads="1"/>
            </p:cNvSpPr>
            <p:nvPr/>
          </p:nvSpPr>
          <p:spPr bwMode="auto">
            <a:xfrm>
              <a:off x="3566929" y="5874795"/>
              <a:ext cx="45364" cy="35663"/>
            </a:xfrm>
            <a:prstGeom prst="rect">
              <a:avLst/>
            </a:prstGeom>
            <a:solidFill>
              <a:srgbClr val="FF00FF"/>
            </a:solidFill>
            <a:ln w="11113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671" name="Rectangle 352"/>
            <p:cNvSpPr>
              <a:spLocks noChangeArrowheads="1"/>
            </p:cNvSpPr>
            <p:nvPr/>
          </p:nvSpPr>
          <p:spPr bwMode="auto">
            <a:xfrm>
              <a:off x="3748384" y="5814441"/>
              <a:ext cx="45364" cy="37035"/>
            </a:xfrm>
            <a:prstGeom prst="rect">
              <a:avLst/>
            </a:prstGeom>
            <a:solidFill>
              <a:srgbClr val="FF00FF"/>
            </a:solidFill>
            <a:ln w="11113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672" name="Rectangle 353"/>
            <p:cNvSpPr>
              <a:spLocks noChangeArrowheads="1"/>
            </p:cNvSpPr>
            <p:nvPr/>
          </p:nvSpPr>
          <p:spPr bwMode="auto">
            <a:xfrm>
              <a:off x="3929839" y="5866565"/>
              <a:ext cx="45364" cy="37035"/>
            </a:xfrm>
            <a:prstGeom prst="rect">
              <a:avLst/>
            </a:prstGeom>
            <a:solidFill>
              <a:srgbClr val="FF00FF"/>
            </a:solidFill>
            <a:ln w="11113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673" name="Rectangle 354"/>
            <p:cNvSpPr>
              <a:spLocks noChangeArrowheads="1"/>
            </p:cNvSpPr>
            <p:nvPr/>
          </p:nvSpPr>
          <p:spPr bwMode="auto">
            <a:xfrm>
              <a:off x="4165731" y="5777406"/>
              <a:ext cx="45364" cy="37035"/>
            </a:xfrm>
            <a:prstGeom prst="rect">
              <a:avLst/>
            </a:prstGeom>
            <a:solidFill>
              <a:srgbClr val="FF00FF"/>
            </a:solidFill>
            <a:ln w="11113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674" name="Rectangle 355"/>
            <p:cNvSpPr>
              <a:spLocks noChangeArrowheads="1"/>
            </p:cNvSpPr>
            <p:nvPr/>
          </p:nvSpPr>
          <p:spPr bwMode="auto">
            <a:xfrm>
              <a:off x="4347186" y="5851476"/>
              <a:ext cx="45364" cy="37035"/>
            </a:xfrm>
            <a:prstGeom prst="rect">
              <a:avLst/>
            </a:prstGeom>
            <a:solidFill>
              <a:srgbClr val="FF00FF"/>
            </a:solidFill>
            <a:ln w="11113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675" name="Rectangle 356"/>
            <p:cNvSpPr>
              <a:spLocks noChangeArrowheads="1"/>
            </p:cNvSpPr>
            <p:nvPr/>
          </p:nvSpPr>
          <p:spPr bwMode="auto">
            <a:xfrm>
              <a:off x="4583078" y="5957095"/>
              <a:ext cx="45364" cy="35663"/>
            </a:xfrm>
            <a:prstGeom prst="rect">
              <a:avLst/>
            </a:prstGeom>
            <a:solidFill>
              <a:srgbClr val="FF00FF"/>
            </a:solidFill>
            <a:ln w="11113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676" name="Freeform 357"/>
            <p:cNvSpPr>
              <a:spLocks/>
            </p:cNvSpPr>
            <p:nvPr/>
          </p:nvSpPr>
          <p:spPr bwMode="auto">
            <a:xfrm>
              <a:off x="636427" y="6315100"/>
              <a:ext cx="72582" cy="60353"/>
            </a:xfrm>
            <a:custGeom>
              <a:avLst/>
              <a:gdLst>
                <a:gd name="T0" fmla="*/ 2 w 60"/>
                <a:gd name="T1" fmla="*/ 0 h 61"/>
                <a:gd name="T2" fmla="*/ 3 w 60"/>
                <a:gd name="T3" fmla="*/ 4 h 61"/>
                <a:gd name="T4" fmla="*/ 2 w 60"/>
                <a:gd name="T5" fmla="*/ 7 h 61"/>
                <a:gd name="T6" fmla="*/ 0 w 60"/>
                <a:gd name="T7" fmla="*/ 4 h 61"/>
                <a:gd name="T8" fmla="*/ 2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0"/>
                  </a:lnTo>
                  <a:lnTo>
                    <a:pt x="30" y="61"/>
                  </a:lnTo>
                  <a:lnTo>
                    <a:pt x="0" y="3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6600"/>
            </a:solidFill>
            <a:ln w="11113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77" name="Freeform 358"/>
            <p:cNvSpPr>
              <a:spLocks/>
            </p:cNvSpPr>
            <p:nvPr/>
          </p:nvSpPr>
          <p:spPr bwMode="auto">
            <a:xfrm>
              <a:off x="754373" y="6315100"/>
              <a:ext cx="72582" cy="60353"/>
            </a:xfrm>
            <a:custGeom>
              <a:avLst/>
              <a:gdLst>
                <a:gd name="T0" fmla="*/ 2 w 60"/>
                <a:gd name="T1" fmla="*/ 0 h 61"/>
                <a:gd name="T2" fmla="*/ 3 w 60"/>
                <a:gd name="T3" fmla="*/ 4 h 61"/>
                <a:gd name="T4" fmla="*/ 2 w 60"/>
                <a:gd name="T5" fmla="*/ 7 h 61"/>
                <a:gd name="T6" fmla="*/ 0 w 60"/>
                <a:gd name="T7" fmla="*/ 4 h 61"/>
                <a:gd name="T8" fmla="*/ 2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0"/>
                  </a:lnTo>
                  <a:lnTo>
                    <a:pt x="30" y="61"/>
                  </a:lnTo>
                  <a:lnTo>
                    <a:pt x="0" y="3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6600"/>
            </a:solidFill>
            <a:ln w="11113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78" name="Freeform 359"/>
            <p:cNvSpPr>
              <a:spLocks/>
            </p:cNvSpPr>
            <p:nvPr/>
          </p:nvSpPr>
          <p:spPr bwMode="auto">
            <a:xfrm>
              <a:off x="808809" y="6315100"/>
              <a:ext cx="72582" cy="60353"/>
            </a:xfrm>
            <a:custGeom>
              <a:avLst/>
              <a:gdLst>
                <a:gd name="T0" fmla="*/ 2 w 60"/>
                <a:gd name="T1" fmla="*/ 0 h 61"/>
                <a:gd name="T2" fmla="*/ 3 w 60"/>
                <a:gd name="T3" fmla="*/ 4 h 61"/>
                <a:gd name="T4" fmla="*/ 2 w 60"/>
                <a:gd name="T5" fmla="*/ 7 h 61"/>
                <a:gd name="T6" fmla="*/ 0 w 60"/>
                <a:gd name="T7" fmla="*/ 4 h 61"/>
                <a:gd name="T8" fmla="*/ 2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0"/>
                  </a:lnTo>
                  <a:lnTo>
                    <a:pt x="30" y="61"/>
                  </a:lnTo>
                  <a:lnTo>
                    <a:pt x="0" y="3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6600"/>
            </a:solidFill>
            <a:ln w="11113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79" name="Freeform 360"/>
            <p:cNvSpPr>
              <a:spLocks/>
            </p:cNvSpPr>
            <p:nvPr/>
          </p:nvSpPr>
          <p:spPr bwMode="auto">
            <a:xfrm>
              <a:off x="935828" y="6315100"/>
              <a:ext cx="72582" cy="60353"/>
            </a:xfrm>
            <a:custGeom>
              <a:avLst/>
              <a:gdLst>
                <a:gd name="T0" fmla="*/ 2 w 60"/>
                <a:gd name="T1" fmla="*/ 0 h 61"/>
                <a:gd name="T2" fmla="*/ 3 w 60"/>
                <a:gd name="T3" fmla="*/ 4 h 61"/>
                <a:gd name="T4" fmla="*/ 2 w 60"/>
                <a:gd name="T5" fmla="*/ 7 h 61"/>
                <a:gd name="T6" fmla="*/ 0 w 60"/>
                <a:gd name="T7" fmla="*/ 4 h 61"/>
                <a:gd name="T8" fmla="*/ 2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0"/>
                  </a:lnTo>
                  <a:lnTo>
                    <a:pt x="30" y="61"/>
                  </a:lnTo>
                  <a:lnTo>
                    <a:pt x="0" y="3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6600"/>
            </a:solidFill>
            <a:ln w="11113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0" name="Freeform 361"/>
            <p:cNvSpPr>
              <a:spLocks/>
            </p:cNvSpPr>
            <p:nvPr/>
          </p:nvSpPr>
          <p:spPr bwMode="auto">
            <a:xfrm>
              <a:off x="1053774" y="6306870"/>
              <a:ext cx="72582" cy="60353"/>
            </a:xfrm>
            <a:custGeom>
              <a:avLst/>
              <a:gdLst>
                <a:gd name="T0" fmla="*/ 2 w 60"/>
                <a:gd name="T1" fmla="*/ 0 h 61"/>
                <a:gd name="T2" fmla="*/ 3 w 60"/>
                <a:gd name="T3" fmla="*/ 4 h 61"/>
                <a:gd name="T4" fmla="*/ 2 w 60"/>
                <a:gd name="T5" fmla="*/ 7 h 61"/>
                <a:gd name="T6" fmla="*/ 0 w 60"/>
                <a:gd name="T7" fmla="*/ 4 h 61"/>
                <a:gd name="T8" fmla="*/ 2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1"/>
                  </a:lnTo>
                  <a:lnTo>
                    <a:pt x="30" y="61"/>
                  </a:lnTo>
                  <a:lnTo>
                    <a:pt x="0" y="3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6600"/>
            </a:solidFill>
            <a:ln w="11113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1" name="Freeform 362"/>
            <p:cNvSpPr>
              <a:spLocks/>
            </p:cNvSpPr>
            <p:nvPr/>
          </p:nvSpPr>
          <p:spPr bwMode="auto">
            <a:xfrm>
              <a:off x="1226156" y="6306870"/>
              <a:ext cx="72582" cy="60353"/>
            </a:xfrm>
            <a:custGeom>
              <a:avLst/>
              <a:gdLst>
                <a:gd name="T0" fmla="*/ 2 w 60"/>
                <a:gd name="T1" fmla="*/ 0 h 61"/>
                <a:gd name="T2" fmla="*/ 3 w 60"/>
                <a:gd name="T3" fmla="*/ 4 h 61"/>
                <a:gd name="T4" fmla="*/ 2 w 60"/>
                <a:gd name="T5" fmla="*/ 7 h 61"/>
                <a:gd name="T6" fmla="*/ 0 w 60"/>
                <a:gd name="T7" fmla="*/ 4 h 61"/>
                <a:gd name="T8" fmla="*/ 2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1"/>
                  </a:lnTo>
                  <a:lnTo>
                    <a:pt x="30" y="61"/>
                  </a:lnTo>
                  <a:lnTo>
                    <a:pt x="0" y="3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6600"/>
            </a:solidFill>
            <a:ln w="11113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2" name="Freeform 363"/>
            <p:cNvSpPr>
              <a:spLocks/>
            </p:cNvSpPr>
            <p:nvPr/>
          </p:nvSpPr>
          <p:spPr bwMode="auto">
            <a:xfrm>
              <a:off x="1407612" y="6306870"/>
              <a:ext cx="72582" cy="60353"/>
            </a:xfrm>
            <a:custGeom>
              <a:avLst/>
              <a:gdLst>
                <a:gd name="T0" fmla="*/ 2 w 60"/>
                <a:gd name="T1" fmla="*/ 0 h 61"/>
                <a:gd name="T2" fmla="*/ 3 w 60"/>
                <a:gd name="T3" fmla="*/ 4 h 61"/>
                <a:gd name="T4" fmla="*/ 2 w 60"/>
                <a:gd name="T5" fmla="*/ 7 h 61"/>
                <a:gd name="T6" fmla="*/ 0 w 60"/>
                <a:gd name="T7" fmla="*/ 4 h 61"/>
                <a:gd name="T8" fmla="*/ 2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1"/>
                  </a:lnTo>
                  <a:lnTo>
                    <a:pt x="30" y="61"/>
                  </a:lnTo>
                  <a:lnTo>
                    <a:pt x="0" y="3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6600"/>
            </a:solidFill>
            <a:ln w="11113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3" name="Freeform 364"/>
            <p:cNvSpPr>
              <a:spLocks/>
            </p:cNvSpPr>
            <p:nvPr/>
          </p:nvSpPr>
          <p:spPr bwMode="auto">
            <a:xfrm>
              <a:off x="1652576" y="6306870"/>
              <a:ext cx="72582" cy="60353"/>
            </a:xfrm>
            <a:custGeom>
              <a:avLst/>
              <a:gdLst>
                <a:gd name="T0" fmla="*/ 2 w 60"/>
                <a:gd name="T1" fmla="*/ 0 h 61"/>
                <a:gd name="T2" fmla="*/ 3 w 60"/>
                <a:gd name="T3" fmla="*/ 4 h 61"/>
                <a:gd name="T4" fmla="*/ 2 w 60"/>
                <a:gd name="T5" fmla="*/ 7 h 61"/>
                <a:gd name="T6" fmla="*/ 0 w 60"/>
                <a:gd name="T7" fmla="*/ 4 h 61"/>
                <a:gd name="T8" fmla="*/ 2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1"/>
                  </a:lnTo>
                  <a:lnTo>
                    <a:pt x="30" y="61"/>
                  </a:lnTo>
                  <a:lnTo>
                    <a:pt x="0" y="3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6600"/>
            </a:solidFill>
            <a:ln w="11113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4" name="Freeform 365"/>
            <p:cNvSpPr>
              <a:spLocks/>
            </p:cNvSpPr>
            <p:nvPr/>
          </p:nvSpPr>
          <p:spPr bwMode="auto">
            <a:xfrm>
              <a:off x="1942904" y="6284923"/>
              <a:ext cx="72582" cy="58982"/>
            </a:xfrm>
            <a:custGeom>
              <a:avLst/>
              <a:gdLst>
                <a:gd name="T0" fmla="*/ 2 w 60"/>
                <a:gd name="T1" fmla="*/ 0 h 61"/>
                <a:gd name="T2" fmla="*/ 3 w 60"/>
                <a:gd name="T3" fmla="*/ 3 h 61"/>
                <a:gd name="T4" fmla="*/ 2 w 60"/>
                <a:gd name="T5" fmla="*/ 6 h 61"/>
                <a:gd name="T6" fmla="*/ 0 w 60"/>
                <a:gd name="T7" fmla="*/ 3 h 61"/>
                <a:gd name="T8" fmla="*/ 2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1"/>
                  </a:lnTo>
                  <a:lnTo>
                    <a:pt x="30" y="61"/>
                  </a:lnTo>
                  <a:lnTo>
                    <a:pt x="0" y="3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6600"/>
            </a:solidFill>
            <a:ln w="11113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5" name="Freeform 366"/>
            <p:cNvSpPr>
              <a:spLocks/>
            </p:cNvSpPr>
            <p:nvPr/>
          </p:nvSpPr>
          <p:spPr bwMode="auto">
            <a:xfrm>
              <a:off x="2069923" y="6284923"/>
              <a:ext cx="72582" cy="58982"/>
            </a:xfrm>
            <a:custGeom>
              <a:avLst/>
              <a:gdLst>
                <a:gd name="T0" fmla="*/ 2 w 60"/>
                <a:gd name="T1" fmla="*/ 0 h 61"/>
                <a:gd name="T2" fmla="*/ 3 w 60"/>
                <a:gd name="T3" fmla="*/ 3 h 61"/>
                <a:gd name="T4" fmla="*/ 2 w 60"/>
                <a:gd name="T5" fmla="*/ 6 h 61"/>
                <a:gd name="T6" fmla="*/ 0 w 60"/>
                <a:gd name="T7" fmla="*/ 3 h 61"/>
                <a:gd name="T8" fmla="*/ 2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1"/>
                  </a:lnTo>
                  <a:lnTo>
                    <a:pt x="30" y="61"/>
                  </a:lnTo>
                  <a:lnTo>
                    <a:pt x="0" y="3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6600"/>
            </a:solidFill>
            <a:ln w="11113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6" name="Freeform 367"/>
            <p:cNvSpPr>
              <a:spLocks/>
            </p:cNvSpPr>
            <p:nvPr/>
          </p:nvSpPr>
          <p:spPr bwMode="auto">
            <a:xfrm>
              <a:off x="2305815" y="6306870"/>
              <a:ext cx="72582" cy="60353"/>
            </a:xfrm>
            <a:custGeom>
              <a:avLst/>
              <a:gdLst>
                <a:gd name="T0" fmla="*/ 2 w 60"/>
                <a:gd name="T1" fmla="*/ 0 h 61"/>
                <a:gd name="T2" fmla="*/ 3 w 60"/>
                <a:gd name="T3" fmla="*/ 4 h 61"/>
                <a:gd name="T4" fmla="*/ 2 w 60"/>
                <a:gd name="T5" fmla="*/ 7 h 61"/>
                <a:gd name="T6" fmla="*/ 0 w 60"/>
                <a:gd name="T7" fmla="*/ 4 h 61"/>
                <a:gd name="T8" fmla="*/ 2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1"/>
                  </a:lnTo>
                  <a:lnTo>
                    <a:pt x="30" y="61"/>
                  </a:lnTo>
                  <a:lnTo>
                    <a:pt x="0" y="3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6600"/>
            </a:solidFill>
            <a:ln w="11113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7" name="Freeform 368"/>
            <p:cNvSpPr>
              <a:spLocks/>
            </p:cNvSpPr>
            <p:nvPr/>
          </p:nvSpPr>
          <p:spPr bwMode="auto">
            <a:xfrm>
              <a:off x="2487270" y="6315100"/>
              <a:ext cx="72582" cy="60353"/>
            </a:xfrm>
            <a:custGeom>
              <a:avLst/>
              <a:gdLst>
                <a:gd name="T0" fmla="*/ 2 w 60"/>
                <a:gd name="T1" fmla="*/ 0 h 61"/>
                <a:gd name="T2" fmla="*/ 3 w 60"/>
                <a:gd name="T3" fmla="*/ 4 h 61"/>
                <a:gd name="T4" fmla="*/ 2 w 60"/>
                <a:gd name="T5" fmla="*/ 7 h 61"/>
                <a:gd name="T6" fmla="*/ 0 w 60"/>
                <a:gd name="T7" fmla="*/ 4 h 61"/>
                <a:gd name="T8" fmla="*/ 2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0"/>
                  </a:lnTo>
                  <a:lnTo>
                    <a:pt x="30" y="61"/>
                  </a:lnTo>
                  <a:lnTo>
                    <a:pt x="0" y="3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6600"/>
            </a:solidFill>
            <a:ln w="11113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8" name="Freeform 369"/>
            <p:cNvSpPr>
              <a:spLocks/>
            </p:cNvSpPr>
            <p:nvPr/>
          </p:nvSpPr>
          <p:spPr bwMode="auto">
            <a:xfrm>
              <a:off x="2723162" y="6315100"/>
              <a:ext cx="72582" cy="60353"/>
            </a:xfrm>
            <a:custGeom>
              <a:avLst/>
              <a:gdLst>
                <a:gd name="T0" fmla="*/ 2 w 60"/>
                <a:gd name="T1" fmla="*/ 0 h 61"/>
                <a:gd name="T2" fmla="*/ 3 w 60"/>
                <a:gd name="T3" fmla="*/ 4 h 61"/>
                <a:gd name="T4" fmla="*/ 2 w 60"/>
                <a:gd name="T5" fmla="*/ 7 h 61"/>
                <a:gd name="T6" fmla="*/ 0 w 60"/>
                <a:gd name="T7" fmla="*/ 4 h 61"/>
                <a:gd name="T8" fmla="*/ 2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0"/>
                  </a:lnTo>
                  <a:lnTo>
                    <a:pt x="30" y="61"/>
                  </a:lnTo>
                  <a:lnTo>
                    <a:pt x="0" y="3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6600"/>
            </a:solidFill>
            <a:ln w="11113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9" name="Freeform 370"/>
            <p:cNvSpPr>
              <a:spLocks/>
            </p:cNvSpPr>
            <p:nvPr/>
          </p:nvSpPr>
          <p:spPr bwMode="auto">
            <a:xfrm>
              <a:off x="2959054" y="6315100"/>
              <a:ext cx="72582" cy="60353"/>
            </a:xfrm>
            <a:custGeom>
              <a:avLst/>
              <a:gdLst>
                <a:gd name="T0" fmla="*/ 2 w 60"/>
                <a:gd name="T1" fmla="*/ 0 h 61"/>
                <a:gd name="T2" fmla="*/ 3 w 60"/>
                <a:gd name="T3" fmla="*/ 4 h 61"/>
                <a:gd name="T4" fmla="*/ 2 w 60"/>
                <a:gd name="T5" fmla="*/ 7 h 61"/>
                <a:gd name="T6" fmla="*/ 0 w 60"/>
                <a:gd name="T7" fmla="*/ 4 h 61"/>
                <a:gd name="T8" fmla="*/ 2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0"/>
                  </a:lnTo>
                  <a:lnTo>
                    <a:pt x="30" y="61"/>
                  </a:lnTo>
                  <a:lnTo>
                    <a:pt x="0" y="3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6600"/>
            </a:solidFill>
            <a:ln w="11113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90" name="Freeform 371"/>
            <p:cNvSpPr>
              <a:spLocks/>
            </p:cNvSpPr>
            <p:nvPr/>
          </p:nvSpPr>
          <p:spPr bwMode="auto">
            <a:xfrm>
              <a:off x="3086072" y="6315100"/>
              <a:ext cx="72582" cy="60353"/>
            </a:xfrm>
            <a:custGeom>
              <a:avLst/>
              <a:gdLst>
                <a:gd name="T0" fmla="*/ 2 w 60"/>
                <a:gd name="T1" fmla="*/ 0 h 61"/>
                <a:gd name="T2" fmla="*/ 3 w 60"/>
                <a:gd name="T3" fmla="*/ 4 h 61"/>
                <a:gd name="T4" fmla="*/ 2 w 60"/>
                <a:gd name="T5" fmla="*/ 7 h 61"/>
                <a:gd name="T6" fmla="*/ 0 w 60"/>
                <a:gd name="T7" fmla="*/ 4 h 61"/>
                <a:gd name="T8" fmla="*/ 2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0"/>
                  </a:lnTo>
                  <a:lnTo>
                    <a:pt x="30" y="61"/>
                  </a:lnTo>
                  <a:lnTo>
                    <a:pt x="0" y="3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6600"/>
            </a:solidFill>
            <a:ln w="11113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91" name="Freeform 372"/>
            <p:cNvSpPr>
              <a:spLocks/>
            </p:cNvSpPr>
            <p:nvPr/>
          </p:nvSpPr>
          <p:spPr bwMode="auto">
            <a:xfrm>
              <a:off x="3321964" y="6315100"/>
              <a:ext cx="72582" cy="60353"/>
            </a:xfrm>
            <a:custGeom>
              <a:avLst/>
              <a:gdLst>
                <a:gd name="T0" fmla="*/ 2 w 60"/>
                <a:gd name="T1" fmla="*/ 0 h 61"/>
                <a:gd name="T2" fmla="*/ 3 w 60"/>
                <a:gd name="T3" fmla="*/ 4 h 61"/>
                <a:gd name="T4" fmla="*/ 2 w 60"/>
                <a:gd name="T5" fmla="*/ 7 h 61"/>
                <a:gd name="T6" fmla="*/ 0 w 60"/>
                <a:gd name="T7" fmla="*/ 4 h 61"/>
                <a:gd name="T8" fmla="*/ 2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0"/>
                  </a:lnTo>
                  <a:lnTo>
                    <a:pt x="30" y="61"/>
                  </a:lnTo>
                  <a:lnTo>
                    <a:pt x="0" y="3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6600"/>
            </a:solidFill>
            <a:ln w="11113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92" name="Freeform 373"/>
            <p:cNvSpPr>
              <a:spLocks/>
            </p:cNvSpPr>
            <p:nvPr/>
          </p:nvSpPr>
          <p:spPr bwMode="auto">
            <a:xfrm>
              <a:off x="3557856" y="6300012"/>
              <a:ext cx="72582" cy="60353"/>
            </a:xfrm>
            <a:custGeom>
              <a:avLst/>
              <a:gdLst>
                <a:gd name="T0" fmla="*/ 2 w 60"/>
                <a:gd name="T1" fmla="*/ 0 h 62"/>
                <a:gd name="T2" fmla="*/ 3 w 60"/>
                <a:gd name="T3" fmla="*/ 3 h 62"/>
                <a:gd name="T4" fmla="*/ 2 w 60"/>
                <a:gd name="T5" fmla="*/ 6 h 62"/>
                <a:gd name="T6" fmla="*/ 0 w 60"/>
                <a:gd name="T7" fmla="*/ 3 h 62"/>
                <a:gd name="T8" fmla="*/ 2 w 60"/>
                <a:gd name="T9" fmla="*/ 0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2"/>
                <a:gd name="T17" fmla="*/ 60 w 60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2">
                  <a:moveTo>
                    <a:pt x="30" y="0"/>
                  </a:moveTo>
                  <a:lnTo>
                    <a:pt x="60" y="31"/>
                  </a:lnTo>
                  <a:lnTo>
                    <a:pt x="30" y="62"/>
                  </a:lnTo>
                  <a:lnTo>
                    <a:pt x="0" y="3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6600"/>
            </a:solidFill>
            <a:ln w="11113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93" name="Freeform 374"/>
            <p:cNvSpPr>
              <a:spLocks/>
            </p:cNvSpPr>
            <p:nvPr/>
          </p:nvSpPr>
          <p:spPr bwMode="auto">
            <a:xfrm>
              <a:off x="3739311" y="6293153"/>
              <a:ext cx="72582" cy="58982"/>
            </a:xfrm>
            <a:custGeom>
              <a:avLst/>
              <a:gdLst>
                <a:gd name="T0" fmla="*/ 2 w 59"/>
                <a:gd name="T1" fmla="*/ 0 h 61"/>
                <a:gd name="T2" fmla="*/ 3 w 59"/>
                <a:gd name="T3" fmla="*/ 3 h 61"/>
                <a:gd name="T4" fmla="*/ 2 w 59"/>
                <a:gd name="T5" fmla="*/ 6 h 61"/>
                <a:gd name="T6" fmla="*/ 0 w 59"/>
                <a:gd name="T7" fmla="*/ 3 h 61"/>
                <a:gd name="T8" fmla="*/ 2 w 59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61"/>
                <a:gd name="T17" fmla="*/ 59 w 59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61">
                  <a:moveTo>
                    <a:pt x="30" y="0"/>
                  </a:moveTo>
                  <a:lnTo>
                    <a:pt x="59" y="30"/>
                  </a:lnTo>
                  <a:lnTo>
                    <a:pt x="30" y="61"/>
                  </a:lnTo>
                  <a:lnTo>
                    <a:pt x="0" y="3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6600"/>
            </a:solidFill>
            <a:ln w="11113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94" name="Freeform 375"/>
            <p:cNvSpPr>
              <a:spLocks/>
            </p:cNvSpPr>
            <p:nvPr/>
          </p:nvSpPr>
          <p:spPr bwMode="auto">
            <a:xfrm>
              <a:off x="3920766" y="6293153"/>
              <a:ext cx="72582" cy="58982"/>
            </a:xfrm>
            <a:custGeom>
              <a:avLst/>
              <a:gdLst>
                <a:gd name="T0" fmla="*/ 2 w 60"/>
                <a:gd name="T1" fmla="*/ 0 h 61"/>
                <a:gd name="T2" fmla="*/ 3 w 60"/>
                <a:gd name="T3" fmla="*/ 3 h 61"/>
                <a:gd name="T4" fmla="*/ 2 w 60"/>
                <a:gd name="T5" fmla="*/ 6 h 61"/>
                <a:gd name="T6" fmla="*/ 0 w 60"/>
                <a:gd name="T7" fmla="*/ 3 h 61"/>
                <a:gd name="T8" fmla="*/ 2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0"/>
                  </a:lnTo>
                  <a:lnTo>
                    <a:pt x="30" y="61"/>
                  </a:lnTo>
                  <a:lnTo>
                    <a:pt x="0" y="3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6600"/>
            </a:solidFill>
            <a:ln w="11113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95" name="Freeform 376"/>
            <p:cNvSpPr>
              <a:spLocks/>
            </p:cNvSpPr>
            <p:nvPr/>
          </p:nvSpPr>
          <p:spPr bwMode="auto">
            <a:xfrm>
              <a:off x="4156658" y="6300012"/>
              <a:ext cx="72582" cy="60353"/>
            </a:xfrm>
            <a:custGeom>
              <a:avLst/>
              <a:gdLst>
                <a:gd name="T0" fmla="*/ 2 w 60"/>
                <a:gd name="T1" fmla="*/ 0 h 62"/>
                <a:gd name="T2" fmla="*/ 3 w 60"/>
                <a:gd name="T3" fmla="*/ 3 h 62"/>
                <a:gd name="T4" fmla="*/ 2 w 60"/>
                <a:gd name="T5" fmla="*/ 6 h 62"/>
                <a:gd name="T6" fmla="*/ 0 w 60"/>
                <a:gd name="T7" fmla="*/ 3 h 62"/>
                <a:gd name="T8" fmla="*/ 2 w 60"/>
                <a:gd name="T9" fmla="*/ 0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2"/>
                <a:gd name="T17" fmla="*/ 60 w 60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2">
                  <a:moveTo>
                    <a:pt x="30" y="0"/>
                  </a:moveTo>
                  <a:lnTo>
                    <a:pt x="60" y="31"/>
                  </a:lnTo>
                  <a:lnTo>
                    <a:pt x="30" y="62"/>
                  </a:lnTo>
                  <a:lnTo>
                    <a:pt x="0" y="3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6600"/>
            </a:solidFill>
            <a:ln w="11113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96" name="Freeform 377"/>
            <p:cNvSpPr>
              <a:spLocks/>
            </p:cNvSpPr>
            <p:nvPr/>
          </p:nvSpPr>
          <p:spPr bwMode="auto">
            <a:xfrm>
              <a:off x="4338113" y="6276693"/>
              <a:ext cx="72582" cy="60353"/>
            </a:xfrm>
            <a:custGeom>
              <a:avLst/>
              <a:gdLst>
                <a:gd name="T0" fmla="*/ 2 w 60"/>
                <a:gd name="T1" fmla="*/ 0 h 62"/>
                <a:gd name="T2" fmla="*/ 3 w 60"/>
                <a:gd name="T3" fmla="*/ 3 h 62"/>
                <a:gd name="T4" fmla="*/ 2 w 60"/>
                <a:gd name="T5" fmla="*/ 6 h 62"/>
                <a:gd name="T6" fmla="*/ 0 w 60"/>
                <a:gd name="T7" fmla="*/ 3 h 62"/>
                <a:gd name="T8" fmla="*/ 2 w 60"/>
                <a:gd name="T9" fmla="*/ 0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2"/>
                <a:gd name="T17" fmla="*/ 60 w 60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2">
                  <a:moveTo>
                    <a:pt x="30" y="0"/>
                  </a:moveTo>
                  <a:lnTo>
                    <a:pt x="60" y="31"/>
                  </a:lnTo>
                  <a:lnTo>
                    <a:pt x="30" y="62"/>
                  </a:lnTo>
                  <a:lnTo>
                    <a:pt x="0" y="3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6600"/>
            </a:solidFill>
            <a:ln w="11113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97" name="Freeform 378"/>
            <p:cNvSpPr>
              <a:spLocks/>
            </p:cNvSpPr>
            <p:nvPr/>
          </p:nvSpPr>
          <p:spPr bwMode="auto">
            <a:xfrm>
              <a:off x="4574005" y="6293153"/>
              <a:ext cx="72582" cy="58982"/>
            </a:xfrm>
            <a:custGeom>
              <a:avLst/>
              <a:gdLst>
                <a:gd name="T0" fmla="*/ 2 w 60"/>
                <a:gd name="T1" fmla="*/ 0 h 61"/>
                <a:gd name="T2" fmla="*/ 3 w 60"/>
                <a:gd name="T3" fmla="*/ 3 h 61"/>
                <a:gd name="T4" fmla="*/ 2 w 60"/>
                <a:gd name="T5" fmla="*/ 6 h 61"/>
                <a:gd name="T6" fmla="*/ 0 w 60"/>
                <a:gd name="T7" fmla="*/ 3 h 61"/>
                <a:gd name="T8" fmla="*/ 2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0"/>
                  </a:lnTo>
                  <a:lnTo>
                    <a:pt x="30" y="61"/>
                  </a:lnTo>
                  <a:lnTo>
                    <a:pt x="0" y="3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6600"/>
            </a:solidFill>
            <a:ln w="11113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98" name="Rectangle 379"/>
            <p:cNvSpPr>
              <a:spLocks noChangeArrowheads="1"/>
            </p:cNvSpPr>
            <p:nvPr/>
          </p:nvSpPr>
          <p:spPr bwMode="auto">
            <a:xfrm>
              <a:off x="645500" y="6173818"/>
              <a:ext cx="45364" cy="37035"/>
            </a:xfrm>
            <a:prstGeom prst="rect">
              <a:avLst/>
            </a:prstGeom>
            <a:solidFill>
              <a:srgbClr val="008080"/>
            </a:solidFill>
            <a:ln w="11113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699" name="Rectangle 380"/>
            <p:cNvSpPr>
              <a:spLocks noChangeArrowheads="1"/>
            </p:cNvSpPr>
            <p:nvPr/>
          </p:nvSpPr>
          <p:spPr bwMode="auto">
            <a:xfrm>
              <a:off x="763445" y="6150500"/>
              <a:ext cx="45364" cy="37035"/>
            </a:xfrm>
            <a:prstGeom prst="rect">
              <a:avLst/>
            </a:prstGeom>
            <a:solidFill>
              <a:srgbClr val="008080"/>
            </a:solidFill>
            <a:ln w="11113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700" name="Rectangle 381"/>
            <p:cNvSpPr>
              <a:spLocks noChangeArrowheads="1"/>
            </p:cNvSpPr>
            <p:nvPr/>
          </p:nvSpPr>
          <p:spPr bwMode="auto">
            <a:xfrm>
              <a:off x="881391" y="6180677"/>
              <a:ext cx="45364" cy="37035"/>
            </a:xfrm>
            <a:prstGeom prst="rect">
              <a:avLst/>
            </a:prstGeom>
            <a:solidFill>
              <a:srgbClr val="008080"/>
            </a:solidFill>
            <a:ln w="11113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701" name="Rectangle 382"/>
            <p:cNvSpPr>
              <a:spLocks noChangeArrowheads="1"/>
            </p:cNvSpPr>
            <p:nvPr/>
          </p:nvSpPr>
          <p:spPr bwMode="auto">
            <a:xfrm>
              <a:off x="999337" y="6098377"/>
              <a:ext cx="45364" cy="37035"/>
            </a:xfrm>
            <a:prstGeom prst="rect">
              <a:avLst/>
            </a:prstGeom>
            <a:solidFill>
              <a:srgbClr val="008080"/>
            </a:solidFill>
            <a:ln w="11113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702" name="Rectangle 383"/>
            <p:cNvSpPr>
              <a:spLocks noChangeArrowheads="1"/>
            </p:cNvSpPr>
            <p:nvPr/>
          </p:nvSpPr>
          <p:spPr bwMode="auto">
            <a:xfrm>
              <a:off x="1235229" y="5910458"/>
              <a:ext cx="45364" cy="38407"/>
            </a:xfrm>
            <a:prstGeom prst="rect">
              <a:avLst/>
            </a:prstGeom>
            <a:solidFill>
              <a:srgbClr val="008080"/>
            </a:solidFill>
            <a:ln w="11113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703" name="Rectangle 384"/>
            <p:cNvSpPr>
              <a:spLocks noChangeArrowheads="1"/>
            </p:cNvSpPr>
            <p:nvPr/>
          </p:nvSpPr>
          <p:spPr bwMode="auto">
            <a:xfrm>
              <a:off x="1416684" y="6083288"/>
              <a:ext cx="45364" cy="37035"/>
            </a:xfrm>
            <a:prstGeom prst="rect">
              <a:avLst/>
            </a:prstGeom>
            <a:solidFill>
              <a:srgbClr val="008080"/>
            </a:solidFill>
            <a:ln w="11113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704" name="Rectangle 385"/>
            <p:cNvSpPr>
              <a:spLocks noChangeArrowheads="1"/>
            </p:cNvSpPr>
            <p:nvPr/>
          </p:nvSpPr>
          <p:spPr bwMode="auto">
            <a:xfrm>
              <a:off x="1661649" y="6142270"/>
              <a:ext cx="45364" cy="38407"/>
            </a:xfrm>
            <a:prstGeom prst="rect">
              <a:avLst/>
            </a:prstGeom>
            <a:solidFill>
              <a:srgbClr val="008080"/>
            </a:solidFill>
            <a:ln w="11113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705" name="Rectangle 386"/>
            <p:cNvSpPr>
              <a:spLocks noChangeArrowheads="1"/>
            </p:cNvSpPr>
            <p:nvPr/>
          </p:nvSpPr>
          <p:spPr bwMode="auto">
            <a:xfrm>
              <a:off x="1834031" y="5963953"/>
              <a:ext cx="45364" cy="37035"/>
            </a:xfrm>
            <a:prstGeom prst="rect">
              <a:avLst/>
            </a:prstGeom>
            <a:solidFill>
              <a:srgbClr val="008080"/>
            </a:solidFill>
            <a:ln w="11113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706" name="Rectangle 387"/>
            <p:cNvSpPr>
              <a:spLocks noChangeArrowheads="1"/>
            </p:cNvSpPr>
            <p:nvPr/>
          </p:nvSpPr>
          <p:spPr bwMode="auto">
            <a:xfrm>
              <a:off x="2078996" y="6024306"/>
              <a:ext cx="45364" cy="35663"/>
            </a:xfrm>
            <a:prstGeom prst="rect">
              <a:avLst/>
            </a:prstGeom>
            <a:solidFill>
              <a:srgbClr val="008080"/>
            </a:solidFill>
            <a:ln w="11113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707" name="Rectangle 388"/>
            <p:cNvSpPr>
              <a:spLocks noChangeArrowheads="1"/>
            </p:cNvSpPr>
            <p:nvPr/>
          </p:nvSpPr>
          <p:spPr bwMode="auto">
            <a:xfrm>
              <a:off x="2251378" y="6180677"/>
              <a:ext cx="45364" cy="37035"/>
            </a:xfrm>
            <a:prstGeom prst="rect">
              <a:avLst/>
            </a:prstGeom>
            <a:solidFill>
              <a:srgbClr val="008080"/>
            </a:solidFill>
            <a:ln w="11113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708" name="Rectangle 389"/>
            <p:cNvSpPr>
              <a:spLocks noChangeArrowheads="1"/>
            </p:cNvSpPr>
            <p:nvPr/>
          </p:nvSpPr>
          <p:spPr bwMode="auto">
            <a:xfrm>
              <a:off x="2677798" y="6232800"/>
              <a:ext cx="45364" cy="37035"/>
            </a:xfrm>
            <a:prstGeom prst="rect">
              <a:avLst/>
            </a:prstGeom>
            <a:solidFill>
              <a:srgbClr val="008080"/>
            </a:solidFill>
            <a:ln w="11113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709" name="Rectangle 390"/>
            <p:cNvSpPr>
              <a:spLocks noChangeArrowheads="1"/>
            </p:cNvSpPr>
            <p:nvPr/>
          </p:nvSpPr>
          <p:spPr bwMode="auto">
            <a:xfrm>
              <a:off x="2850180" y="6210853"/>
              <a:ext cx="45364" cy="37035"/>
            </a:xfrm>
            <a:prstGeom prst="rect">
              <a:avLst/>
            </a:prstGeom>
            <a:solidFill>
              <a:srgbClr val="008080"/>
            </a:solidFill>
            <a:ln w="11113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710" name="Rectangle 391"/>
            <p:cNvSpPr>
              <a:spLocks noChangeArrowheads="1"/>
            </p:cNvSpPr>
            <p:nvPr/>
          </p:nvSpPr>
          <p:spPr bwMode="auto">
            <a:xfrm>
              <a:off x="3095145" y="6284923"/>
              <a:ext cx="45364" cy="37035"/>
            </a:xfrm>
            <a:prstGeom prst="rect">
              <a:avLst/>
            </a:prstGeom>
            <a:solidFill>
              <a:srgbClr val="008080"/>
            </a:solidFill>
            <a:ln w="11113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711" name="Rectangle 392"/>
            <p:cNvSpPr>
              <a:spLocks noChangeArrowheads="1"/>
            </p:cNvSpPr>
            <p:nvPr/>
          </p:nvSpPr>
          <p:spPr bwMode="auto">
            <a:xfrm>
              <a:off x="3331037" y="6247888"/>
              <a:ext cx="45364" cy="37035"/>
            </a:xfrm>
            <a:prstGeom prst="rect">
              <a:avLst/>
            </a:prstGeom>
            <a:solidFill>
              <a:srgbClr val="008080"/>
            </a:solidFill>
            <a:ln w="11113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712" name="Rectangle 393"/>
            <p:cNvSpPr>
              <a:spLocks noChangeArrowheads="1"/>
            </p:cNvSpPr>
            <p:nvPr/>
          </p:nvSpPr>
          <p:spPr bwMode="auto">
            <a:xfrm>
              <a:off x="3566929" y="6232800"/>
              <a:ext cx="45364" cy="37035"/>
            </a:xfrm>
            <a:prstGeom prst="rect">
              <a:avLst/>
            </a:prstGeom>
            <a:solidFill>
              <a:srgbClr val="008080"/>
            </a:solidFill>
            <a:ln w="11113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713" name="Rectangle 394"/>
            <p:cNvSpPr>
              <a:spLocks noChangeArrowheads="1"/>
            </p:cNvSpPr>
            <p:nvPr/>
          </p:nvSpPr>
          <p:spPr bwMode="auto">
            <a:xfrm>
              <a:off x="3866330" y="6173818"/>
              <a:ext cx="45364" cy="37035"/>
            </a:xfrm>
            <a:prstGeom prst="rect">
              <a:avLst/>
            </a:prstGeom>
            <a:solidFill>
              <a:srgbClr val="008080"/>
            </a:solidFill>
            <a:ln w="11113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714" name="Rectangle 395"/>
            <p:cNvSpPr>
              <a:spLocks noChangeArrowheads="1"/>
            </p:cNvSpPr>
            <p:nvPr/>
          </p:nvSpPr>
          <p:spPr bwMode="auto">
            <a:xfrm>
              <a:off x="3929839" y="6187535"/>
              <a:ext cx="45364" cy="37035"/>
            </a:xfrm>
            <a:prstGeom prst="rect">
              <a:avLst/>
            </a:prstGeom>
            <a:solidFill>
              <a:srgbClr val="008080"/>
            </a:solidFill>
            <a:ln w="11113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715" name="Rectangle 396"/>
            <p:cNvSpPr>
              <a:spLocks noChangeArrowheads="1"/>
            </p:cNvSpPr>
            <p:nvPr/>
          </p:nvSpPr>
          <p:spPr bwMode="auto">
            <a:xfrm>
              <a:off x="4165731" y="6194393"/>
              <a:ext cx="45364" cy="38407"/>
            </a:xfrm>
            <a:prstGeom prst="rect">
              <a:avLst/>
            </a:prstGeom>
            <a:solidFill>
              <a:srgbClr val="008080"/>
            </a:solidFill>
            <a:ln w="11113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716" name="Rectangle 397"/>
            <p:cNvSpPr>
              <a:spLocks noChangeArrowheads="1"/>
            </p:cNvSpPr>
            <p:nvPr/>
          </p:nvSpPr>
          <p:spPr bwMode="auto">
            <a:xfrm>
              <a:off x="4283677" y="6180677"/>
              <a:ext cx="45364" cy="37035"/>
            </a:xfrm>
            <a:prstGeom prst="rect">
              <a:avLst/>
            </a:prstGeom>
            <a:solidFill>
              <a:srgbClr val="008080"/>
            </a:solidFill>
            <a:ln w="11113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717" name="Rectangle 398"/>
            <p:cNvSpPr>
              <a:spLocks noChangeArrowheads="1"/>
            </p:cNvSpPr>
            <p:nvPr/>
          </p:nvSpPr>
          <p:spPr bwMode="auto">
            <a:xfrm>
              <a:off x="4528641" y="6247888"/>
              <a:ext cx="45364" cy="37035"/>
            </a:xfrm>
            <a:prstGeom prst="rect">
              <a:avLst/>
            </a:prstGeom>
            <a:solidFill>
              <a:srgbClr val="008080"/>
            </a:solidFill>
            <a:ln w="11113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718" name="Rectangle 399"/>
            <p:cNvSpPr>
              <a:spLocks noChangeArrowheads="1"/>
            </p:cNvSpPr>
            <p:nvPr/>
          </p:nvSpPr>
          <p:spPr bwMode="auto">
            <a:xfrm>
              <a:off x="444084" y="6283552"/>
              <a:ext cx="88913" cy="145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sz="1100" b="1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endParaRPr lang="en-GB" sz="1100">
                <a:latin typeface="Arial" pitchFamily="34" charset="0"/>
              </a:endParaRPr>
            </a:p>
          </p:txBody>
        </p:sp>
        <p:sp>
          <p:nvSpPr>
            <p:cNvPr id="719" name="Rectangle 400"/>
            <p:cNvSpPr>
              <a:spLocks noChangeArrowheads="1"/>
            </p:cNvSpPr>
            <p:nvPr/>
          </p:nvSpPr>
          <p:spPr bwMode="auto">
            <a:xfrm>
              <a:off x="380575" y="6018820"/>
              <a:ext cx="177826" cy="145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sz="1100" b="1">
                  <a:solidFill>
                    <a:srgbClr val="000000"/>
                  </a:solidFill>
                  <a:latin typeface="Arial" pitchFamily="34" charset="0"/>
                </a:rPr>
                <a:t>10</a:t>
              </a:r>
              <a:endParaRPr lang="en-GB" sz="1100">
                <a:latin typeface="Arial" pitchFamily="34" charset="0"/>
              </a:endParaRPr>
            </a:p>
          </p:txBody>
        </p:sp>
        <p:sp>
          <p:nvSpPr>
            <p:cNvPr id="720" name="Rectangle 401"/>
            <p:cNvSpPr>
              <a:spLocks noChangeArrowheads="1"/>
            </p:cNvSpPr>
            <p:nvPr/>
          </p:nvSpPr>
          <p:spPr bwMode="auto">
            <a:xfrm>
              <a:off x="380575" y="5748601"/>
              <a:ext cx="177826" cy="145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sz="1100" b="1">
                  <a:solidFill>
                    <a:srgbClr val="000000"/>
                  </a:solidFill>
                  <a:latin typeface="Arial" pitchFamily="34" charset="0"/>
                </a:rPr>
                <a:t>20</a:t>
              </a:r>
              <a:endParaRPr lang="en-GB" sz="1100">
                <a:latin typeface="Arial" pitchFamily="34" charset="0"/>
              </a:endParaRPr>
            </a:p>
          </p:txBody>
        </p:sp>
        <p:sp>
          <p:nvSpPr>
            <p:cNvPr id="721" name="Rectangle 402"/>
            <p:cNvSpPr>
              <a:spLocks noChangeArrowheads="1"/>
            </p:cNvSpPr>
            <p:nvPr/>
          </p:nvSpPr>
          <p:spPr bwMode="auto">
            <a:xfrm>
              <a:off x="380575" y="5477011"/>
              <a:ext cx="177826" cy="145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sz="1100" b="1">
                  <a:solidFill>
                    <a:srgbClr val="000000"/>
                  </a:solidFill>
                  <a:latin typeface="Arial" pitchFamily="34" charset="0"/>
                </a:rPr>
                <a:t>30</a:t>
              </a:r>
              <a:endParaRPr lang="en-GB" sz="1100">
                <a:latin typeface="Arial" pitchFamily="34" charset="0"/>
              </a:endParaRPr>
            </a:p>
          </p:txBody>
        </p:sp>
        <p:sp>
          <p:nvSpPr>
            <p:cNvPr id="722" name="Rectangle 403"/>
            <p:cNvSpPr>
              <a:spLocks noChangeArrowheads="1"/>
            </p:cNvSpPr>
            <p:nvPr/>
          </p:nvSpPr>
          <p:spPr bwMode="auto">
            <a:xfrm>
              <a:off x="380575" y="5215022"/>
              <a:ext cx="177826" cy="145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sz="1100" b="1">
                  <a:solidFill>
                    <a:srgbClr val="000000"/>
                  </a:solidFill>
                  <a:latin typeface="Arial" pitchFamily="34" charset="0"/>
                </a:rPr>
                <a:t>40</a:t>
              </a:r>
              <a:endParaRPr lang="en-GB" sz="1100">
                <a:latin typeface="Arial" pitchFamily="34" charset="0"/>
              </a:endParaRPr>
            </a:p>
          </p:txBody>
        </p:sp>
        <p:sp>
          <p:nvSpPr>
            <p:cNvPr id="723" name="Rectangle 404"/>
            <p:cNvSpPr>
              <a:spLocks noChangeArrowheads="1"/>
            </p:cNvSpPr>
            <p:nvPr/>
          </p:nvSpPr>
          <p:spPr bwMode="auto">
            <a:xfrm>
              <a:off x="380575" y="4947547"/>
              <a:ext cx="177826" cy="145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sz="1100" b="1">
                  <a:solidFill>
                    <a:srgbClr val="000000"/>
                  </a:solidFill>
                  <a:latin typeface="Arial" pitchFamily="34" charset="0"/>
                </a:rPr>
                <a:t>50</a:t>
              </a:r>
              <a:endParaRPr lang="en-GB" sz="1100">
                <a:latin typeface="Arial" pitchFamily="34" charset="0"/>
              </a:endParaRPr>
            </a:p>
          </p:txBody>
        </p:sp>
        <p:sp>
          <p:nvSpPr>
            <p:cNvPr id="724" name="Rectangle 405"/>
            <p:cNvSpPr>
              <a:spLocks noChangeArrowheads="1"/>
            </p:cNvSpPr>
            <p:nvPr/>
          </p:nvSpPr>
          <p:spPr bwMode="auto">
            <a:xfrm>
              <a:off x="380575" y="4678700"/>
              <a:ext cx="177826" cy="145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sz="1100" b="1">
                  <a:solidFill>
                    <a:srgbClr val="000000"/>
                  </a:solidFill>
                  <a:latin typeface="Arial" pitchFamily="34" charset="0"/>
                </a:rPr>
                <a:t>60</a:t>
              </a:r>
              <a:endParaRPr lang="en-GB" sz="1100">
                <a:latin typeface="Arial" pitchFamily="34" charset="0"/>
              </a:endParaRPr>
            </a:p>
          </p:txBody>
        </p:sp>
        <p:sp>
          <p:nvSpPr>
            <p:cNvPr id="725" name="Rectangle 406"/>
            <p:cNvSpPr>
              <a:spLocks noChangeArrowheads="1"/>
            </p:cNvSpPr>
            <p:nvPr/>
          </p:nvSpPr>
          <p:spPr bwMode="auto">
            <a:xfrm>
              <a:off x="380575" y="4409853"/>
              <a:ext cx="177826" cy="145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sz="1100" b="1" dirty="0">
                  <a:solidFill>
                    <a:srgbClr val="000000"/>
                  </a:solidFill>
                  <a:latin typeface="Arial" pitchFamily="34" charset="0"/>
                </a:rPr>
                <a:t>70</a:t>
              </a:r>
              <a:endParaRPr lang="en-GB" sz="1100" dirty="0">
                <a:latin typeface="Arial" pitchFamily="34" charset="0"/>
              </a:endParaRPr>
            </a:p>
          </p:txBody>
        </p:sp>
        <p:sp>
          <p:nvSpPr>
            <p:cNvPr id="726" name="Rectangle 407"/>
            <p:cNvSpPr>
              <a:spLocks noChangeArrowheads="1"/>
            </p:cNvSpPr>
            <p:nvPr/>
          </p:nvSpPr>
          <p:spPr bwMode="auto">
            <a:xfrm>
              <a:off x="380575" y="4141006"/>
              <a:ext cx="177826" cy="145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sz="1100" b="1" dirty="0">
                  <a:solidFill>
                    <a:srgbClr val="000000"/>
                  </a:solidFill>
                  <a:latin typeface="Arial" pitchFamily="34" charset="0"/>
                </a:rPr>
                <a:t>80</a:t>
              </a:r>
              <a:endParaRPr lang="en-GB" sz="1100" dirty="0">
                <a:latin typeface="Arial" pitchFamily="34" charset="0"/>
              </a:endParaRPr>
            </a:p>
          </p:txBody>
        </p:sp>
        <p:sp>
          <p:nvSpPr>
            <p:cNvPr id="727" name="Rectangle 408"/>
            <p:cNvSpPr>
              <a:spLocks noChangeArrowheads="1"/>
            </p:cNvSpPr>
            <p:nvPr/>
          </p:nvSpPr>
          <p:spPr bwMode="auto">
            <a:xfrm>
              <a:off x="580176" y="6376825"/>
              <a:ext cx="88913" cy="145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sz="1100" b="1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endParaRPr lang="en-GB" sz="1100">
                <a:latin typeface="Arial" pitchFamily="34" charset="0"/>
              </a:endParaRPr>
            </a:p>
          </p:txBody>
        </p:sp>
        <p:sp>
          <p:nvSpPr>
            <p:cNvPr id="728" name="Rectangle 409"/>
            <p:cNvSpPr>
              <a:spLocks noChangeArrowheads="1"/>
            </p:cNvSpPr>
            <p:nvPr/>
          </p:nvSpPr>
          <p:spPr bwMode="auto">
            <a:xfrm>
              <a:off x="1144501" y="6376825"/>
              <a:ext cx="177826" cy="145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sz="1100" b="1">
                  <a:solidFill>
                    <a:srgbClr val="000000"/>
                  </a:solidFill>
                  <a:latin typeface="Arial" pitchFamily="34" charset="0"/>
                </a:rPr>
                <a:t>10</a:t>
              </a:r>
              <a:endParaRPr lang="en-GB" sz="1100">
                <a:latin typeface="Arial" pitchFamily="34" charset="0"/>
              </a:endParaRPr>
            </a:p>
          </p:txBody>
        </p:sp>
        <p:sp>
          <p:nvSpPr>
            <p:cNvPr id="729" name="Rectangle 410"/>
            <p:cNvSpPr>
              <a:spLocks noChangeArrowheads="1"/>
            </p:cNvSpPr>
            <p:nvPr/>
          </p:nvSpPr>
          <p:spPr bwMode="auto">
            <a:xfrm>
              <a:off x="1741489" y="6376825"/>
              <a:ext cx="177826" cy="145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sz="1100" b="1">
                  <a:solidFill>
                    <a:srgbClr val="000000"/>
                  </a:solidFill>
                  <a:latin typeface="Arial" pitchFamily="34" charset="0"/>
                </a:rPr>
                <a:t>20</a:t>
              </a:r>
              <a:endParaRPr lang="en-GB" sz="1100">
                <a:latin typeface="Arial" pitchFamily="34" charset="0"/>
              </a:endParaRPr>
            </a:p>
          </p:txBody>
        </p:sp>
        <p:sp>
          <p:nvSpPr>
            <p:cNvPr id="730" name="Rectangle 411"/>
            <p:cNvSpPr>
              <a:spLocks noChangeArrowheads="1"/>
            </p:cNvSpPr>
            <p:nvPr/>
          </p:nvSpPr>
          <p:spPr bwMode="auto">
            <a:xfrm>
              <a:off x="2342106" y="6376825"/>
              <a:ext cx="177826" cy="145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sz="1100" b="1">
                  <a:solidFill>
                    <a:srgbClr val="000000"/>
                  </a:solidFill>
                  <a:latin typeface="Arial" pitchFamily="34" charset="0"/>
                </a:rPr>
                <a:t>30</a:t>
              </a:r>
              <a:endParaRPr lang="en-GB" sz="1100">
                <a:latin typeface="Arial" pitchFamily="34" charset="0"/>
              </a:endParaRPr>
            </a:p>
          </p:txBody>
        </p:sp>
        <p:sp>
          <p:nvSpPr>
            <p:cNvPr id="731" name="Rectangle 412"/>
            <p:cNvSpPr>
              <a:spLocks noChangeArrowheads="1"/>
            </p:cNvSpPr>
            <p:nvPr/>
          </p:nvSpPr>
          <p:spPr bwMode="auto">
            <a:xfrm>
              <a:off x="2931835" y="6376825"/>
              <a:ext cx="177826" cy="145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sz="1100" b="1">
                  <a:solidFill>
                    <a:srgbClr val="000000"/>
                  </a:solidFill>
                  <a:latin typeface="Arial" pitchFamily="34" charset="0"/>
                </a:rPr>
                <a:t>40</a:t>
              </a:r>
              <a:endParaRPr lang="en-GB" sz="1100">
                <a:latin typeface="Arial" pitchFamily="34" charset="0"/>
              </a:endParaRPr>
            </a:p>
          </p:txBody>
        </p:sp>
        <p:sp>
          <p:nvSpPr>
            <p:cNvPr id="732" name="Rectangle 413"/>
            <p:cNvSpPr>
              <a:spLocks noChangeArrowheads="1"/>
            </p:cNvSpPr>
            <p:nvPr/>
          </p:nvSpPr>
          <p:spPr bwMode="auto">
            <a:xfrm>
              <a:off x="3530637" y="6376825"/>
              <a:ext cx="177826" cy="145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sz="1100" b="1">
                  <a:solidFill>
                    <a:srgbClr val="000000"/>
                  </a:solidFill>
                  <a:latin typeface="Arial" pitchFamily="34" charset="0"/>
                </a:rPr>
                <a:t>50</a:t>
              </a:r>
              <a:endParaRPr lang="en-GB" sz="1100">
                <a:latin typeface="Arial" pitchFamily="34" charset="0"/>
              </a:endParaRPr>
            </a:p>
          </p:txBody>
        </p:sp>
        <p:sp>
          <p:nvSpPr>
            <p:cNvPr id="733" name="Rectangle 414"/>
            <p:cNvSpPr>
              <a:spLocks noChangeArrowheads="1"/>
            </p:cNvSpPr>
            <p:nvPr/>
          </p:nvSpPr>
          <p:spPr bwMode="auto">
            <a:xfrm>
              <a:off x="4131254" y="6376825"/>
              <a:ext cx="177826" cy="145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sz="1100" b="1">
                  <a:solidFill>
                    <a:srgbClr val="000000"/>
                  </a:solidFill>
                  <a:latin typeface="Arial" pitchFamily="34" charset="0"/>
                </a:rPr>
                <a:t>60</a:t>
              </a:r>
              <a:endParaRPr lang="en-GB" sz="1100">
                <a:latin typeface="Arial" pitchFamily="34" charset="0"/>
              </a:endParaRPr>
            </a:p>
          </p:txBody>
        </p:sp>
        <p:sp>
          <p:nvSpPr>
            <p:cNvPr id="734" name="Rectangle 415"/>
            <p:cNvSpPr>
              <a:spLocks noChangeArrowheads="1"/>
            </p:cNvSpPr>
            <p:nvPr/>
          </p:nvSpPr>
          <p:spPr bwMode="auto">
            <a:xfrm>
              <a:off x="4728242" y="6375454"/>
              <a:ext cx="177826" cy="145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sz="1100" b="1">
                  <a:solidFill>
                    <a:srgbClr val="000000"/>
                  </a:solidFill>
                  <a:latin typeface="Arial" pitchFamily="34" charset="0"/>
                </a:rPr>
                <a:t>70</a:t>
              </a:r>
              <a:endParaRPr lang="en-GB" sz="1100">
                <a:latin typeface="Arial" pitchFamily="34" charset="0"/>
              </a:endParaRPr>
            </a:p>
          </p:txBody>
        </p:sp>
      </p:grpSp>
      <p:sp>
        <p:nvSpPr>
          <p:cNvPr id="735" name="Line 416"/>
          <p:cNvSpPr>
            <a:spLocks noChangeShapeType="1"/>
          </p:cNvSpPr>
          <p:nvPr/>
        </p:nvSpPr>
        <p:spPr bwMode="auto">
          <a:xfrm>
            <a:off x="1055588" y="4198616"/>
            <a:ext cx="0" cy="2152147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36" name="Text Box 417"/>
          <p:cNvSpPr txBox="1">
            <a:spLocks noChangeArrowheads="1"/>
          </p:cNvSpPr>
          <p:nvPr/>
        </p:nvSpPr>
        <p:spPr bwMode="auto">
          <a:xfrm>
            <a:off x="598321" y="4194501"/>
            <a:ext cx="4168026" cy="368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1800" b="1" dirty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GB" sz="18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GB" sz="18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GB" sz="1800" b="1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RS</a:t>
            </a:r>
            <a:r>
              <a:rPr lang="en-GB" sz="18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GB" sz="18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GB" sz="18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NSP</a:t>
            </a:r>
            <a:r>
              <a:rPr lang="en-GB" sz="18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8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GB" sz="18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en-GB" sz="1800" b="1" dirty="0" smtClean="0">
                <a:solidFill>
                  <a:srgbClr val="D0B9FF"/>
                </a:solidFill>
                <a:latin typeface="Arial" pitchFamily="34" charset="0"/>
                <a:cs typeface="Arial" pitchFamily="34" charset="0"/>
              </a:rPr>
              <a:t>WL</a:t>
            </a:r>
            <a:endParaRPr lang="en-US" sz="1800" b="1" dirty="0">
              <a:solidFill>
                <a:srgbClr val="D0B9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" name="Line 418"/>
          <p:cNvSpPr>
            <a:spLocks noChangeShapeType="1"/>
          </p:cNvSpPr>
          <p:nvPr/>
        </p:nvSpPr>
        <p:spPr bwMode="auto">
          <a:xfrm>
            <a:off x="2264080" y="4198616"/>
            <a:ext cx="0" cy="2152147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38" name="Line 419"/>
          <p:cNvSpPr>
            <a:spLocks noChangeShapeType="1"/>
          </p:cNvSpPr>
          <p:nvPr/>
        </p:nvSpPr>
        <p:spPr bwMode="auto">
          <a:xfrm>
            <a:off x="3603220" y="4198616"/>
            <a:ext cx="0" cy="2152147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739" name="Group 420"/>
          <p:cNvGrpSpPr>
            <a:grpSpLocks/>
          </p:cNvGrpSpPr>
          <p:nvPr/>
        </p:nvGrpSpPr>
        <p:grpSpPr bwMode="auto">
          <a:xfrm>
            <a:off x="3946170" y="4485295"/>
            <a:ext cx="854654" cy="1035609"/>
            <a:chOff x="2105" y="3164"/>
            <a:chExt cx="471" cy="908"/>
          </a:xfrm>
        </p:grpSpPr>
        <p:sp>
          <p:nvSpPr>
            <p:cNvPr id="740" name="Line 421"/>
            <p:cNvSpPr>
              <a:spLocks noChangeShapeType="1"/>
            </p:cNvSpPr>
            <p:nvPr/>
          </p:nvSpPr>
          <p:spPr bwMode="auto">
            <a:xfrm>
              <a:off x="2190" y="3374"/>
              <a:ext cx="210" cy="0"/>
            </a:xfrm>
            <a:prstGeom prst="line">
              <a:avLst/>
            </a:prstGeom>
            <a:noFill/>
            <a:ln w="23813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1" name="Freeform 422"/>
            <p:cNvSpPr>
              <a:spLocks/>
            </p:cNvSpPr>
            <p:nvPr/>
          </p:nvSpPr>
          <p:spPr bwMode="auto">
            <a:xfrm>
              <a:off x="2265" y="3344"/>
              <a:ext cx="60" cy="61"/>
            </a:xfrm>
            <a:custGeom>
              <a:avLst/>
              <a:gdLst>
                <a:gd name="T0" fmla="*/ 30 w 60"/>
                <a:gd name="T1" fmla="*/ 0 h 61"/>
                <a:gd name="T2" fmla="*/ 60 w 60"/>
                <a:gd name="T3" fmla="*/ 30 h 61"/>
                <a:gd name="T4" fmla="*/ 30 w 60"/>
                <a:gd name="T5" fmla="*/ 61 h 61"/>
                <a:gd name="T6" fmla="*/ 0 w 60"/>
                <a:gd name="T7" fmla="*/ 30 h 61"/>
                <a:gd name="T8" fmla="*/ 30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0"/>
                  </a:lnTo>
                  <a:lnTo>
                    <a:pt x="30" y="61"/>
                  </a:lnTo>
                  <a:lnTo>
                    <a:pt x="0" y="3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2" name="Rectangle 423"/>
            <p:cNvSpPr>
              <a:spLocks noChangeArrowheads="1"/>
            </p:cNvSpPr>
            <p:nvPr/>
          </p:nvSpPr>
          <p:spPr bwMode="auto">
            <a:xfrm>
              <a:off x="2423" y="3313"/>
              <a:ext cx="80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sz="900" b="1">
                  <a:solidFill>
                    <a:srgbClr val="000000"/>
                  </a:solidFill>
                  <a:latin typeface="Arial" pitchFamily="34" charset="0"/>
                </a:rPr>
                <a:t>14</a:t>
              </a:r>
              <a:endParaRPr lang="en-GB" sz="900">
                <a:latin typeface="Arial" pitchFamily="34" charset="0"/>
              </a:endParaRPr>
            </a:p>
          </p:txBody>
        </p:sp>
        <p:sp>
          <p:nvSpPr>
            <p:cNvPr id="743" name="Line 424"/>
            <p:cNvSpPr>
              <a:spLocks noChangeShapeType="1"/>
            </p:cNvSpPr>
            <p:nvPr/>
          </p:nvSpPr>
          <p:spPr bwMode="auto">
            <a:xfrm>
              <a:off x="2190" y="3483"/>
              <a:ext cx="210" cy="0"/>
            </a:xfrm>
            <a:prstGeom prst="line">
              <a:avLst/>
            </a:prstGeom>
            <a:noFill/>
            <a:ln w="23813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4" name="Freeform 425"/>
            <p:cNvSpPr>
              <a:spLocks/>
            </p:cNvSpPr>
            <p:nvPr/>
          </p:nvSpPr>
          <p:spPr bwMode="auto">
            <a:xfrm>
              <a:off x="2265" y="3453"/>
              <a:ext cx="60" cy="61"/>
            </a:xfrm>
            <a:custGeom>
              <a:avLst/>
              <a:gdLst>
                <a:gd name="T0" fmla="*/ 30 w 60"/>
                <a:gd name="T1" fmla="*/ 0 h 61"/>
                <a:gd name="T2" fmla="*/ 60 w 60"/>
                <a:gd name="T3" fmla="*/ 30 h 61"/>
                <a:gd name="T4" fmla="*/ 30 w 60"/>
                <a:gd name="T5" fmla="*/ 61 h 61"/>
                <a:gd name="T6" fmla="*/ 0 w 60"/>
                <a:gd name="T7" fmla="*/ 30 h 61"/>
                <a:gd name="T8" fmla="*/ 30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0"/>
                  </a:lnTo>
                  <a:lnTo>
                    <a:pt x="30" y="61"/>
                  </a:lnTo>
                  <a:lnTo>
                    <a:pt x="0" y="3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0080"/>
            </a:solidFill>
            <a:ln w="11113">
              <a:solidFill>
                <a:srgbClr val="8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5" name="Rectangle 426"/>
            <p:cNvSpPr>
              <a:spLocks noChangeArrowheads="1"/>
            </p:cNvSpPr>
            <p:nvPr/>
          </p:nvSpPr>
          <p:spPr bwMode="auto">
            <a:xfrm>
              <a:off x="2423" y="3423"/>
              <a:ext cx="80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sz="900" b="1">
                  <a:solidFill>
                    <a:srgbClr val="000000"/>
                  </a:solidFill>
                  <a:latin typeface="Arial" pitchFamily="34" charset="0"/>
                </a:rPr>
                <a:t>15</a:t>
              </a:r>
              <a:endParaRPr lang="en-GB" sz="900">
                <a:latin typeface="Arial" pitchFamily="34" charset="0"/>
              </a:endParaRPr>
            </a:p>
          </p:txBody>
        </p:sp>
        <p:sp>
          <p:nvSpPr>
            <p:cNvPr id="746" name="Line 427"/>
            <p:cNvSpPr>
              <a:spLocks noChangeShapeType="1"/>
            </p:cNvSpPr>
            <p:nvPr/>
          </p:nvSpPr>
          <p:spPr bwMode="auto">
            <a:xfrm>
              <a:off x="2190" y="3592"/>
              <a:ext cx="210" cy="0"/>
            </a:xfrm>
            <a:prstGeom prst="line">
              <a:avLst/>
            </a:prstGeom>
            <a:noFill/>
            <a:ln w="23813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7" name="Freeform 428"/>
            <p:cNvSpPr>
              <a:spLocks/>
            </p:cNvSpPr>
            <p:nvPr/>
          </p:nvSpPr>
          <p:spPr bwMode="auto">
            <a:xfrm>
              <a:off x="2265" y="3561"/>
              <a:ext cx="60" cy="62"/>
            </a:xfrm>
            <a:custGeom>
              <a:avLst/>
              <a:gdLst>
                <a:gd name="T0" fmla="*/ 30 w 60"/>
                <a:gd name="T1" fmla="*/ 0 h 62"/>
                <a:gd name="T2" fmla="*/ 60 w 60"/>
                <a:gd name="T3" fmla="*/ 31 h 62"/>
                <a:gd name="T4" fmla="*/ 30 w 60"/>
                <a:gd name="T5" fmla="*/ 62 h 62"/>
                <a:gd name="T6" fmla="*/ 0 w 60"/>
                <a:gd name="T7" fmla="*/ 31 h 62"/>
                <a:gd name="T8" fmla="*/ 30 w 60"/>
                <a:gd name="T9" fmla="*/ 0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2"/>
                <a:gd name="T17" fmla="*/ 60 w 60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2">
                  <a:moveTo>
                    <a:pt x="30" y="0"/>
                  </a:moveTo>
                  <a:lnTo>
                    <a:pt x="60" y="31"/>
                  </a:lnTo>
                  <a:lnTo>
                    <a:pt x="30" y="62"/>
                  </a:lnTo>
                  <a:lnTo>
                    <a:pt x="0" y="3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8000"/>
            </a:solidFill>
            <a:ln w="11113">
              <a:solidFill>
                <a:srgbClr val="8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8" name="Rectangle 429"/>
            <p:cNvSpPr>
              <a:spLocks noChangeArrowheads="1"/>
            </p:cNvSpPr>
            <p:nvPr/>
          </p:nvSpPr>
          <p:spPr bwMode="auto">
            <a:xfrm>
              <a:off x="2423" y="3530"/>
              <a:ext cx="80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sz="900" b="1">
                  <a:solidFill>
                    <a:srgbClr val="000000"/>
                  </a:solidFill>
                  <a:latin typeface="Arial" pitchFamily="34" charset="0"/>
                </a:rPr>
                <a:t>16</a:t>
              </a:r>
              <a:endParaRPr lang="en-GB" sz="900">
                <a:latin typeface="Arial" pitchFamily="34" charset="0"/>
              </a:endParaRPr>
            </a:p>
          </p:txBody>
        </p:sp>
        <p:sp>
          <p:nvSpPr>
            <p:cNvPr id="749" name="Line 430"/>
            <p:cNvSpPr>
              <a:spLocks noChangeShapeType="1"/>
            </p:cNvSpPr>
            <p:nvPr/>
          </p:nvSpPr>
          <p:spPr bwMode="auto">
            <a:xfrm>
              <a:off x="2190" y="3703"/>
              <a:ext cx="210" cy="0"/>
            </a:xfrm>
            <a:prstGeom prst="line">
              <a:avLst/>
            </a:prstGeom>
            <a:noFill/>
            <a:ln w="23813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50" name="Rectangle 431"/>
            <p:cNvSpPr>
              <a:spLocks noChangeArrowheads="1"/>
            </p:cNvSpPr>
            <p:nvPr/>
          </p:nvSpPr>
          <p:spPr bwMode="auto">
            <a:xfrm>
              <a:off x="2273" y="3680"/>
              <a:ext cx="37" cy="38"/>
            </a:xfrm>
            <a:prstGeom prst="rect">
              <a:avLst/>
            </a:prstGeom>
            <a:solidFill>
              <a:srgbClr val="33CCCC"/>
            </a:solidFill>
            <a:ln w="11113">
              <a:solidFill>
                <a:srgbClr val="33CCCC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751" name="Rectangle 432"/>
            <p:cNvSpPr>
              <a:spLocks noChangeArrowheads="1"/>
            </p:cNvSpPr>
            <p:nvPr/>
          </p:nvSpPr>
          <p:spPr bwMode="auto">
            <a:xfrm>
              <a:off x="2423" y="3641"/>
              <a:ext cx="80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sz="900" b="1">
                  <a:solidFill>
                    <a:srgbClr val="000000"/>
                  </a:solidFill>
                  <a:latin typeface="Arial" pitchFamily="34" charset="0"/>
                </a:rPr>
                <a:t>20</a:t>
              </a:r>
              <a:endParaRPr lang="en-GB" sz="900">
                <a:latin typeface="Arial" pitchFamily="34" charset="0"/>
              </a:endParaRPr>
            </a:p>
          </p:txBody>
        </p:sp>
        <p:sp>
          <p:nvSpPr>
            <p:cNvPr id="752" name="Line 433"/>
            <p:cNvSpPr>
              <a:spLocks noChangeShapeType="1"/>
            </p:cNvSpPr>
            <p:nvPr/>
          </p:nvSpPr>
          <p:spPr bwMode="auto">
            <a:xfrm>
              <a:off x="2190" y="3812"/>
              <a:ext cx="210" cy="0"/>
            </a:xfrm>
            <a:prstGeom prst="line">
              <a:avLst/>
            </a:prstGeom>
            <a:noFill/>
            <a:ln w="23813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53" name="Rectangle 434"/>
            <p:cNvSpPr>
              <a:spLocks noChangeArrowheads="1"/>
            </p:cNvSpPr>
            <p:nvPr/>
          </p:nvSpPr>
          <p:spPr bwMode="auto">
            <a:xfrm>
              <a:off x="2273" y="3789"/>
              <a:ext cx="37" cy="38"/>
            </a:xfrm>
            <a:prstGeom prst="rect">
              <a:avLst/>
            </a:prstGeom>
            <a:solidFill>
              <a:srgbClr val="FF00FF"/>
            </a:solidFill>
            <a:ln w="11113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754" name="Rectangle 435"/>
            <p:cNvSpPr>
              <a:spLocks noChangeArrowheads="1"/>
            </p:cNvSpPr>
            <p:nvPr/>
          </p:nvSpPr>
          <p:spPr bwMode="auto">
            <a:xfrm>
              <a:off x="2423" y="3750"/>
              <a:ext cx="80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sz="900" b="1">
                  <a:solidFill>
                    <a:srgbClr val="000000"/>
                  </a:solidFill>
                  <a:latin typeface="Arial" pitchFamily="34" charset="0"/>
                </a:rPr>
                <a:t>22</a:t>
              </a:r>
              <a:endParaRPr lang="en-GB" sz="900">
                <a:latin typeface="Arial" pitchFamily="34" charset="0"/>
              </a:endParaRPr>
            </a:p>
          </p:txBody>
        </p:sp>
        <p:sp>
          <p:nvSpPr>
            <p:cNvPr id="755" name="Line 436"/>
            <p:cNvSpPr>
              <a:spLocks noChangeShapeType="1"/>
            </p:cNvSpPr>
            <p:nvPr/>
          </p:nvSpPr>
          <p:spPr bwMode="auto">
            <a:xfrm>
              <a:off x="2190" y="3920"/>
              <a:ext cx="210" cy="0"/>
            </a:xfrm>
            <a:prstGeom prst="line">
              <a:avLst/>
            </a:prstGeom>
            <a:noFill/>
            <a:ln w="23813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56" name="Freeform 437"/>
            <p:cNvSpPr>
              <a:spLocks/>
            </p:cNvSpPr>
            <p:nvPr/>
          </p:nvSpPr>
          <p:spPr bwMode="auto">
            <a:xfrm>
              <a:off x="2265" y="3890"/>
              <a:ext cx="60" cy="61"/>
            </a:xfrm>
            <a:custGeom>
              <a:avLst/>
              <a:gdLst>
                <a:gd name="T0" fmla="*/ 30 w 60"/>
                <a:gd name="T1" fmla="*/ 0 h 61"/>
                <a:gd name="T2" fmla="*/ 60 w 60"/>
                <a:gd name="T3" fmla="*/ 30 h 61"/>
                <a:gd name="T4" fmla="*/ 30 w 60"/>
                <a:gd name="T5" fmla="*/ 61 h 61"/>
                <a:gd name="T6" fmla="*/ 0 w 60"/>
                <a:gd name="T7" fmla="*/ 30 h 61"/>
                <a:gd name="T8" fmla="*/ 30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0"/>
                  </a:lnTo>
                  <a:lnTo>
                    <a:pt x="30" y="61"/>
                  </a:lnTo>
                  <a:lnTo>
                    <a:pt x="0" y="3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6600"/>
            </a:solidFill>
            <a:ln w="11113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57" name="Rectangle 438"/>
            <p:cNvSpPr>
              <a:spLocks noChangeArrowheads="1"/>
            </p:cNvSpPr>
            <p:nvPr/>
          </p:nvSpPr>
          <p:spPr bwMode="auto">
            <a:xfrm>
              <a:off x="2423" y="3859"/>
              <a:ext cx="80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sz="900" b="1">
                  <a:solidFill>
                    <a:srgbClr val="000000"/>
                  </a:solidFill>
                  <a:latin typeface="Arial" pitchFamily="34" charset="0"/>
                </a:rPr>
                <a:t>25</a:t>
              </a:r>
              <a:endParaRPr lang="en-GB" sz="900">
                <a:latin typeface="Arial" pitchFamily="34" charset="0"/>
              </a:endParaRPr>
            </a:p>
          </p:txBody>
        </p:sp>
        <p:sp>
          <p:nvSpPr>
            <p:cNvPr id="758" name="Line 439"/>
            <p:cNvSpPr>
              <a:spLocks noChangeShapeType="1"/>
            </p:cNvSpPr>
            <p:nvPr/>
          </p:nvSpPr>
          <p:spPr bwMode="auto">
            <a:xfrm>
              <a:off x="2190" y="4029"/>
              <a:ext cx="210" cy="0"/>
            </a:xfrm>
            <a:prstGeom prst="line">
              <a:avLst/>
            </a:prstGeom>
            <a:noFill/>
            <a:ln w="23813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59" name="Rectangle 440"/>
            <p:cNvSpPr>
              <a:spLocks noChangeArrowheads="1"/>
            </p:cNvSpPr>
            <p:nvPr/>
          </p:nvSpPr>
          <p:spPr bwMode="auto">
            <a:xfrm>
              <a:off x="2273" y="4006"/>
              <a:ext cx="37" cy="38"/>
            </a:xfrm>
            <a:prstGeom prst="rect">
              <a:avLst/>
            </a:prstGeom>
            <a:solidFill>
              <a:srgbClr val="008080"/>
            </a:solidFill>
            <a:ln w="11113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>
                <a:latin typeface="Arial" pitchFamily="34" charset="0"/>
              </a:endParaRPr>
            </a:p>
          </p:txBody>
        </p:sp>
        <p:sp>
          <p:nvSpPr>
            <p:cNvPr id="760" name="Rectangle 441"/>
            <p:cNvSpPr>
              <a:spLocks noChangeArrowheads="1"/>
            </p:cNvSpPr>
            <p:nvPr/>
          </p:nvSpPr>
          <p:spPr bwMode="auto">
            <a:xfrm>
              <a:off x="2423" y="3968"/>
              <a:ext cx="80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sz="900" b="1">
                  <a:solidFill>
                    <a:srgbClr val="000000"/>
                  </a:solidFill>
                  <a:latin typeface="Arial" pitchFamily="34" charset="0"/>
                </a:rPr>
                <a:t>26</a:t>
              </a:r>
              <a:endParaRPr lang="en-GB" sz="900">
                <a:latin typeface="Arial" pitchFamily="34" charset="0"/>
              </a:endParaRPr>
            </a:p>
          </p:txBody>
        </p:sp>
        <p:sp>
          <p:nvSpPr>
            <p:cNvPr id="761" name="Text Box 442"/>
            <p:cNvSpPr txBox="1">
              <a:spLocks noChangeArrowheads="1"/>
            </p:cNvSpPr>
            <p:nvPr/>
          </p:nvSpPr>
          <p:spPr bwMode="auto">
            <a:xfrm>
              <a:off x="2105" y="3164"/>
              <a:ext cx="471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25000"/>
                </a:lnSpc>
                <a:buFont typeface="Wingdings" pitchFamily="2" charset="2"/>
                <a:buNone/>
              </a:pPr>
              <a:r>
                <a:rPr lang="en-GB" sz="900" b="1" dirty="0">
                  <a:latin typeface="Arial" pitchFamily="34" charset="0"/>
                  <a:sym typeface="Symbol" pitchFamily="18" charset="2"/>
                </a:rPr>
                <a:t>Volunteer</a:t>
              </a:r>
            </a:p>
          </p:txBody>
        </p:sp>
      </p:grpSp>
      <p:sp>
        <p:nvSpPr>
          <p:cNvPr id="762" name="Rectangle 443"/>
          <p:cNvSpPr>
            <a:spLocks noChangeArrowheads="1"/>
          </p:cNvSpPr>
          <p:nvPr/>
        </p:nvSpPr>
        <p:spPr bwMode="auto">
          <a:xfrm>
            <a:off x="4624812" y="6097005"/>
            <a:ext cx="101615" cy="7407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>
              <a:latin typeface="Arial" pitchFamily="34" charset="0"/>
            </a:endParaRPr>
          </a:p>
        </p:txBody>
      </p:sp>
      <p:sp>
        <p:nvSpPr>
          <p:cNvPr id="763" name="Freeform 444"/>
          <p:cNvSpPr>
            <a:spLocks/>
          </p:cNvSpPr>
          <p:nvPr/>
        </p:nvSpPr>
        <p:spPr bwMode="auto">
          <a:xfrm>
            <a:off x="4635700" y="6164217"/>
            <a:ext cx="72582" cy="58982"/>
          </a:xfrm>
          <a:custGeom>
            <a:avLst/>
            <a:gdLst>
              <a:gd name="T0" fmla="*/ 2 w 60"/>
              <a:gd name="T1" fmla="*/ 0 h 61"/>
              <a:gd name="T2" fmla="*/ 3 w 60"/>
              <a:gd name="T3" fmla="*/ 3 h 61"/>
              <a:gd name="T4" fmla="*/ 2 w 60"/>
              <a:gd name="T5" fmla="*/ 6 h 61"/>
              <a:gd name="T6" fmla="*/ 0 w 60"/>
              <a:gd name="T7" fmla="*/ 3 h 61"/>
              <a:gd name="T8" fmla="*/ 2 w 60"/>
              <a:gd name="T9" fmla="*/ 0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61"/>
              <a:gd name="T17" fmla="*/ 60 w 60"/>
              <a:gd name="T18" fmla="*/ 61 h 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61">
                <a:moveTo>
                  <a:pt x="30" y="0"/>
                </a:moveTo>
                <a:lnTo>
                  <a:pt x="60" y="30"/>
                </a:lnTo>
                <a:lnTo>
                  <a:pt x="30" y="61"/>
                </a:lnTo>
                <a:lnTo>
                  <a:pt x="0" y="30"/>
                </a:lnTo>
                <a:lnTo>
                  <a:pt x="30" y="0"/>
                </a:lnTo>
                <a:close/>
              </a:path>
            </a:pathLst>
          </a:custGeom>
          <a:solidFill>
            <a:srgbClr val="800080"/>
          </a:solidFill>
          <a:ln w="11113">
            <a:solidFill>
              <a:srgbClr val="8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64" name="Rectangle 510"/>
          <p:cNvSpPr>
            <a:spLocks noChangeArrowheads="1"/>
          </p:cNvSpPr>
          <p:nvPr/>
        </p:nvSpPr>
        <p:spPr bwMode="auto">
          <a:xfrm>
            <a:off x="2295285" y="6529717"/>
            <a:ext cx="89768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1200" b="1" dirty="0">
                <a:solidFill>
                  <a:srgbClr val="000000"/>
                </a:solidFill>
              </a:rPr>
              <a:t>t</a:t>
            </a:r>
            <a:r>
              <a:rPr lang="en-GB" sz="1200" b="1" dirty="0" smtClean="0">
                <a:solidFill>
                  <a:srgbClr val="000000"/>
                </a:solidFill>
                <a:latin typeface="Arial" pitchFamily="34" charset="0"/>
              </a:rPr>
              <a:t>ime </a:t>
            </a:r>
            <a:r>
              <a:rPr lang="en-GB" sz="1200" b="1" dirty="0">
                <a:solidFill>
                  <a:srgbClr val="000000"/>
                </a:solidFill>
                <a:latin typeface="Arial" pitchFamily="34" charset="0"/>
              </a:rPr>
              <a:t>[days]  </a:t>
            </a:r>
            <a:endParaRPr lang="en-GB" sz="1800" dirty="0">
              <a:latin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975855" y="6365169"/>
            <a:ext cx="226699" cy="192671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6" name="Oval 315"/>
          <p:cNvSpPr/>
          <p:nvPr/>
        </p:nvSpPr>
        <p:spPr>
          <a:xfrm>
            <a:off x="8116535" y="6365169"/>
            <a:ext cx="226699" cy="192671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72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Box 83"/>
          <p:cNvSpPr txBox="1"/>
          <p:nvPr/>
        </p:nvSpPr>
        <p:spPr>
          <a:xfrm>
            <a:off x="2066052" y="1630100"/>
            <a:ext cx="1690192" cy="830997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GB" sz="1600" b="1" i="1" dirty="0" smtClean="0">
                <a:latin typeface="+mn-lt"/>
                <a:cs typeface="Arial" panose="020B0604020202020204" pitchFamily="34" charset="0"/>
              </a:rPr>
              <a:t>breakdown dependent on keystone species</a:t>
            </a:r>
            <a:endParaRPr lang="en-GB" sz="1600" b="1" i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676735" y="1826367"/>
            <a:ext cx="1918126" cy="566309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400" b="1" i="1" dirty="0" err="1" smtClean="0">
                <a:solidFill>
                  <a:srgbClr val="990033"/>
                </a:solidFill>
                <a:latin typeface="+mn-lt"/>
                <a:cs typeface="Arial" panose="020B0604020202020204" pitchFamily="34" charset="0"/>
              </a:rPr>
              <a:t>Ruminococcus</a:t>
            </a:r>
            <a:r>
              <a:rPr lang="en-GB" sz="1400" b="1" i="1" dirty="0" smtClean="0">
                <a:solidFill>
                  <a:srgbClr val="990033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sz="1400" b="1" i="1" dirty="0" err="1" smtClean="0">
                <a:solidFill>
                  <a:srgbClr val="990033"/>
                </a:solidFill>
                <a:latin typeface="+mn-lt"/>
                <a:cs typeface="Arial" panose="020B0604020202020204" pitchFamily="34" charset="0"/>
              </a:rPr>
              <a:t>bromii</a:t>
            </a:r>
            <a:endParaRPr lang="en-GB" sz="1400" b="1" i="1" dirty="0" smtClean="0">
              <a:solidFill>
                <a:srgbClr val="990033"/>
              </a:solidFill>
              <a:latin typeface="+mn-lt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en-GB" sz="1400" b="1" i="1" dirty="0">
              <a:solidFill>
                <a:srgbClr val="990033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7" name="Text Box 70"/>
          <p:cNvSpPr txBox="1">
            <a:spLocks noChangeArrowheads="1"/>
          </p:cNvSpPr>
          <p:nvPr/>
        </p:nvSpPr>
        <p:spPr bwMode="auto">
          <a:xfrm>
            <a:off x="2743636" y="2531379"/>
            <a:ext cx="184526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FF66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en-GB" sz="1600" b="1" dirty="0" smtClean="0">
                <a:solidFill>
                  <a:srgbClr val="FF6600"/>
                </a:solidFill>
                <a:latin typeface="+mn-lt"/>
                <a:cs typeface="Arial" panose="020B0604020202020204" pitchFamily="34" charset="0"/>
              </a:rPr>
              <a:t>-glucans, glucose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005080" y="2909813"/>
            <a:ext cx="1694702" cy="791435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400" b="1" i="1" dirty="0" err="1" smtClean="0">
                <a:solidFill>
                  <a:srgbClr val="FF6600"/>
                </a:solidFill>
                <a:latin typeface="+mn-lt"/>
                <a:cs typeface="Arial" panose="020B0604020202020204" pitchFamily="34" charset="0"/>
              </a:rPr>
              <a:t>Bacteroides</a:t>
            </a:r>
            <a:r>
              <a:rPr lang="en-GB" sz="1400" b="1" i="1" dirty="0" smtClean="0">
                <a:solidFill>
                  <a:srgbClr val="FF6600"/>
                </a:solidFill>
                <a:latin typeface="+mn-lt"/>
                <a:cs typeface="Arial" panose="020B0604020202020204" pitchFamily="34" charset="0"/>
              </a:rPr>
              <a:t> spp.</a:t>
            </a:r>
          </a:p>
          <a:p>
            <a:pPr>
              <a:lnSpc>
                <a:spcPct val="110000"/>
              </a:lnSpc>
            </a:pPr>
            <a:r>
              <a:rPr lang="en-GB" sz="1400" b="1" i="1" dirty="0" err="1" smtClean="0">
                <a:solidFill>
                  <a:srgbClr val="FF6600"/>
                </a:solidFill>
                <a:latin typeface="+mn-lt"/>
                <a:cs typeface="Arial" panose="020B0604020202020204" pitchFamily="34" charset="0"/>
              </a:rPr>
              <a:t>Eubacterium</a:t>
            </a:r>
            <a:r>
              <a:rPr lang="en-GB" sz="1400" b="1" i="1" dirty="0" smtClean="0">
                <a:solidFill>
                  <a:srgbClr val="FF66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sz="1400" b="1" i="1" dirty="0" err="1" smtClean="0">
                <a:solidFill>
                  <a:srgbClr val="FF6600"/>
                </a:solidFill>
                <a:latin typeface="+mn-lt"/>
                <a:cs typeface="Arial" panose="020B0604020202020204" pitchFamily="34" charset="0"/>
              </a:rPr>
              <a:t>rectale</a:t>
            </a:r>
            <a:endParaRPr lang="en-GB" sz="1400" b="1" i="1" dirty="0" smtClean="0">
              <a:solidFill>
                <a:srgbClr val="FF6600"/>
              </a:solidFill>
              <a:latin typeface="+mn-lt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GB" sz="1400" b="1" i="1" dirty="0" smtClean="0">
                <a:solidFill>
                  <a:srgbClr val="FF6600"/>
                </a:solidFill>
                <a:latin typeface="+mn-lt"/>
                <a:cs typeface="Arial" panose="020B0604020202020204" pitchFamily="34" charset="0"/>
              </a:rPr>
              <a:t>etc., etc., etc.</a:t>
            </a:r>
            <a:endParaRPr lang="en-GB" sz="1400" b="1" i="1" dirty="0">
              <a:solidFill>
                <a:srgbClr val="FF66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3" name="Line 86"/>
          <p:cNvSpPr>
            <a:spLocks noChangeShapeType="1"/>
          </p:cNvSpPr>
          <p:nvPr/>
        </p:nvSpPr>
        <p:spPr bwMode="auto">
          <a:xfrm>
            <a:off x="3656201" y="1691084"/>
            <a:ext cx="0" cy="822317"/>
          </a:xfrm>
          <a:prstGeom prst="line">
            <a:avLst/>
          </a:prstGeom>
          <a:noFill/>
          <a:ln w="38100">
            <a:solidFill>
              <a:srgbClr val="9900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>
              <a:latin typeface="+mn-lt"/>
              <a:cs typeface="Arial" panose="020B0604020202020204" pitchFamily="34" charset="0"/>
            </a:endParaRPr>
          </a:p>
        </p:txBody>
      </p:sp>
      <p:sp>
        <p:nvSpPr>
          <p:cNvPr id="94" name="Line 86"/>
          <p:cNvSpPr>
            <a:spLocks noChangeShapeType="1"/>
          </p:cNvSpPr>
          <p:nvPr/>
        </p:nvSpPr>
        <p:spPr bwMode="auto">
          <a:xfrm>
            <a:off x="3323969" y="2877128"/>
            <a:ext cx="0" cy="822317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 sz="1600">
              <a:latin typeface="+mn-lt"/>
              <a:cs typeface="Arial" panose="020B0604020202020204" pitchFamily="34" charset="0"/>
            </a:endParaRPr>
          </a:p>
        </p:txBody>
      </p:sp>
      <p:sp>
        <p:nvSpPr>
          <p:cNvPr id="96" name="Line 86"/>
          <p:cNvSpPr>
            <a:spLocks noChangeShapeType="1"/>
          </p:cNvSpPr>
          <p:nvPr/>
        </p:nvSpPr>
        <p:spPr bwMode="auto">
          <a:xfrm>
            <a:off x="3489121" y="2877128"/>
            <a:ext cx="0" cy="822317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>
              <a:latin typeface="+mn-lt"/>
              <a:cs typeface="Arial" panose="020B0604020202020204" pitchFamily="34" charset="0"/>
            </a:endParaRPr>
          </a:p>
        </p:txBody>
      </p:sp>
      <p:sp>
        <p:nvSpPr>
          <p:cNvPr id="103" name="Line 86"/>
          <p:cNvSpPr>
            <a:spLocks noChangeShapeType="1"/>
          </p:cNvSpPr>
          <p:nvPr/>
        </p:nvSpPr>
        <p:spPr bwMode="auto">
          <a:xfrm>
            <a:off x="3654273" y="2877128"/>
            <a:ext cx="0" cy="822317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>
              <a:latin typeface="+mn-lt"/>
              <a:cs typeface="Arial" panose="020B0604020202020204" pitchFamily="34" charset="0"/>
            </a:endParaRPr>
          </a:p>
        </p:txBody>
      </p:sp>
      <p:sp>
        <p:nvSpPr>
          <p:cNvPr id="104" name="Line 86"/>
          <p:cNvSpPr>
            <a:spLocks noChangeShapeType="1"/>
          </p:cNvSpPr>
          <p:nvPr/>
        </p:nvSpPr>
        <p:spPr bwMode="auto">
          <a:xfrm>
            <a:off x="3819425" y="2877128"/>
            <a:ext cx="0" cy="822317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>
              <a:latin typeface="+mn-lt"/>
              <a:cs typeface="Arial" panose="020B0604020202020204" pitchFamily="34" charset="0"/>
            </a:endParaRPr>
          </a:p>
        </p:txBody>
      </p:sp>
      <p:sp>
        <p:nvSpPr>
          <p:cNvPr id="111" name="Line 86"/>
          <p:cNvSpPr>
            <a:spLocks noChangeShapeType="1"/>
          </p:cNvSpPr>
          <p:nvPr/>
        </p:nvSpPr>
        <p:spPr bwMode="auto">
          <a:xfrm>
            <a:off x="3984577" y="2877128"/>
            <a:ext cx="0" cy="822317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>
              <a:latin typeface="+mn-lt"/>
              <a:cs typeface="Arial" panose="020B0604020202020204" pitchFamily="34" charset="0"/>
            </a:endParaRPr>
          </a:p>
        </p:txBody>
      </p:sp>
      <p:sp>
        <p:nvSpPr>
          <p:cNvPr id="112" name="Text Box 70"/>
          <p:cNvSpPr txBox="1">
            <a:spLocks noChangeArrowheads="1"/>
          </p:cNvSpPr>
          <p:nvPr/>
        </p:nvSpPr>
        <p:spPr bwMode="auto">
          <a:xfrm>
            <a:off x="475986" y="1301707"/>
            <a:ext cx="975532" cy="338554"/>
          </a:xfrm>
          <a:prstGeom prst="rect">
            <a:avLst/>
          </a:prstGeom>
          <a:solidFill>
            <a:srgbClr val="D1E39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>
                <a:latin typeface="+mn-lt"/>
                <a:cs typeface="Arial" panose="020B0604020202020204" pitchFamily="34" charset="0"/>
              </a:rPr>
              <a:t>soluble</a:t>
            </a:r>
          </a:p>
        </p:txBody>
      </p:sp>
      <p:sp>
        <p:nvSpPr>
          <p:cNvPr id="113" name="Line 86"/>
          <p:cNvSpPr>
            <a:spLocks noChangeShapeType="1"/>
          </p:cNvSpPr>
          <p:nvPr/>
        </p:nvSpPr>
        <p:spPr bwMode="auto">
          <a:xfrm>
            <a:off x="2063101" y="1681045"/>
            <a:ext cx="0" cy="82231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 sz="160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14" name="Text Box 70"/>
          <p:cNvSpPr txBox="1">
            <a:spLocks noChangeArrowheads="1"/>
          </p:cNvSpPr>
          <p:nvPr/>
        </p:nvSpPr>
        <p:spPr bwMode="auto">
          <a:xfrm>
            <a:off x="1565386" y="2532154"/>
            <a:ext cx="975532" cy="338554"/>
          </a:xfrm>
          <a:prstGeom prst="rect">
            <a:avLst/>
          </a:prstGeom>
          <a:solidFill>
            <a:srgbClr val="D1E39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>
                <a:latin typeface="+mn-lt"/>
                <a:cs typeface="Arial" panose="020B0604020202020204" pitchFamily="34" charset="0"/>
              </a:rPr>
              <a:t>soluble</a:t>
            </a:r>
          </a:p>
        </p:txBody>
      </p:sp>
      <p:sp>
        <p:nvSpPr>
          <p:cNvPr id="115" name="Text Box 70"/>
          <p:cNvSpPr txBox="1">
            <a:spLocks noChangeArrowheads="1"/>
          </p:cNvSpPr>
          <p:nvPr/>
        </p:nvSpPr>
        <p:spPr bwMode="auto">
          <a:xfrm>
            <a:off x="1566997" y="1304078"/>
            <a:ext cx="975532" cy="338554"/>
          </a:xfrm>
          <a:prstGeom prst="rect">
            <a:avLst/>
          </a:prstGeom>
          <a:solidFill>
            <a:srgbClr val="38BE3E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>
                <a:latin typeface="+mn-lt"/>
                <a:cs typeface="Arial" panose="020B0604020202020204" pitchFamily="34" charset="0"/>
              </a:rPr>
              <a:t>insoluble</a:t>
            </a:r>
          </a:p>
        </p:txBody>
      </p:sp>
      <p:sp>
        <p:nvSpPr>
          <p:cNvPr id="116" name="Text Box 70"/>
          <p:cNvSpPr txBox="1">
            <a:spLocks noChangeArrowheads="1"/>
          </p:cNvSpPr>
          <p:nvPr/>
        </p:nvSpPr>
        <p:spPr bwMode="auto">
          <a:xfrm>
            <a:off x="180631" y="893444"/>
            <a:ext cx="2669790" cy="338554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>
                <a:latin typeface="+mn-lt"/>
                <a:cs typeface="Arial" panose="020B0604020202020204" pitchFamily="34" charset="0"/>
              </a:rPr>
              <a:t>non-digestible carbohydrates</a:t>
            </a:r>
          </a:p>
        </p:txBody>
      </p:sp>
      <p:sp>
        <p:nvSpPr>
          <p:cNvPr id="2" name="Rectangle 1"/>
          <p:cNvSpPr/>
          <p:nvPr/>
        </p:nvSpPr>
        <p:spPr>
          <a:xfrm>
            <a:off x="2726673" y="2531379"/>
            <a:ext cx="2981417" cy="1271176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2" name="Rectangle 601"/>
          <p:cNvSpPr/>
          <p:nvPr/>
        </p:nvSpPr>
        <p:spPr>
          <a:xfrm>
            <a:off x="3737194" y="2133765"/>
            <a:ext cx="1652445" cy="196694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1" name="Rectangle 250"/>
          <p:cNvSpPr/>
          <p:nvPr/>
        </p:nvSpPr>
        <p:spPr>
          <a:xfrm>
            <a:off x="0" y="0"/>
            <a:ext cx="9144000" cy="62071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2" name="Text Box 8"/>
          <p:cNvSpPr txBox="1">
            <a:spLocks noChangeArrowheads="1"/>
          </p:cNvSpPr>
          <p:nvPr/>
        </p:nvSpPr>
        <p:spPr bwMode="auto">
          <a:xfrm>
            <a:off x="165100" y="112713"/>
            <a:ext cx="58505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Microbial carbohydrate metabolism – resistant starch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53" name="Text Box 70"/>
          <p:cNvSpPr txBox="1">
            <a:spLocks noChangeArrowheads="1"/>
          </p:cNvSpPr>
          <p:nvPr/>
        </p:nvSpPr>
        <p:spPr bwMode="auto">
          <a:xfrm>
            <a:off x="2736401" y="1287842"/>
            <a:ext cx="184526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rgbClr val="990033"/>
                </a:solidFill>
                <a:latin typeface="+mn-lt"/>
                <a:cs typeface="Arial" panose="020B0604020202020204" pitchFamily="34" charset="0"/>
              </a:rPr>
              <a:t>resistant starch</a:t>
            </a:r>
          </a:p>
        </p:txBody>
      </p:sp>
      <p:sp>
        <p:nvSpPr>
          <p:cNvPr id="348" name="Text Box 10"/>
          <p:cNvSpPr txBox="1">
            <a:spLocks noChangeArrowheads="1"/>
          </p:cNvSpPr>
          <p:nvPr/>
        </p:nvSpPr>
        <p:spPr bwMode="auto">
          <a:xfrm>
            <a:off x="477090" y="3707717"/>
            <a:ext cx="40941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GB" sz="1600" b="1" dirty="0">
                <a:solidFill>
                  <a:srgbClr val="FF6600"/>
                </a:solidFill>
                <a:latin typeface="+mn-lt"/>
                <a:sym typeface="Symbol" pitchFamily="18" charset="2"/>
              </a:rPr>
              <a:t>Volunteer 25 </a:t>
            </a:r>
            <a:r>
              <a:rPr lang="en-GB" sz="1600" b="1" i="1" dirty="0">
                <a:latin typeface="+mn-lt"/>
                <a:sym typeface="Symbol" pitchFamily="18" charset="2"/>
              </a:rPr>
              <a:t>in </a:t>
            </a:r>
            <a:r>
              <a:rPr lang="en-GB" sz="1600" b="1" i="1" dirty="0" smtClean="0">
                <a:latin typeface="+mn-lt"/>
                <a:sym typeface="Symbol" pitchFamily="18" charset="2"/>
              </a:rPr>
              <a:t>vitro</a:t>
            </a:r>
          </a:p>
          <a:p>
            <a:pPr algn="ctr">
              <a:buFont typeface="Wingdings" pitchFamily="2" charset="2"/>
              <a:buNone/>
            </a:pPr>
            <a:r>
              <a:rPr lang="en-GB" sz="1600" b="1" dirty="0" smtClean="0">
                <a:latin typeface="+mn-lt"/>
                <a:sym typeface="Symbol" pitchFamily="18" charset="2"/>
              </a:rPr>
              <a:t>faecal </a:t>
            </a:r>
            <a:r>
              <a:rPr lang="en-GB" sz="1600" b="1" dirty="0">
                <a:latin typeface="+mn-lt"/>
                <a:sym typeface="Symbol" pitchFamily="18" charset="2"/>
              </a:rPr>
              <a:t>starch utilisation</a:t>
            </a:r>
          </a:p>
        </p:txBody>
      </p:sp>
      <p:sp>
        <p:nvSpPr>
          <p:cNvPr id="349" name="Text Box 511"/>
          <p:cNvSpPr txBox="1">
            <a:spLocks noChangeArrowheads="1"/>
          </p:cNvSpPr>
          <p:nvPr/>
        </p:nvSpPr>
        <p:spPr bwMode="auto">
          <a:xfrm>
            <a:off x="622615" y="6608115"/>
            <a:ext cx="378143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sz="1100" b="1" dirty="0" err="1" smtClean="0">
                <a:latin typeface="+mn-lt"/>
              </a:rPr>
              <a:t>Ze</a:t>
            </a:r>
            <a:r>
              <a:rPr lang="en-GB" sz="1100" b="1" dirty="0" smtClean="0">
                <a:latin typeface="+mn-lt"/>
              </a:rPr>
              <a:t> et al. ISME J (2012)</a:t>
            </a:r>
            <a:endParaRPr lang="en-GB" sz="1100" b="1" dirty="0">
              <a:latin typeface="+mn-lt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5518353" y="809828"/>
            <a:ext cx="3446260" cy="2644883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Text Box 70"/>
          <p:cNvSpPr txBox="1">
            <a:spLocks noChangeArrowheads="1"/>
          </p:cNvSpPr>
          <p:nvPr/>
        </p:nvSpPr>
        <p:spPr bwMode="auto">
          <a:xfrm>
            <a:off x="5524430" y="807713"/>
            <a:ext cx="3391739" cy="24499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GB" sz="1600" b="1" dirty="0" smtClean="0">
                <a:latin typeface="+mn-lt"/>
                <a:cs typeface="Arial" panose="020B0604020202020204" pitchFamily="34" charset="0"/>
              </a:rPr>
              <a:t>In vitro assessment of resistant starch degradation in volunteer 25</a:t>
            </a:r>
          </a:p>
          <a:p>
            <a:pPr marL="285750" indent="-285750">
              <a:lnSpc>
                <a:spcPct val="11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1600" b="1" dirty="0" smtClean="0">
                <a:latin typeface="+mn-lt"/>
                <a:cs typeface="Arial" panose="020B0604020202020204" pitchFamily="34" charset="0"/>
              </a:rPr>
              <a:t>poor starch </a:t>
            </a:r>
            <a:r>
              <a:rPr lang="en-GB" sz="1600" b="1" dirty="0" err="1" smtClean="0">
                <a:latin typeface="+mn-lt"/>
                <a:cs typeface="Arial" panose="020B0604020202020204" pitchFamily="34" charset="0"/>
              </a:rPr>
              <a:t>fermentability</a:t>
            </a:r>
            <a:endParaRPr lang="en-GB" sz="1600" b="1" dirty="0" smtClean="0">
              <a:latin typeface="+mn-lt"/>
              <a:cs typeface="Arial" panose="020B0604020202020204" pitchFamily="34" charset="0"/>
            </a:endParaRPr>
          </a:p>
          <a:p>
            <a:pPr marL="285750" indent="-285750">
              <a:lnSpc>
                <a:spcPct val="11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1600" b="1" dirty="0" smtClean="0">
                <a:latin typeface="+mn-lt"/>
                <a:cs typeface="Arial" panose="020B0604020202020204" pitchFamily="34" charset="0"/>
              </a:rPr>
              <a:t>addition of single known starch-degrading bacteria</a:t>
            </a:r>
            <a:endParaRPr lang="en-GB" sz="1600" b="1" dirty="0">
              <a:latin typeface="+mn-lt"/>
              <a:cs typeface="Arial" panose="020B0604020202020204" pitchFamily="34" charset="0"/>
            </a:endParaRPr>
          </a:p>
          <a:p>
            <a:pPr marL="285750" indent="-285750">
              <a:lnSpc>
                <a:spcPct val="11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1600" b="1" dirty="0">
                <a:latin typeface="+mn-lt"/>
                <a:cs typeface="Arial" panose="020B0604020202020204" pitchFamily="34" charset="0"/>
              </a:rPr>
              <a:t>only </a:t>
            </a:r>
            <a:r>
              <a:rPr lang="en-GB" sz="1600" b="1" i="1" dirty="0">
                <a:latin typeface="+mn-lt"/>
                <a:cs typeface="Arial" panose="020B0604020202020204" pitchFamily="34" charset="0"/>
              </a:rPr>
              <a:t>R. </a:t>
            </a:r>
            <a:r>
              <a:rPr lang="en-GB" sz="1600" b="1" i="1" dirty="0" err="1">
                <a:latin typeface="+mn-lt"/>
                <a:cs typeface="Arial" panose="020B0604020202020204" pitchFamily="34" charset="0"/>
              </a:rPr>
              <a:t>bromii</a:t>
            </a:r>
            <a:r>
              <a:rPr lang="en-GB" sz="1600" b="1" i="1" dirty="0">
                <a:latin typeface="+mn-lt"/>
                <a:cs typeface="Arial" panose="020B0604020202020204" pitchFamily="34" charset="0"/>
              </a:rPr>
              <a:t> </a:t>
            </a:r>
            <a:r>
              <a:rPr lang="en-GB" sz="1600" b="1" dirty="0">
                <a:latin typeface="+mn-lt"/>
                <a:cs typeface="Arial" panose="020B0604020202020204" pitchFamily="34" charset="0"/>
              </a:rPr>
              <a:t>restores starch </a:t>
            </a:r>
            <a:r>
              <a:rPr lang="en-GB" sz="1600" b="1" dirty="0" smtClean="0">
                <a:latin typeface="+mn-lt"/>
                <a:cs typeface="Arial" panose="020B0604020202020204" pitchFamily="34" charset="0"/>
              </a:rPr>
              <a:t>breakdown</a:t>
            </a:r>
            <a:endParaRPr lang="en-GB" sz="16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20" name="Text Box 511"/>
          <p:cNvSpPr txBox="1">
            <a:spLocks noChangeArrowheads="1"/>
          </p:cNvSpPr>
          <p:nvPr/>
        </p:nvSpPr>
        <p:spPr bwMode="auto">
          <a:xfrm>
            <a:off x="5362576" y="6615440"/>
            <a:ext cx="378143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sz="1100" b="1" dirty="0" smtClean="0">
                <a:latin typeface="+mn-lt"/>
              </a:rPr>
              <a:t>Walker et al. ISME J (2011)</a:t>
            </a:r>
            <a:endParaRPr lang="en-GB" sz="1100" b="1" dirty="0">
              <a:latin typeface="+mn-lt"/>
            </a:endParaRPr>
          </a:p>
        </p:txBody>
      </p:sp>
      <p:grpSp>
        <p:nvGrpSpPr>
          <p:cNvPr id="121" name="Group 120"/>
          <p:cNvGrpSpPr/>
          <p:nvPr/>
        </p:nvGrpSpPr>
        <p:grpSpPr>
          <a:xfrm>
            <a:off x="4889975" y="4317982"/>
            <a:ext cx="3674542" cy="2420938"/>
            <a:chOff x="268290" y="4022726"/>
            <a:chExt cx="4065590" cy="2420938"/>
          </a:xfrm>
        </p:grpSpPr>
        <p:grpSp>
          <p:nvGrpSpPr>
            <p:cNvPr id="122" name="Group 446"/>
            <p:cNvGrpSpPr>
              <a:grpSpLocks/>
            </p:cNvGrpSpPr>
            <p:nvPr/>
          </p:nvGrpSpPr>
          <p:grpSpPr bwMode="auto">
            <a:xfrm>
              <a:off x="268290" y="4022726"/>
              <a:ext cx="4065590" cy="2420938"/>
              <a:chOff x="169" y="2534"/>
              <a:chExt cx="2561" cy="1525"/>
            </a:xfrm>
          </p:grpSpPr>
          <p:sp>
            <p:nvSpPr>
              <p:cNvPr id="128" name="Rectangle 1205"/>
              <p:cNvSpPr>
                <a:spLocks noChangeArrowheads="1"/>
              </p:cNvSpPr>
              <p:nvPr/>
            </p:nvSpPr>
            <p:spPr bwMode="auto">
              <a:xfrm>
                <a:off x="541" y="3833"/>
                <a:ext cx="98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sz="1100" b="1">
                    <a:solidFill>
                      <a:srgbClr val="000000"/>
                    </a:solidFill>
                    <a:latin typeface="Arial" pitchFamily="34" charset="0"/>
                  </a:rPr>
                  <a:t>11</a:t>
                </a:r>
                <a:endParaRPr lang="en-GB" sz="1100">
                  <a:latin typeface="Arial" pitchFamily="34" charset="0"/>
                </a:endParaRPr>
              </a:p>
            </p:txBody>
          </p:sp>
          <p:sp>
            <p:nvSpPr>
              <p:cNvPr id="129" name="Rectangle 1206"/>
              <p:cNvSpPr>
                <a:spLocks noChangeArrowheads="1"/>
              </p:cNvSpPr>
              <p:nvPr/>
            </p:nvSpPr>
            <p:spPr bwMode="auto">
              <a:xfrm>
                <a:off x="699" y="3833"/>
                <a:ext cx="98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sz="1100" b="1">
                    <a:solidFill>
                      <a:srgbClr val="000000"/>
                    </a:solidFill>
                    <a:latin typeface="Arial" pitchFamily="34" charset="0"/>
                  </a:rPr>
                  <a:t>12</a:t>
                </a:r>
                <a:endParaRPr lang="en-GB" sz="1100">
                  <a:latin typeface="Arial" pitchFamily="34" charset="0"/>
                </a:endParaRPr>
              </a:p>
            </p:txBody>
          </p:sp>
          <p:sp>
            <p:nvSpPr>
              <p:cNvPr id="130" name="Rectangle 1207"/>
              <p:cNvSpPr>
                <a:spLocks noChangeArrowheads="1"/>
              </p:cNvSpPr>
              <p:nvPr/>
            </p:nvSpPr>
            <p:spPr bwMode="auto">
              <a:xfrm>
                <a:off x="858" y="3833"/>
                <a:ext cx="98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sz="1100" b="1">
                    <a:solidFill>
                      <a:srgbClr val="000000"/>
                    </a:solidFill>
                    <a:latin typeface="Arial" pitchFamily="34" charset="0"/>
                  </a:rPr>
                  <a:t>17</a:t>
                </a:r>
                <a:endParaRPr lang="en-GB" sz="1100">
                  <a:latin typeface="Arial" pitchFamily="34" charset="0"/>
                </a:endParaRPr>
              </a:p>
            </p:txBody>
          </p:sp>
          <p:sp>
            <p:nvSpPr>
              <p:cNvPr id="131" name="Rectangle 1208"/>
              <p:cNvSpPr>
                <a:spLocks noChangeArrowheads="1"/>
              </p:cNvSpPr>
              <p:nvPr/>
            </p:nvSpPr>
            <p:spPr bwMode="auto">
              <a:xfrm>
                <a:off x="1016" y="3833"/>
                <a:ext cx="98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sz="1100" b="1" dirty="0">
                    <a:solidFill>
                      <a:srgbClr val="000000"/>
                    </a:solidFill>
                    <a:latin typeface="Arial" pitchFamily="34" charset="0"/>
                  </a:rPr>
                  <a:t>18</a:t>
                </a:r>
                <a:endParaRPr lang="en-GB" sz="1100" dirty="0">
                  <a:latin typeface="Arial" pitchFamily="34" charset="0"/>
                </a:endParaRPr>
              </a:p>
            </p:txBody>
          </p:sp>
          <p:sp>
            <p:nvSpPr>
              <p:cNvPr id="132" name="Rectangle 1209"/>
              <p:cNvSpPr>
                <a:spLocks noChangeArrowheads="1"/>
              </p:cNvSpPr>
              <p:nvPr/>
            </p:nvSpPr>
            <p:spPr bwMode="auto">
              <a:xfrm>
                <a:off x="1174" y="3833"/>
                <a:ext cx="98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sz="1100" b="1">
                    <a:solidFill>
                      <a:srgbClr val="000000"/>
                    </a:solidFill>
                    <a:latin typeface="Arial" pitchFamily="34" charset="0"/>
                  </a:rPr>
                  <a:t>19</a:t>
                </a:r>
                <a:endParaRPr lang="en-GB" sz="1100">
                  <a:latin typeface="Arial" pitchFamily="34" charset="0"/>
                </a:endParaRPr>
              </a:p>
            </p:txBody>
          </p:sp>
          <p:sp>
            <p:nvSpPr>
              <p:cNvPr id="133" name="Rectangle 1210"/>
              <p:cNvSpPr>
                <a:spLocks noChangeArrowheads="1"/>
              </p:cNvSpPr>
              <p:nvPr/>
            </p:nvSpPr>
            <p:spPr bwMode="auto">
              <a:xfrm>
                <a:off x="1333" y="3833"/>
                <a:ext cx="98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sz="1100" b="1">
                    <a:solidFill>
                      <a:srgbClr val="000000"/>
                    </a:solidFill>
                    <a:latin typeface="Arial" pitchFamily="34" charset="0"/>
                  </a:rPr>
                  <a:t>23</a:t>
                </a:r>
                <a:endParaRPr lang="en-GB" sz="1100">
                  <a:latin typeface="Arial" pitchFamily="34" charset="0"/>
                </a:endParaRPr>
              </a:p>
            </p:txBody>
          </p:sp>
          <p:sp>
            <p:nvSpPr>
              <p:cNvPr id="134" name="Rectangle 1211"/>
              <p:cNvSpPr>
                <a:spLocks noChangeArrowheads="1"/>
              </p:cNvSpPr>
              <p:nvPr/>
            </p:nvSpPr>
            <p:spPr bwMode="auto">
              <a:xfrm>
                <a:off x="1491" y="3833"/>
                <a:ext cx="98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sz="1100" b="1">
                    <a:solidFill>
                      <a:srgbClr val="000000"/>
                    </a:solidFill>
                    <a:latin typeface="Arial" pitchFamily="34" charset="0"/>
                  </a:rPr>
                  <a:t>24</a:t>
                </a:r>
                <a:endParaRPr lang="en-GB" sz="1100">
                  <a:latin typeface="Arial" pitchFamily="34" charset="0"/>
                </a:endParaRPr>
              </a:p>
            </p:txBody>
          </p:sp>
          <p:sp>
            <p:nvSpPr>
              <p:cNvPr id="135" name="Line 1212"/>
              <p:cNvSpPr>
                <a:spLocks noChangeShapeType="1"/>
              </p:cNvSpPr>
              <p:nvPr/>
            </p:nvSpPr>
            <p:spPr bwMode="auto">
              <a:xfrm flipH="1">
                <a:off x="519" y="2588"/>
                <a:ext cx="0" cy="12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6" name="Line 1213"/>
              <p:cNvSpPr>
                <a:spLocks noChangeShapeType="1"/>
              </p:cNvSpPr>
              <p:nvPr/>
            </p:nvSpPr>
            <p:spPr bwMode="auto">
              <a:xfrm>
                <a:off x="497" y="3812"/>
                <a:ext cx="2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7" name="Line 1214"/>
              <p:cNvSpPr>
                <a:spLocks noChangeShapeType="1"/>
              </p:cNvSpPr>
              <p:nvPr/>
            </p:nvSpPr>
            <p:spPr bwMode="auto">
              <a:xfrm>
                <a:off x="497" y="3565"/>
                <a:ext cx="2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8" name="Line 1215"/>
              <p:cNvSpPr>
                <a:spLocks noChangeShapeType="1"/>
              </p:cNvSpPr>
              <p:nvPr/>
            </p:nvSpPr>
            <p:spPr bwMode="auto">
              <a:xfrm>
                <a:off x="497" y="3324"/>
                <a:ext cx="2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9" name="Line 1216"/>
              <p:cNvSpPr>
                <a:spLocks noChangeShapeType="1"/>
              </p:cNvSpPr>
              <p:nvPr/>
            </p:nvSpPr>
            <p:spPr bwMode="auto">
              <a:xfrm>
                <a:off x="497" y="3076"/>
                <a:ext cx="2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" name="Line 1217"/>
              <p:cNvSpPr>
                <a:spLocks noChangeShapeType="1"/>
              </p:cNvSpPr>
              <p:nvPr/>
            </p:nvSpPr>
            <p:spPr bwMode="auto">
              <a:xfrm>
                <a:off x="497" y="2829"/>
                <a:ext cx="2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1" name="Line 1218"/>
              <p:cNvSpPr>
                <a:spLocks noChangeShapeType="1"/>
              </p:cNvSpPr>
              <p:nvPr/>
            </p:nvSpPr>
            <p:spPr bwMode="auto">
              <a:xfrm>
                <a:off x="497" y="2587"/>
                <a:ext cx="2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2" name="Line 1219"/>
              <p:cNvSpPr>
                <a:spLocks noChangeShapeType="1"/>
              </p:cNvSpPr>
              <p:nvPr/>
            </p:nvSpPr>
            <p:spPr bwMode="auto">
              <a:xfrm>
                <a:off x="517" y="3812"/>
                <a:ext cx="221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3" name="Rectangle 1220"/>
              <p:cNvSpPr>
                <a:spLocks noChangeArrowheads="1"/>
              </p:cNvSpPr>
              <p:nvPr/>
            </p:nvSpPr>
            <p:spPr bwMode="auto">
              <a:xfrm>
                <a:off x="433" y="3759"/>
                <a:ext cx="49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sz="1100" b="1">
                    <a:solidFill>
                      <a:srgbClr val="000000"/>
                    </a:solidFill>
                    <a:latin typeface="Arial" pitchFamily="34" charset="0"/>
                  </a:rPr>
                  <a:t>0</a:t>
                </a:r>
                <a:endParaRPr lang="en-GB" sz="1100">
                  <a:latin typeface="Arial" pitchFamily="34" charset="0"/>
                </a:endParaRPr>
              </a:p>
            </p:txBody>
          </p:sp>
          <p:sp>
            <p:nvSpPr>
              <p:cNvPr id="144" name="Rectangle 1221"/>
              <p:cNvSpPr>
                <a:spLocks noChangeArrowheads="1"/>
              </p:cNvSpPr>
              <p:nvPr/>
            </p:nvSpPr>
            <p:spPr bwMode="auto">
              <a:xfrm>
                <a:off x="380" y="3513"/>
                <a:ext cx="98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sz="1100" b="1">
                    <a:solidFill>
                      <a:srgbClr val="000000"/>
                    </a:solidFill>
                    <a:latin typeface="Arial" pitchFamily="34" charset="0"/>
                  </a:rPr>
                  <a:t>20</a:t>
                </a:r>
                <a:endParaRPr lang="en-GB" sz="1100">
                  <a:latin typeface="Arial" pitchFamily="34" charset="0"/>
                </a:endParaRPr>
              </a:p>
            </p:txBody>
          </p:sp>
          <p:sp>
            <p:nvSpPr>
              <p:cNvPr id="145" name="Rectangle 1222"/>
              <p:cNvSpPr>
                <a:spLocks noChangeArrowheads="1"/>
              </p:cNvSpPr>
              <p:nvPr/>
            </p:nvSpPr>
            <p:spPr bwMode="auto">
              <a:xfrm>
                <a:off x="380" y="3270"/>
                <a:ext cx="98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sz="1100" b="1">
                    <a:solidFill>
                      <a:srgbClr val="000000"/>
                    </a:solidFill>
                    <a:latin typeface="Arial" pitchFamily="34" charset="0"/>
                  </a:rPr>
                  <a:t>40</a:t>
                </a:r>
                <a:endParaRPr lang="en-GB" sz="1100">
                  <a:latin typeface="Arial" pitchFamily="34" charset="0"/>
                </a:endParaRPr>
              </a:p>
            </p:txBody>
          </p:sp>
          <p:sp>
            <p:nvSpPr>
              <p:cNvPr id="146" name="Rectangle 1223"/>
              <p:cNvSpPr>
                <a:spLocks noChangeArrowheads="1"/>
              </p:cNvSpPr>
              <p:nvPr/>
            </p:nvSpPr>
            <p:spPr bwMode="auto">
              <a:xfrm>
                <a:off x="380" y="3023"/>
                <a:ext cx="98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sz="1100" b="1">
                    <a:solidFill>
                      <a:srgbClr val="000000"/>
                    </a:solidFill>
                    <a:latin typeface="Arial" pitchFamily="34" charset="0"/>
                  </a:rPr>
                  <a:t>60</a:t>
                </a:r>
                <a:endParaRPr lang="en-GB" sz="1100">
                  <a:latin typeface="Arial" pitchFamily="34" charset="0"/>
                </a:endParaRPr>
              </a:p>
            </p:txBody>
          </p:sp>
          <p:sp>
            <p:nvSpPr>
              <p:cNvPr id="147" name="Rectangle 1224"/>
              <p:cNvSpPr>
                <a:spLocks noChangeArrowheads="1"/>
              </p:cNvSpPr>
              <p:nvPr/>
            </p:nvSpPr>
            <p:spPr bwMode="auto">
              <a:xfrm>
                <a:off x="380" y="2776"/>
                <a:ext cx="98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sz="1100" b="1">
                    <a:solidFill>
                      <a:srgbClr val="000000"/>
                    </a:solidFill>
                    <a:latin typeface="Arial" pitchFamily="34" charset="0"/>
                  </a:rPr>
                  <a:t>80</a:t>
                </a:r>
                <a:endParaRPr lang="en-GB" sz="1100">
                  <a:latin typeface="Arial" pitchFamily="34" charset="0"/>
                </a:endParaRPr>
              </a:p>
            </p:txBody>
          </p:sp>
          <p:sp>
            <p:nvSpPr>
              <p:cNvPr id="148" name="Rectangle 1225"/>
              <p:cNvSpPr>
                <a:spLocks noChangeArrowheads="1"/>
              </p:cNvSpPr>
              <p:nvPr/>
            </p:nvSpPr>
            <p:spPr bwMode="auto">
              <a:xfrm>
                <a:off x="327" y="2534"/>
                <a:ext cx="147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sz="1100" b="1">
                    <a:solidFill>
                      <a:srgbClr val="000000"/>
                    </a:solidFill>
                    <a:latin typeface="Arial" pitchFamily="34" charset="0"/>
                  </a:rPr>
                  <a:t>100</a:t>
                </a:r>
                <a:endParaRPr lang="en-GB" sz="1100">
                  <a:latin typeface="Arial" pitchFamily="34" charset="0"/>
                </a:endParaRPr>
              </a:p>
            </p:txBody>
          </p:sp>
          <p:sp>
            <p:nvSpPr>
              <p:cNvPr id="149" name="Rectangle 1226"/>
              <p:cNvSpPr>
                <a:spLocks noChangeArrowheads="1"/>
              </p:cNvSpPr>
              <p:nvPr/>
            </p:nvSpPr>
            <p:spPr bwMode="auto">
              <a:xfrm>
                <a:off x="1645" y="3833"/>
                <a:ext cx="98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sz="1100" b="1">
                    <a:solidFill>
                      <a:srgbClr val="000000"/>
                    </a:solidFill>
                    <a:latin typeface="Arial" pitchFamily="34" charset="0"/>
                  </a:rPr>
                  <a:t>14</a:t>
                </a:r>
                <a:endParaRPr lang="en-GB" sz="1100">
                  <a:latin typeface="Arial" pitchFamily="34" charset="0"/>
                </a:endParaRPr>
              </a:p>
            </p:txBody>
          </p:sp>
          <p:sp>
            <p:nvSpPr>
              <p:cNvPr id="150" name="Rectangle 1227"/>
              <p:cNvSpPr>
                <a:spLocks noChangeArrowheads="1"/>
              </p:cNvSpPr>
              <p:nvPr/>
            </p:nvSpPr>
            <p:spPr bwMode="auto">
              <a:xfrm>
                <a:off x="1803" y="3833"/>
                <a:ext cx="98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sz="1100" b="1">
                    <a:solidFill>
                      <a:srgbClr val="000000"/>
                    </a:solidFill>
                    <a:latin typeface="Arial" pitchFamily="34" charset="0"/>
                  </a:rPr>
                  <a:t>15</a:t>
                </a:r>
                <a:endParaRPr lang="en-GB" sz="1100">
                  <a:latin typeface="Arial" pitchFamily="34" charset="0"/>
                </a:endParaRPr>
              </a:p>
            </p:txBody>
          </p:sp>
          <p:sp>
            <p:nvSpPr>
              <p:cNvPr id="151" name="Rectangle 1228"/>
              <p:cNvSpPr>
                <a:spLocks noChangeArrowheads="1"/>
              </p:cNvSpPr>
              <p:nvPr/>
            </p:nvSpPr>
            <p:spPr bwMode="auto">
              <a:xfrm>
                <a:off x="1964" y="3833"/>
                <a:ext cx="98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sz="1100" b="1">
                    <a:solidFill>
                      <a:srgbClr val="000000"/>
                    </a:solidFill>
                    <a:latin typeface="Arial" pitchFamily="34" charset="0"/>
                  </a:rPr>
                  <a:t>16</a:t>
                </a:r>
                <a:endParaRPr lang="en-GB" sz="1100">
                  <a:latin typeface="Arial" pitchFamily="34" charset="0"/>
                </a:endParaRPr>
              </a:p>
            </p:txBody>
          </p:sp>
          <p:sp>
            <p:nvSpPr>
              <p:cNvPr id="152" name="Rectangle 1229"/>
              <p:cNvSpPr>
                <a:spLocks noChangeArrowheads="1"/>
              </p:cNvSpPr>
              <p:nvPr/>
            </p:nvSpPr>
            <p:spPr bwMode="auto">
              <a:xfrm>
                <a:off x="2127" y="3833"/>
                <a:ext cx="98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sz="1100" b="1">
                    <a:solidFill>
                      <a:srgbClr val="000000"/>
                    </a:solidFill>
                    <a:latin typeface="Arial" pitchFamily="34" charset="0"/>
                  </a:rPr>
                  <a:t>20</a:t>
                </a:r>
                <a:endParaRPr lang="en-GB" sz="1100">
                  <a:latin typeface="Arial" pitchFamily="34" charset="0"/>
                </a:endParaRPr>
              </a:p>
            </p:txBody>
          </p:sp>
          <p:sp>
            <p:nvSpPr>
              <p:cNvPr id="153" name="Rectangle 1230"/>
              <p:cNvSpPr>
                <a:spLocks noChangeArrowheads="1"/>
              </p:cNvSpPr>
              <p:nvPr/>
            </p:nvSpPr>
            <p:spPr bwMode="auto">
              <a:xfrm>
                <a:off x="2286" y="3833"/>
                <a:ext cx="98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sz="1100" b="1">
                    <a:solidFill>
                      <a:srgbClr val="000000"/>
                    </a:solidFill>
                    <a:latin typeface="Arial" pitchFamily="34" charset="0"/>
                  </a:rPr>
                  <a:t>22</a:t>
                </a:r>
                <a:endParaRPr lang="en-GB" sz="1100">
                  <a:latin typeface="Arial" pitchFamily="34" charset="0"/>
                </a:endParaRPr>
              </a:p>
            </p:txBody>
          </p:sp>
          <p:sp>
            <p:nvSpPr>
              <p:cNvPr id="154" name="Rectangle 1231"/>
              <p:cNvSpPr>
                <a:spLocks noChangeArrowheads="1"/>
              </p:cNvSpPr>
              <p:nvPr/>
            </p:nvSpPr>
            <p:spPr bwMode="auto">
              <a:xfrm>
                <a:off x="2444" y="3833"/>
                <a:ext cx="98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sz="1100" b="1">
                    <a:solidFill>
                      <a:srgbClr val="000000"/>
                    </a:solidFill>
                    <a:latin typeface="Arial" pitchFamily="34" charset="0"/>
                  </a:rPr>
                  <a:t>25</a:t>
                </a:r>
                <a:endParaRPr lang="en-GB" sz="1100">
                  <a:latin typeface="Arial" pitchFamily="34" charset="0"/>
                </a:endParaRPr>
              </a:p>
            </p:txBody>
          </p:sp>
          <p:sp>
            <p:nvSpPr>
              <p:cNvPr id="155" name="Rectangle 1232"/>
              <p:cNvSpPr>
                <a:spLocks noChangeArrowheads="1"/>
              </p:cNvSpPr>
              <p:nvPr/>
            </p:nvSpPr>
            <p:spPr bwMode="auto">
              <a:xfrm>
                <a:off x="2603" y="3833"/>
                <a:ext cx="98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sz="1100" b="1">
                    <a:solidFill>
                      <a:srgbClr val="000000"/>
                    </a:solidFill>
                    <a:latin typeface="Arial" pitchFamily="34" charset="0"/>
                  </a:rPr>
                  <a:t>26</a:t>
                </a:r>
                <a:endParaRPr lang="en-GB" sz="1100">
                  <a:latin typeface="Arial" pitchFamily="34" charset="0"/>
                </a:endParaRPr>
              </a:p>
            </p:txBody>
          </p:sp>
          <p:sp>
            <p:nvSpPr>
              <p:cNvPr id="156" name="Rectangle 1233"/>
              <p:cNvSpPr>
                <a:spLocks noChangeArrowheads="1"/>
              </p:cNvSpPr>
              <p:nvPr/>
            </p:nvSpPr>
            <p:spPr bwMode="auto">
              <a:xfrm>
                <a:off x="1390" y="3923"/>
                <a:ext cx="501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sz="1400" b="1" dirty="0">
                    <a:solidFill>
                      <a:srgbClr val="000000"/>
                    </a:solidFill>
                    <a:latin typeface="+mn-lt"/>
                  </a:rPr>
                  <a:t>volunteer</a:t>
                </a:r>
                <a:endParaRPr lang="en-GB" sz="1400" dirty="0">
                  <a:latin typeface="+mn-lt"/>
                </a:endParaRPr>
              </a:p>
            </p:txBody>
          </p:sp>
          <p:sp>
            <p:nvSpPr>
              <p:cNvPr id="157" name="Rectangle 1234"/>
              <p:cNvSpPr>
                <a:spLocks noChangeArrowheads="1"/>
              </p:cNvSpPr>
              <p:nvPr/>
            </p:nvSpPr>
            <p:spPr bwMode="auto">
              <a:xfrm rot="16200000">
                <a:off x="-303" y="3170"/>
                <a:ext cx="1094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sz="1400" b="1" dirty="0">
                    <a:solidFill>
                      <a:srgbClr val="000000"/>
                    </a:solidFill>
                    <a:latin typeface="+mn-lt"/>
                  </a:rPr>
                  <a:t>% residual faecal starch</a:t>
                </a:r>
                <a:endParaRPr lang="en-GB" sz="1400" dirty="0">
                  <a:latin typeface="+mn-lt"/>
                </a:endParaRPr>
              </a:p>
            </p:txBody>
          </p:sp>
          <p:grpSp>
            <p:nvGrpSpPr>
              <p:cNvPr id="158" name="Group 1235"/>
              <p:cNvGrpSpPr>
                <a:grpSpLocks/>
              </p:cNvGrpSpPr>
              <p:nvPr/>
            </p:nvGrpSpPr>
            <p:grpSpPr bwMode="auto">
              <a:xfrm>
                <a:off x="555" y="3768"/>
                <a:ext cx="1030" cy="39"/>
                <a:chOff x="904" y="3664"/>
                <a:chExt cx="1248" cy="35"/>
              </a:xfrm>
            </p:grpSpPr>
            <p:sp>
              <p:nvSpPr>
                <p:cNvPr id="171" name="Rectangle 1236"/>
                <p:cNvSpPr>
                  <a:spLocks noChangeArrowheads="1"/>
                </p:cNvSpPr>
                <p:nvPr/>
              </p:nvSpPr>
              <p:spPr bwMode="auto">
                <a:xfrm>
                  <a:off x="904" y="3681"/>
                  <a:ext cx="55" cy="18"/>
                </a:xfrm>
                <a:prstGeom prst="rect">
                  <a:avLst/>
                </a:prstGeom>
                <a:solidFill>
                  <a:srgbClr val="00CCFF"/>
                </a:solidFill>
                <a:ln w="476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n-US" sz="1800">
                    <a:latin typeface="Arial" pitchFamily="34" charset="0"/>
                  </a:endParaRPr>
                </a:p>
              </p:txBody>
            </p:sp>
            <p:sp>
              <p:nvSpPr>
                <p:cNvPr id="172" name="Rectangle 1237"/>
                <p:cNvSpPr>
                  <a:spLocks noChangeArrowheads="1"/>
                </p:cNvSpPr>
                <p:nvPr/>
              </p:nvSpPr>
              <p:spPr bwMode="auto">
                <a:xfrm>
                  <a:off x="1095" y="3664"/>
                  <a:ext cx="55" cy="35"/>
                </a:xfrm>
                <a:prstGeom prst="rect">
                  <a:avLst/>
                </a:prstGeom>
                <a:solidFill>
                  <a:srgbClr val="00CCFF"/>
                </a:solidFill>
                <a:ln w="476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n-US" sz="1800">
                    <a:latin typeface="Arial" pitchFamily="34" charset="0"/>
                  </a:endParaRPr>
                </a:p>
              </p:txBody>
            </p:sp>
            <p:sp>
              <p:nvSpPr>
                <p:cNvPr id="173" name="Rectangle 1238"/>
                <p:cNvSpPr>
                  <a:spLocks noChangeArrowheads="1"/>
                </p:cNvSpPr>
                <p:nvPr/>
              </p:nvSpPr>
              <p:spPr bwMode="auto">
                <a:xfrm>
                  <a:off x="1282" y="3687"/>
                  <a:ext cx="55" cy="12"/>
                </a:xfrm>
                <a:prstGeom prst="rect">
                  <a:avLst/>
                </a:prstGeom>
                <a:solidFill>
                  <a:srgbClr val="00CCFF"/>
                </a:solidFill>
                <a:ln w="476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n-US" sz="1800">
                    <a:latin typeface="Arial" pitchFamily="34" charset="0"/>
                  </a:endParaRPr>
                </a:p>
              </p:txBody>
            </p:sp>
            <p:sp>
              <p:nvSpPr>
                <p:cNvPr id="174" name="Rectangle 1239"/>
                <p:cNvSpPr>
                  <a:spLocks noChangeArrowheads="1"/>
                </p:cNvSpPr>
                <p:nvPr/>
              </p:nvSpPr>
              <p:spPr bwMode="auto">
                <a:xfrm>
                  <a:off x="1473" y="3693"/>
                  <a:ext cx="55" cy="6"/>
                </a:xfrm>
                <a:prstGeom prst="rect">
                  <a:avLst/>
                </a:prstGeom>
                <a:solidFill>
                  <a:srgbClr val="00CCFF"/>
                </a:solidFill>
                <a:ln w="476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n-US" sz="1800">
                    <a:latin typeface="Arial" pitchFamily="34" charset="0"/>
                  </a:endParaRPr>
                </a:p>
              </p:txBody>
            </p:sp>
            <p:sp>
              <p:nvSpPr>
                <p:cNvPr id="175" name="Rectangle 1240"/>
                <p:cNvSpPr>
                  <a:spLocks noChangeArrowheads="1"/>
                </p:cNvSpPr>
                <p:nvPr/>
              </p:nvSpPr>
              <p:spPr bwMode="auto">
                <a:xfrm>
                  <a:off x="1663" y="3693"/>
                  <a:ext cx="56" cy="6"/>
                </a:xfrm>
                <a:prstGeom prst="rect">
                  <a:avLst/>
                </a:prstGeom>
                <a:solidFill>
                  <a:srgbClr val="00CCFF"/>
                </a:solidFill>
                <a:ln w="476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n-US" sz="1800">
                    <a:latin typeface="Arial" pitchFamily="34" charset="0"/>
                  </a:endParaRPr>
                </a:p>
              </p:txBody>
            </p:sp>
            <p:sp>
              <p:nvSpPr>
                <p:cNvPr id="176" name="Rectangle 1241"/>
                <p:cNvSpPr>
                  <a:spLocks noChangeArrowheads="1"/>
                </p:cNvSpPr>
                <p:nvPr/>
              </p:nvSpPr>
              <p:spPr bwMode="auto">
                <a:xfrm>
                  <a:off x="1854" y="3681"/>
                  <a:ext cx="55" cy="18"/>
                </a:xfrm>
                <a:prstGeom prst="rect">
                  <a:avLst/>
                </a:prstGeom>
                <a:solidFill>
                  <a:srgbClr val="00CCFF"/>
                </a:solidFill>
                <a:ln w="476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n-US" sz="1800">
                    <a:latin typeface="Arial" pitchFamily="34" charset="0"/>
                  </a:endParaRPr>
                </a:p>
              </p:txBody>
            </p:sp>
            <p:sp>
              <p:nvSpPr>
                <p:cNvPr id="177" name="Rectangle 1242"/>
                <p:cNvSpPr>
                  <a:spLocks noChangeArrowheads="1"/>
                </p:cNvSpPr>
                <p:nvPr/>
              </p:nvSpPr>
              <p:spPr bwMode="auto">
                <a:xfrm>
                  <a:off x="2041" y="3693"/>
                  <a:ext cx="56" cy="6"/>
                </a:xfrm>
                <a:prstGeom prst="rect">
                  <a:avLst/>
                </a:prstGeom>
                <a:solidFill>
                  <a:srgbClr val="00CCFF"/>
                </a:solidFill>
                <a:ln w="476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n-US" sz="1800">
                    <a:latin typeface="Arial" pitchFamily="34" charset="0"/>
                  </a:endParaRPr>
                </a:p>
              </p:txBody>
            </p:sp>
            <p:sp>
              <p:nvSpPr>
                <p:cNvPr id="178" name="Rectangle 1243"/>
                <p:cNvSpPr>
                  <a:spLocks noChangeArrowheads="1"/>
                </p:cNvSpPr>
                <p:nvPr/>
              </p:nvSpPr>
              <p:spPr bwMode="auto">
                <a:xfrm>
                  <a:off x="2097" y="3681"/>
                  <a:ext cx="55" cy="18"/>
                </a:xfrm>
                <a:prstGeom prst="rect">
                  <a:avLst/>
                </a:prstGeom>
                <a:solidFill>
                  <a:srgbClr val="3366FF"/>
                </a:solidFill>
                <a:ln w="476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n-US" sz="1800">
                    <a:latin typeface="Arial" pitchFamily="34" charset="0"/>
                  </a:endParaRPr>
                </a:p>
              </p:txBody>
            </p:sp>
          </p:grpSp>
          <p:grpSp>
            <p:nvGrpSpPr>
              <p:cNvPr id="159" name="Group 1244"/>
              <p:cNvGrpSpPr>
                <a:grpSpLocks/>
              </p:cNvGrpSpPr>
              <p:nvPr/>
            </p:nvGrpSpPr>
            <p:grpSpPr bwMode="auto">
              <a:xfrm>
                <a:off x="1661" y="2885"/>
                <a:ext cx="1030" cy="922"/>
                <a:chOff x="1585" y="2831"/>
                <a:chExt cx="1248" cy="802"/>
              </a:xfrm>
            </p:grpSpPr>
            <p:sp>
              <p:nvSpPr>
                <p:cNvPr id="160" name="Rectangle 1245"/>
                <p:cNvSpPr>
                  <a:spLocks noChangeArrowheads="1"/>
                </p:cNvSpPr>
                <p:nvPr/>
              </p:nvSpPr>
              <p:spPr bwMode="auto">
                <a:xfrm>
                  <a:off x="1585" y="2948"/>
                  <a:ext cx="55" cy="685"/>
                </a:xfrm>
                <a:prstGeom prst="rect">
                  <a:avLst/>
                </a:prstGeom>
                <a:solidFill>
                  <a:srgbClr val="3366FF"/>
                </a:solidFill>
                <a:ln w="476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n-US" sz="1800">
                    <a:latin typeface="Arial" pitchFamily="34" charset="0"/>
                  </a:endParaRPr>
                </a:p>
              </p:txBody>
            </p:sp>
            <p:sp>
              <p:nvSpPr>
                <p:cNvPr id="161" name="Rectangle 1246"/>
                <p:cNvSpPr>
                  <a:spLocks noChangeArrowheads="1"/>
                </p:cNvSpPr>
                <p:nvPr/>
              </p:nvSpPr>
              <p:spPr bwMode="auto">
                <a:xfrm>
                  <a:off x="1963" y="3627"/>
                  <a:ext cx="55" cy="6"/>
                </a:xfrm>
                <a:prstGeom prst="rect">
                  <a:avLst/>
                </a:prstGeom>
                <a:solidFill>
                  <a:srgbClr val="3366FF"/>
                </a:solidFill>
                <a:ln w="476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n-US" sz="1800">
                    <a:latin typeface="Arial" pitchFamily="34" charset="0"/>
                  </a:endParaRPr>
                </a:p>
              </p:txBody>
            </p:sp>
            <p:sp>
              <p:nvSpPr>
                <p:cNvPr id="162" name="Rectangle 1247"/>
                <p:cNvSpPr>
                  <a:spLocks noChangeArrowheads="1"/>
                </p:cNvSpPr>
                <p:nvPr/>
              </p:nvSpPr>
              <p:spPr bwMode="auto">
                <a:xfrm>
                  <a:off x="2535" y="2907"/>
                  <a:ext cx="55" cy="726"/>
                </a:xfrm>
                <a:prstGeom prst="rect">
                  <a:avLst/>
                </a:prstGeom>
                <a:solidFill>
                  <a:srgbClr val="3366FF"/>
                </a:solidFill>
                <a:ln w="476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n-US" sz="1800">
                    <a:latin typeface="Arial" pitchFamily="34" charset="0"/>
                  </a:endParaRPr>
                </a:p>
              </p:txBody>
            </p:sp>
            <p:sp>
              <p:nvSpPr>
                <p:cNvPr id="163" name="Rectangle 1248"/>
                <p:cNvSpPr>
                  <a:spLocks noChangeArrowheads="1"/>
                </p:cNvSpPr>
                <p:nvPr/>
              </p:nvSpPr>
              <p:spPr bwMode="auto">
                <a:xfrm>
                  <a:off x="2722" y="3610"/>
                  <a:ext cx="56" cy="23"/>
                </a:xfrm>
                <a:prstGeom prst="rect">
                  <a:avLst/>
                </a:prstGeom>
                <a:solidFill>
                  <a:srgbClr val="3366FF"/>
                </a:solidFill>
                <a:ln w="476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n-US" sz="1800">
                    <a:latin typeface="Arial" pitchFamily="34" charset="0"/>
                  </a:endParaRPr>
                </a:p>
              </p:txBody>
            </p:sp>
            <p:sp>
              <p:nvSpPr>
                <p:cNvPr id="164" name="Rectangle 1249"/>
                <p:cNvSpPr>
                  <a:spLocks noChangeArrowheads="1"/>
                </p:cNvSpPr>
                <p:nvPr/>
              </p:nvSpPr>
              <p:spPr bwMode="auto">
                <a:xfrm>
                  <a:off x="1640" y="3270"/>
                  <a:ext cx="56" cy="363"/>
                </a:xfrm>
                <a:prstGeom prst="rect">
                  <a:avLst/>
                </a:prstGeom>
                <a:solidFill>
                  <a:srgbClr val="00CCFF"/>
                </a:solidFill>
                <a:ln w="476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n-US" sz="1800">
                    <a:latin typeface="Arial" pitchFamily="34" charset="0"/>
                  </a:endParaRPr>
                </a:p>
              </p:txBody>
            </p:sp>
            <p:sp>
              <p:nvSpPr>
                <p:cNvPr id="165" name="Rectangle 1250"/>
                <p:cNvSpPr>
                  <a:spLocks noChangeArrowheads="1"/>
                </p:cNvSpPr>
                <p:nvPr/>
              </p:nvSpPr>
              <p:spPr bwMode="auto">
                <a:xfrm>
                  <a:off x="1831" y="3592"/>
                  <a:ext cx="52" cy="41"/>
                </a:xfrm>
                <a:prstGeom prst="rect">
                  <a:avLst/>
                </a:prstGeom>
                <a:solidFill>
                  <a:srgbClr val="00CCFF"/>
                </a:solidFill>
                <a:ln w="476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n-US" sz="1800">
                    <a:latin typeface="Arial" pitchFamily="34" charset="0"/>
                  </a:endParaRPr>
                </a:p>
              </p:txBody>
            </p:sp>
            <p:sp>
              <p:nvSpPr>
                <p:cNvPr id="166" name="Rectangle 1251"/>
                <p:cNvSpPr>
                  <a:spLocks noChangeArrowheads="1"/>
                </p:cNvSpPr>
                <p:nvPr/>
              </p:nvSpPr>
              <p:spPr bwMode="auto">
                <a:xfrm>
                  <a:off x="2018" y="3604"/>
                  <a:ext cx="56" cy="29"/>
                </a:xfrm>
                <a:prstGeom prst="rect">
                  <a:avLst/>
                </a:prstGeom>
                <a:solidFill>
                  <a:srgbClr val="00CCFF"/>
                </a:solidFill>
                <a:ln w="476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n-US" sz="1800">
                    <a:latin typeface="Arial" pitchFamily="34" charset="0"/>
                  </a:endParaRPr>
                </a:p>
              </p:txBody>
            </p:sp>
            <p:sp>
              <p:nvSpPr>
                <p:cNvPr id="167" name="Rectangle 1252"/>
                <p:cNvSpPr>
                  <a:spLocks noChangeArrowheads="1"/>
                </p:cNvSpPr>
                <p:nvPr/>
              </p:nvSpPr>
              <p:spPr bwMode="auto">
                <a:xfrm>
                  <a:off x="2209" y="3627"/>
                  <a:ext cx="55" cy="6"/>
                </a:xfrm>
                <a:prstGeom prst="rect">
                  <a:avLst/>
                </a:prstGeom>
                <a:solidFill>
                  <a:srgbClr val="00CCFF"/>
                </a:solidFill>
                <a:ln w="476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n-US" sz="1800">
                    <a:latin typeface="Arial" pitchFamily="34" charset="0"/>
                  </a:endParaRPr>
                </a:p>
              </p:txBody>
            </p:sp>
            <p:sp>
              <p:nvSpPr>
                <p:cNvPr id="168" name="Rectangle 1253"/>
                <p:cNvSpPr>
                  <a:spLocks noChangeArrowheads="1"/>
                </p:cNvSpPr>
                <p:nvPr/>
              </p:nvSpPr>
              <p:spPr bwMode="auto">
                <a:xfrm>
                  <a:off x="2400" y="3621"/>
                  <a:ext cx="55" cy="12"/>
                </a:xfrm>
                <a:prstGeom prst="rect">
                  <a:avLst/>
                </a:prstGeom>
                <a:solidFill>
                  <a:srgbClr val="00CCFF"/>
                </a:solidFill>
                <a:ln w="476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n-US" sz="1800">
                    <a:latin typeface="Arial" pitchFamily="34" charset="0"/>
                  </a:endParaRPr>
                </a:p>
              </p:txBody>
            </p:sp>
            <p:sp>
              <p:nvSpPr>
                <p:cNvPr id="169" name="Rectangle 1254"/>
                <p:cNvSpPr>
                  <a:spLocks noChangeArrowheads="1"/>
                </p:cNvSpPr>
                <p:nvPr/>
              </p:nvSpPr>
              <p:spPr bwMode="auto">
                <a:xfrm>
                  <a:off x="2590" y="2831"/>
                  <a:ext cx="52" cy="802"/>
                </a:xfrm>
                <a:prstGeom prst="rect">
                  <a:avLst/>
                </a:prstGeom>
                <a:solidFill>
                  <a:srgbClr val="00CCFF"/>
                </a:solidFill>
                <a:ln w="476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n-US" sz="1800">
                    <a:latin typeface="Arial" pitchFamily="34" charset="0"/>
                  </a:endParaRPr>
                </a:p>
              </p:txBody>
            </p:sp>
            <p:sp>
              <p:nvSpPr>
                <p:cNvPr id="170" name="Rectangle 1255"/>
                <p:cNvSpPr>
                  <a:spLocks noChangeArrowheads="1"/>
                </p:cNvSpPr>
                <p:nvPr/>
              </p:nvSpPr>
              <p:spPr bwMode="auto">
                <a:xfrm>
                  <a:off x="2778" y="3627"/>
                  <a:ext cx="55" cy="6"/>
                </a:xfrm>
                <a:prstGeom prst="rect">
                  <a:avLst/>
                </a:prstGeom>
                <a:solidFill>
                  <a:srgbClr val="00CCFF"/>
                </a:solidFill>
                <a:ln w="476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n-US" sz="1800"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123" name="Group 1184"/>
            <p:cNvGrpSpPr>
              <a:grpSpLocks/>
            </p:cNvGrpSpPr>
            <p:nvPr/>
          </p:nvGrpSpPr>
          <p:grpSpPr bwMode="auto">
            <a:xfrm>
              <a:off x="928685" y="4348158"/>
              <a:ext cx="1022349" cy="415924"/>
              <a:chOff x="4248" y="2859"/>
              <a:chExt cx="644" cy="262"/>
            </a:xfrm>
          </p:grpSpPr>
          <p:sp>
            <p:nvSpPr>
              <p:cNvPr id="124" name="Rectangle 1178"/>
              <p:cNvSpPr>
                <a:spLocks noChangeArrowheads="1"/>
              </p:cNvSpPr>
              <p:nvPr/>
            </p:nvSpPr>
            <p:spPr bwMode="auto">
              <a:xfrm>
                <a:off x="4248" y="2889"/>
                <a:ext cx="150" cy="66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125" name="Rectangle 1179"/>
              <p:cNvSpPr>
                <a:spLocks noChangeArrowheads="1"/>
              </p:cNvSpPr>
              <p:nvPr/>
            </p:nvSpPr>
            <p:spPr bwMode="auto">
              <a:xfrm>
                <a:off x="4452" y="2859"/>
                <a:ext cx="360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sz="1400" b="1" dirty="0">
                    <a:solidFill>
                      <a:srgbClr val="000000"/>
                    </a:solidFill>
                    <a:latin typeface="+mn-lt"/>
                  </a:rPr>
                  <a:t>RS diet</a:t>
                </a:r>
                <a:endParaRPr lang="en-GB" sz="1400" dirty="0">
                  <a:latin typeface="+mn-lt"/>
                </a:endParaRPr>
              </a:p>
            </p:txBody>
          </p:sp>
          <p:sp>
            <p:nvSpPr>
              <p:cNvPr id="126" name="Rectangle 1180"/>
              <p:cNvSpPr>
                <a:spLocks noChangeArrowheads="1"/>
              </p:cNvSpPr>
              <p:nvPr/>
            </p:nvSpPr>
            <p:spPr bwMode="auto">
              <a:xfrm>
                <a:off x="4248" y="3015"/>
                <a:ext cx="150" cy="66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127" name="Rectangle 1181"/>
              <p:cNvSpPr>
                <a:spLocks noChangeArrowheads="1"/>
              </p:cNvSpPr>
              <p:nvPr/>
            </p:nvSpPr>
            <p:spPr bwMode="auto">
              <a:xfrm>
                <a:off x="4452" y="2985"/>
                <a:ext cx="440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sz="1400" b="1">
                    <a:solidFill>
                      <a:srgbClr val="000000"/>
                    </a:solidFill>
                    <a:latin typeface="+mn-lt"/>
                  </a:rPr>
                  <a:t>NSP diet</a:t>
                </a:r>
                <a:endParaRPr lang="en-GB" sz="1400">
                  <a:latin typeface="+mn-lt"/>
                </a:endParaRPr>
              </a:p>
            </p:txBody>
          </p:sp>
        </p:grpSp>
      </p:grpSp>
      <p:sp>
        <p:nvSpPr>
          <p:cNvPr id="179" name="Text Box 70"/>
          <p:cNvSpPr txBox="1">
            <a:spLocks noChangeArrowheads="1"/>
          </p:cNvSpPr>
          <p:nvPr/>
        </p:nvSpPr>
        <p:spPr bwMode="auto">
          <a:xfrm>
            <a:off x="6107098" y="3981583"/>
            <a:ext cx="306753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1600" b="1" dirty="0" smtClean="0">
                <a:solidFill>
                  <a:srgbClr val="FF6600"/>
                </a:solidFill>
                <a:latin typeface="+mn-lt"/>
                <a:cs typeface="Arial" panose="020B0604020202020204" pitchFamily="34" charset="0"/>
              </a:rPr>
              <a:t>Volunteers without detectable</a:t>
            </a:r>
          </a:p>
          <a:p>
            <a:pPr algn="ctr">
              <a:spcAft>
                <a:spcPts val="0"/>
              </a:spcAft>
            </a:pPr>
            <a:r>
              <a:rPr lang="en-GB" sz="1600" b="1" dirty="0" smtClean="0">
                <a:solidFill>
                  <a:srgbClr val="FF6600"/>
                </a:solidFill>
                <a:latin typeface="+mn-lt"/>
                <a:cs typeface="Arial" panose="020B0604020202020204" pitchFamily="34" charset="0"/>
              </a:rPr>
              <a:t>levels of </a:t>
            </a:r>
            <a:r>
              <a:rPr lang="en-GB" sz="1600" b="1" i="1" dirty="0" smtClean="0">
                <a:solidFill>
                  <a:srgbClr val="990033"/>
                </a:solidFill>
                <a:latin typeface="+mn-lt"/>
                <a:cs typeface="Arial" panose="020B0604020202020204" pitchFamily="34" charset="0"/>
              </a:rPr>
              <a:t>R. </a:t>
            </a:r>
            <a:r>
              <a:rPr lang="en-GB" sz="1600" b="1" i="1" dirty="0" err="1" smtClean="0">
                <a:solidFill>
                  <a:srgbClr val="990033"/>
                </a:solidFill>
                <a:latin typeface="+mn-lt"/>
                <a:cs typeface="Arial" panose="020B0604020202020204" pitchFamily="34" charset="0"/>
              </a:rPr>
              <a:t>bromii</a:t>
            </a:r>
            <a:endParaRPr lang="en-GB" sz="1600" b="1" i="1" dirty="0">
              <a:solidFill>
                <a:srgbClr val="990033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0" name="Down Arrow 179"/>
          <p:cNvSpPr/>
          <p:nvPr/>
        </p:nvSpPr>
        <p:spPr>
          <a:xfrm>
            <a:off x="7040229" y="4556093"/>
            <a:ext cx="125457" cy="240681"/>
          </a:xfrm>
          <a:prstGeom prst="downArrow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1" name="Down Arrow 180"/>
          <p:cNvSpPr/>
          <p:nvPr/>
        </p:nvSpPr>
        <p:spPr>
          <a:xfrm>
            <a:off x="8144630" y="4556093"/>
            <a:ext cx="125457" cy="240681"/>
          </a:xfrm>
          <a:prstGeom prst="downArrow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2" name="Text Box 10"/>
          <p:cNvSpPr txBox="1">
            <a:spLocks noChangeArrowheads="1"/>
          </p:cNvSpPr>
          <p:nvPr/>
        </p:nvSpPr>
        <p:spPr bwMode="auto">
          <a:xfrm>
            <a:off x="5213955" y="3704240"/>
            <a:ext cx="3846512" cy="36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  <a:buFont typeface="Wingdings" pitchFamily="2" charset="2"/>
              <a:buNone/>
            </a:pPr>
            <a:r>
              <a:rPr lang="en-GB" sz="1400" b="1" dirty="0" smtClean="0">
                <a:latin typeface="Arial" pitchFamily="34" charset="0"/>
                <a:sym typeface="Symbol" pitchFamily="18" charset="2"/>
              </a:rPr>
              <a:t>Residual starch excreted in faeces</a:t>
            </a:r>
            <a:endParaRPr lang="en-GB" sz="1400" b="1" dirty="0">
              <a:latin typeface="Arial" pitchFamily="34" charset="0"/>
              <a:sym typeface="Symbol" pitchFamily="18" charset="2"/>
            </a:endParaRPr>
          </a:p>
        </p:txBody>
      </p:sp>
      <p:grpSp>
        <p:nvGrpSpPr>
          <p:cNvPr id="184" name="Group 183"/>
          <p:cNvGrpSpPr/>
          <p:nvPr/>
        </p:nvGrpSpPr>
        <p:grpSpPr>
          <a:xfrm>
            <a:off x="708234" y="4374932"/>
            <a:ext cx="2251075" cy="892175"/>
            <a:chOff x="4670068" y="1368360"/>
            <a:chExt cx="2251075" cy="892175"/>
          </a:xfrm>
          <a:solidFill>
            <a:srgbClr val="7030A0"/>
          </a:solidFill>
        </p:grpSpPr>
        <p:sp>
          <p:nvSpPr>
            <p:cNvPr id="185" name="Line 524"/>
            <p:cNvSpPr>
              <a:spLocks noChangeShapeType="1"/>
            </p:cNvSpPr>
            <p:nvPr/>
          </p:nvSpPr>
          <p:spPr bwMode="auto">
            <a:xfrm flipH="1">
              <a:off x="5790843" y="2228785"/>
              <a:ext cx="1095375" cy="0"/>
            </a:xfrm>
            <a:prstGeom prst="line">
              <a:avLst/>
            </a:prstGeom>
            <a:grpFill/>
            <a:ln w="1905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" name="Line 525"/>
            <p:cNvSpPr>
              <a:spLocks noChangeShapeType="1"/>
            </p:cNvSpPr>
            <p:nvPr/>
          </p:nvSpPr>
          <p:spPr bwMode="auto">
            <a:xfrm flipH="1">
              <a:off x="5247918" y="2225610"/>
              <a:ext cx="536575" cy="0"/>
            </a:xfrm>
            <a:prstGeom prst="line">
              <a:avLst/>
            </a:prstGeom>
            <a:grpFill/>
            <a:ln w="1905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7" name="Line 526"/>
            <p:cNvSpPr>
              <a:spLocks noChangeShapeType="1"/>
            </p:cNvSpPr>
            <p:nvPr/>
          </p:nvSpPr>
          <p:spPr bwMode="auto">
            <a:xfrm flipH="1" flipV="1">
              <a:off x="4974868" y="2152585"/>
              <a:ext cx="266700" cy="69850"/>
            </a:xfrm>
            <a:prstGeom prst="line">
              <a:avLst/>
            </a:prstGeom>
            <a:grpFill/>
            <a:ln w="1905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8" name="Line 527"/>
            <p:cNvSpPr>
              <a:spLocks noChangeShapeType="1"/>
            </p:cNvSpPr>
            <p:nvPr/>
          </p:nvSpPr>
          <p:spPr bwMode="auto">
            <a:xfrm flipH="1" flipV="1">
              <a:off x="4825643" y="1927160"/>
              <a:ext cx="142875" cy="222250"/>
            </a:xfrm>
            <a:prstGeom prst="line">
              <a:avLst/>
            </a:prstGeom>
            <a:grpFill/>
            <a:ln w="1905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9" name="Line 528"/>
            <p:cNvSpPr>
              <a:spLocks noChangeShapeType="1"/>
            </p:cNvSpPr>
            <p:nvPr/>
          </p:nvSpPr>
          <p:spPr bwMode="auto">
            <a:xfrm flipH="1" flipV="1">
              <a:off x="4698643" y="1400110"/>
              <a:ext cx="120650" cy="523875"/>
            </a:xfrm>
            <a:prstGeom prst="line">
              <a:avLst/>
            </a:prstGeom>
            <a:grpFill/>
            <a:ln w="1905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0" name="AutoShape 529"/>
            <p:cNvSpPr>
              <a:spLocks noChangeArrowheads="1"/>
            </p:cNvSpPr>
            <p:nvPr/>
          </p:nvSpPr>
          <p:spPr bwMode="auto">
            <a:xfrm>
              <a:off x="6860818" y="2190685"/>
              <a:ext cx="60325" cy="66675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rgbClr val="7030A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" name="AutoShape 530"/>
            <p:cNvSpPr>
              <a:spLocks noChangeArrowheads="1"/>
            </p:cNvSpPr>
            <p:nvPr/>
          </p:nvSpPr>
          <p:spPr bwMode="auto">
            <a:xfrm>
              <a:off x="5759093" y="2193860"/>
              <a:ext cx="60325" cy="66675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rgbClr val="7030A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" name="AutoShape 531"/>
            <p:cNvSpPr>
              <a:spLocks noChangeArrowheads="1"/>
            </p:cNvSpPr>
            <p:nvPr/>
          </p:nvSpPr>
          <p:spPr bwMode="auto">
            <a:xfrm>
              <a:off x="5219343" y="2190685"/>
              <a:ext cx="60325" cy="66675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rgbClr val="7030A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" name="AutoShape 532"/>
            <p:cNvSpPr>
              <a:spLocks noChangeArrowheads="1"/>
            </p:cNvSpPr>
            <p:nvPr/>
          </p:nvSpPr>
          <p:spPr bwMode="auto">
            <a:xfrm>
              <a:off x="4939943" y="2101785"/>
              <a:ext cx="60325" cy="66675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rgbClr val="7030A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" name="AutoShape 533"/>
            <p:cNvSpPr>
              <a:spLocks noChangeArrowheads="1"/>
            </p:cNvSpPr>
            <p:nvPr/>
          </p:nvSpPr>
          <p:spPr bwMode="auto">
            <a:xfrm>
              <a:off x="4800243" y="1882710"/>
              <a:ext cx="60325" cy="66675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rgbClr val="7030A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" name="AutoShape 534"/>
            <p:cNvSpPr>
              <a:spLocks noChangeArrowheads="1"/>
            </p:cNvSpPr>
            <p:nvPr/>
          </p:nvSpPr>
          <p:spPr bwMode="auto">
            <a:xfrm>
              <a:off x="4670068" y="1368360"/>
              <a:ext cx="60325" cy="66675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rgbClr val="7030A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7" name="Line 559"/>
          <p:cNvSpPr>
            <a:spLocks noChangeShapeType="1"/>
          </p:cNvSpPr>
          <p:nvPr/>
        </p:nvSpPr>
        <p:spPr bwMode="auto">
          <a:xfrm flipH="1">
            <a:off x="727284" y="4387632"/>
            <a:ext cx="3175" cy="1952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+mn-lt"/>
            </a:endParaRPr>
          </a:p>
        </p:txBody>
      </p:sp>
      <p:grpSp>
        <p:nvGrpSpPr>
          <p:cNvPr id="198" name="Group 197"/>
          <p:cNvGrpSpPr/>
          <p:nvPr/>
        </p:nvGrpSpPr>
        <p:grpSpPr>
          <a:xfrm>
            <a:off x="708234" y="4378107"/>
            <a:ext cx="2247900" cy="704850"/>
            <a:chOff x="4670068" y="1371535"/>
            <a:chExt cx="2247900" cy="704850"/>
          </a:xfrm>
          <a:solidFill>
            <a:srgbClr val="FF6600"/>
          </a:solidFill>
        </p:grpSpPr>
        <p:sp>
          <p:nvSpPr>
            <p:cNvPr id="258" name="Line 500"/>
            <p:cNvSpPr>
              <a:spLocks noChangeShapeType="1"/>
            </p:cNvSpPr>
            <p:nvPr/>
          </p:nvSpPr>
          <p:spPr bwMode="auto">
            <a:xfrm flipH="1" flipV="1">
              <a:off x="5794018" y="1962085"/>
              <a:ext cx="1089025" cy="82550"/>
            </a:xfrm>
            <a:prstGeom prst="line">
              <a:avLst/>
            </a:prstGeom>
            <a:grp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259" name="Line 501"/>
            <p:cNvSpPr>
              <a:spLocks noChangeShapeType="1"/>
            </p:cNvSpPr>
            <p:nvPr/>
          </p:nvSpPr>
          <p:spPr bwMode="auto">
            <a:xfrm flipH="1" flipV="1">
              <a:off x="5244743" y="1930335"/>
              <a:ext cx="546100" cy="31750"/>
            </a:xfrm>
            <a:prstGeom prst="line">
              <a:avLst/>
            </a:prstGeom>
            <a:grp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260" name="Line 502"/>
            <p:cNvSpPr>
              <a:spLocks noChangeShapeType="1"/>
            </p:cNvSpPr>
            <p:nvPr/>
          </p:nvSpPr>
          <p:spPr bwMode="auto">
            <a:xfrm flipH="1" flipV="1">
              <a:off x="4971693" y="1885885"/>
              <a:ext cx="266700" cy="41275"/>
            </a:xfrm>
            <a:prstGeom prst="line">
              <a:avLst/>
            </a:prstGeom>
            <a:grp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261" name="Line 503"/>
            <p:cNvSpPr>
              <a:spLocks noChangeShapeType="1"/>
            </p:cNvSpPr>
            <p:nvPr/>
          </p:nvSpPr>
          <p:spPr bwMode="auto">
            <a:xfrm flipH="1" flipV="1">
              <a:off x="4831993" y="1746185"/>
              <a:ext cx="133350" cy="136525"/>
            </a:xfrm>
            <a:prstGeom prst="line">
              <a:avLst/>
            </a:prstGeom>
            <a:grp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262" name="Line 504"/>
            <p:cNvSpPr>
              <a:spLocks noChangeShapeType="1"/>
            </p:cNvSpPr>
            <p:nvPr/>
          </p:nvSpPr>
          <p:spPr bwMode="auto">
            <a:xfrm flipH="1" flipV="1">
              <a:off x="4698643" y="1403285"/>
              <a:ext cx="130175" cy="339725"/>
            </a:xfrm>
            <a:prstGeom prst="line">
              <a:avLst/>
            </a:prstGeom>
            <a:grp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263" name="AutoShape 505"/>
            <p:cNvSpPr>
              <a:spLocks noChangeArrowheads="1"/>
            </p:cNvSpPr>
            <p:nvPr/>
          </p:nvSpPr>
          <p:spPr bwMode="auto">
            <a:xfrm rot="10800000">
              <a:off x="6857643" y="2009710"/>
              <a:ext cx="60325" cy="66675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64" name="AutoShape 506"/>
            <p:cNvSpPr>
              <a:spLocks noChangeArrowheads="1"/>
            </p:cNvSpPr>
            <p:nvPr/>
          </p:nvSpPr>
          <p:spPr bwMode="auto">
            <a:xfrm rot="10800000">
              <a:off x="5759093" y="1930335"/>
              <a:ext cx="60325" cy="66675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65" name="AutoShape 507"/>
            <p:cNvSpPr>
              <a:spLocks noChangeArrowheads="1"/>
            </p:cNvSpPr>
            <p:nvPr/>
          </p:nvSpPr>
          <p:spPr bwMode="auto">
            <a:xfrm rot="10800000">
              <a:off x="5212993" y="1895410"/>
              <a:ext cx="60325" cy="66675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66" name="AutoShape 508"/>
            <p:cNvSpPr>
              <a:spLocks noChangeArrowheads="1"/>
            </p:cNvSpPr>
            <p:nvPr/>
          </p:nvSpPr>
          <p:spPr bwMode="auto">
            <a:xfrm rot="10800000">
              <a:off x="4939943" y="1847785"/>
              <a:ext cx="60325" cy="66675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67" name="AutoShape 509"/>
            <p:cNvSpPr>
              <a:spLocks noChangeArrowheads="1"/>
            </p:cNvSpPr>
            <p:nvPr/>
          </p:nvSpPr>
          <p:spPr bwMode="auto">
            <a:xfrm rot="10800000">
              <a:off x="4803418" y="1708085"/>
              <a:ext cx="60325" cy="66675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68" name="AutoShape 510"/>
            <p:cNvSpPr>
              <a:spLocks noChangeArrowheads="1"/>
            </p:cNvSpPr>
            <p:nvPr/>
          </p:nvSpPr>
          <p:spPr bwMode="auto">
            <a:xfrm rot="10800000">
              <a:off x="4670068" y="1371535"/>
              <a:ext cx="60325" cy="66675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199" name="Group 198"/>
          <p:cNvGrpSpPr/>
          <p:nvPr/>
        </p:nvGrpSpPr>
        <p:grpSpPr>
          <a:xfrm>
            <a:off x="700297" y="4376520"/>
            <a:ext cx="2259012" cy="823912"/>
            <a:chOff x="4662131" y="1369948"/>
            <a:chExt cx="2259012" cy="823912"/>
          </a:xfrm>
        </p:grpSpPr>
        <p:sp>
          <p:nvSpPr>
            <p:cNvPr id="244" name="Line 512"/>
            <p:cNvSpPr>
              <a:spLocks noChangeShapeType="1"/>
            </p:cNvSpPr>
            <p:nvPr/>
          </p:nvSpPr>
          <p:spPr bwMode="auto">
            <a:xfrm flipH="1">
              <a:off x="5787668" y="2155760"/>
              <a:ext cx="1095375" cy="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245" name="Line 513"/>
            <p:cNvSpPr>
              <a:spLocks noChangeShapeType="1"/>
            </p:cNvSpPr>
            <p:nvPr/>
          </p:nvSpPr>
          <p:spPr bwMode="auto">
            <a:xfrm flipH="1" flipV="1">
              <a:off x="5254268" y="2098610"/>
              <a:ext cx="523875" cy="53975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246" name="Line 514"/>
            <p:cNvSpPr>
              <a:spLocks noChangeShapeType="1"/>
            </p:cNvSpPr>
            <p:nvPr/>
          </p:nvSpPr>
          <p:spPr bwMode="auto">
            <a:xfrm flipH="1" flipV="1">
              <a:off x="4965343" y="2066860"/>
              <a:ext cx="279400" cy="28575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247" name="Line 515"/>
            <p:cNvSpPr>
              <a:spLocks noChangeShapeType="1"/>
            </p:cNvSpPr>
            <p:nvPr/>
          </p:nvSpPr>
          <p:spPr bwMode="auto">
            <a:xfrm flipH="1" flipV="1">
              <a:off x="4835168" y="1876360"/>
              <a:ext cx="127000" cy="187325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248" name="Line 516"/>
            <p:cNvSpPr>
              <a:spLocks noChangeShapeType="1"/>
            </p:cNvSpPr>
            <p:nvPr/>
          </p:nvSpPr>
          <p:spPr bwMode="auto">
            <a:xfrm flipH="1" flipV="1">
              <a:off x="4695468" y="1400110"/>
              <a:ext cx="136525" cy="473075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249" name="Oval 517"/>
            <p:cNvSpPr>
              <a:spLocks noChangeArrowheads="1"/>
            </p:cNvSpPr>
            <p:nvPr/>
          </p:nvSpPr>
          <p:spPr bwMode="auto">
            <a:xfrm>
              <a:off x="6849706" y="2125598"/>
              <a:ext cx="71437" cy="68262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50" name="Oval 518"/>
            <p:cNvSpPr>
              <a:spLocks noChangeArrowheads="1"/>
            </p:cNvSpPr>
            <p:nvPr/>
          </p:nvSpPr>
          <p:spPr bwMode="auto">
            <a:xfrm>
              <a:off x="5751156" y="2122423"/>
              <a:ext cx="71437" cy="68262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54" name="Oval 519"/>
            <p:cNvSpPr>
              <a:spLocks noChangeArrowheads="1"/>
            </p:cNvSpPr>
            <p:nvPr/>
          </p:nvSpPr>
          <p:spPr bwMode="auto">
            <a:xfrm>
              <a:off x="5211406" y="2065273"/>
              <a:ext cx="71437" cy="68262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55" name="Oval 520"/>
            <p:cNvSpPr>
              <a:spLocks noChangeArrowheads="1"/>
            </p:cNvSpPr>
            <p:nvPr/>
          </p:nvSpPr>
          <p:spPr bwMode="auto">
            <a:xfrm>
              <a:off x="4932006" y="2030348"/>
              <a:ext cx="71437" cy="68262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56" name="Oval 521"/>
            <p:cNvSpPr>
              <a:spLocks noChangeArrowheads="1"/>
            </p:cNvSpPr>
            <p:nvPr/>
          </p:nvSpPr>
          <p:spPr bwMode="auto">
            <a:xfrm>
              <a:off x="4805009" y="1838260"/>
              <a:ext cx="71437" cy="68262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57" name="Oval 522"/>
            <p:cNvSpPr>
              <a:spLocks noChangeArrowheads="1"/>
            </p:cNvSpPr>
            <p:nvPr/>
          </p:nvSpPr>
          <p:spPr bwMode="auto">
            <a:xfrm>
              <a:off x="4662131" y="1369948"/>
              <a:ext cx="71437" cy="68262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698709" y="4378107"/>
            <a:ext cx="2260600" cy="1012825"/>
            <a:chOff x="4660543" y="1371535"/>
            <a:chExt cx="2260600" cy="1012825"/>
          </a:xfrm>
        </p:grpSpPr>
        <p:sp>
          <p:nvSpPr>
            <p:cNvPr id="233" name="Line 536"/>
            <p:cNvSpPr>
              <a:spLocks noChangeShapeType="1"/>
            </p:cNvSpPr>
            <p:nvPr/>
          </p:nvSpPr>
          <p:spPr bwMode="auto">
            <a:xfrm flipH="1" flipV="1">
              <a:off x="5787668" y="2311335"/>
              <a:ext cx="1098550" cy="38100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234" name="Line 537"/>
            <p:cNvSpPr>
              <a:spLocks noChangeShapeType="1"/>
            </p:cNvSpPr>
            <p:nvPr/>
          </p:nvSpPr>
          <p:spPr bwMode="auto">
            <a:xfrm flipH="1" flipV="1">
              <a:off x="5247918" y="2244660"/>
              <a:ext cx="533400" cy="66675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235" name="Line 538"/>
            <p:cNvSpPr>
              <a:spLocks noChangeShapeType="1"/>
            </p:cNvSpPr>
            <p:nvPr/>
          </p:nvSpPr>
          <p:spPr bwMode="auto">
            <a:xfrm flipH="1" flipV="1">
              <a:off x="4968518" y="2155760"/>
              <a:ext cx="273050" cy="88900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236" name="Line 539"/>
            <p:cNvSpPr>
              <a:spLocks noChangeShapeType="1"/>
            </p:cNvSpPr>
            <p:nvPr/>
          </p:nvSpPr>
          <p:spPr bwMode="auto">
            <a:xfrm flipH="1" flipV="1">
              <a:off x="4830406" y="1927160"/>
              <a:ext cx="136525" cy="228600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237" name="Line 540"/>
            <p:cNvSpPr>
              <a:spLocks noChangeShapeType="1"/>
            </p:cNvSpPr>
            <p:nvPr/>
          </p:nvSpPr>
          <p:spPr bwMode="auto">
            <a:xfrm flipH="1" flipV="1">
              <a:off x="4701818" y="1409635"/>
              <a:ext cx="117475" cy="517525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238" name="AutoShape 541"/>
            <p:cNvSpPr>
              <a:spLocks noChangeArrowheads="1"/>
            </p:cNvSpPr>
            <p:nvPr/>
          </p:nvSpPr>
          <p:spPr bwMode="auto">
            <a:xfrm>
              <a:off x="6848118" y="2311335"/>
              <a:ext cx="73025" cy="73025"/>
            </a:xfrm>
            <a:prstGeom prst="diamond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39" name="AutoShape 542"/>
            <p:cNvSpPr>
              <a:spLocks noChangeArrowheads="1"/>
            </p:cNvSpPr>
            <p:nvPr/>
          </p:nvSpPr>
          <p:spPr bwMode="auto">
            <a:xfrm>
              <a:off x="5752743" y="2270060"/>
              <a:ext cx="73025" cy="73025"/>
            </a:xfrm>
            <a:prstGeom prst="diamond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40" name="AutoShape 543"/>
            <p:cNvSpPr>
              <a:spLocks noChangeArrowheads="1"/>
            </p:cNvSpPr>
            <p:nvPr/>
          </p:nvSpPr>
          <p:spPr bwMode="auto">
            <a:xfrm>
              <a:off x="5209818" y="2209735"/>
              <a:ext cx="73025" cy="73025"/>
            </a:xfrm>
            <a:prstGeom prst="diamond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41" name="AutoShape 544"/>
            <p:cNvSpPr>
              <a:spLocks noChangeArrowheads="1"/>
            </p:cNvSpPr>
            <p:nvPr/>
          </p:nvSpPr>
          <p:spPr bwMode="auto">
            <a:xfrm>
              <a:off x="4933595" y="2108135"/>
              <a:ext cx="73025" cy="73025"/>
            </a:xfrm>
            <a:prstGeom prst="diamond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42" name="AutoShape 545"/>
            <p:cNvSpPr>
              <a:spLocks noChangeArrowheads="1"/>
            </p:cNvSpPr>
            <p:nvPr/>
          </p:nvSpPr>
          <p:spPr bwMode="auto">
            <a:xfrm>
              <a:off x="4787543" y="1892235"/>
              <a:ext cx="73025" cy="73025"/>
            </a:xfrm>
            <a:prstGeom prst="diamond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43" name="AutoShape 546"/>
            <p:cNvSpPr>
              <a:spLocks noChangeArrowheads="1"/>
            </p:cNvSpPr>
            <p:nvPr/>
          </p:nvSpPr>
          <p:spPr bwMode="auto">
            <a:xfrm>
              <a:off x="4660543" y="1371535"/>
              <a:ext cx="73025" cy="73025"/>
            </a:xfrm>
            <a:prstGeom prst="diamond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201" name="Group 200"/>
          <p:cNvGrpSpPr/>
          <p:nvPr/>
        </p:nvGrpSpPr>
        <p:grpSpPr>
          <a:xfrm>
            <a:off x="705059" y="4381282"/>
            <a:ext cx="2251075" cy="1666875"/>
            <a:chOff x="4666893" y="1374710"/>
            <a:chExt cx="2251075" cy="1666875"/>
          </a:xfrm>
        </p:grpSpPr>
        <p:sp>
          <p:nvSpPr>
            <p:cNvPr id="222" name="Line 548"/>
            <p:cNvSpPr>
              <a:spLocks noChangeShapeType="1"/>
            </p:cNvSpPr>
            <p:nvPr/>
          </p:nvSpPr>
          <p:spPr bwMode="auto">
            <a:xfrm flipH="1" flipV="1">
              <a:off x="5787668" y="2835210"/>
              <a:ext cx="1095375" cy="174625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223" name="Line 549"/>
            <p:cNvSpPr>
              <a:spLocks noChangeShapeType="1"/>
            </p:cNvSpPr>
            <p:nvPr/>
          </p:nvSpPr>
          <p:spPr bwMode="auto">
            <a:xfrm flipH="1" flipV="1">
              <a:off x="5235218" y="2441510"/>
              <a:ext cx="549275" cy="390525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224" name="Line 550"/>
            <p:cNvSpPr>
              <a:spLocks noChangeShapeType="1"/>
            </p:cNvSpPr>
            <p:nvPr/>
          </p:nvSpPr>
          <p:spPr bwMode="auto">
            <a:xfrm flipH="1" flipV="1">
              <a:off x="4965343" y="2149410"/>
              <a:ext cx="266700" cy="288925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225" name="Line 551"/>
            <p:cNvSpPr>
              <a:spLocks noChangeShapeType="1"/>
            </p:cNvSpPr>
            <p:nvPr/>
          </p:nvSpPr>
          <p:spPr bwMode="auto">
            <a:xfrm flipH="1" flipV="1">
              <a:off x="4824056" y="1962085"/>
              <a:ext cx="139700" cy="184150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226" name="Line 552"/>
            <p:cNvSpPr>
              <a:spLocks noChangeShapeType="1"/>
            </p:cNvSpPr>
            <p:nvPr/>
          </p:nvSpPr>
          <p:spPr bwMode="auto">
            <a:xfrm flipH="1" flipV="1">
              <a:off x="4695468" y="1406460"/>
              <a:ext cx="123825" cy="552450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227" name="Rectangle 553"/>
            <p:cNvSpPr>
              <a:spLocks noChangeArrowheads="1"/>
            </p:cNvSpPr>
            <p:nvPr/>
          </p:nvSpPr>
          <p:spPr bwMode="auto">
            <a:xfrm>
              <a:off x="6854468" y="2978085"/>
              <a:ext cx="63500" cy="63500"/>
            </a:xfrm>
            <a:prstGeom prst="rect">
              <a:avLst/>
            </a:prstGeom>
            <a:solidFill>
              <a:srgbClr val="990033"/>
            </a:solidFill>
            <a:ln w="9525">
              <a:solidFill>
                <a:srgbClr val="9900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28" name="Rectangle 554"/>
            <p:cNvSpPr>
              <a:spLocks noChangeArrowheads="1"/>
            </p:cNvSpPr>
            <p:nvPr/>
          </p:nvSpPr>
          <p:spPr bwMode="auto">
            <a:xfrm>
              <a:off x="5755918" y="2806635"/>
              <a:ext cx="63500" cy="63500"/>
            </a:xfrm>
            <a:prstGeom prst="rect">
              <a:avLst/>
            </a:prstGeom>
            <a:solidFill>
              <a:srgbClr val="990033"/>
            </a:solidFill>
            <a:ln w="9525">
              <a:solidFill>
                <a:srgbClr val="9900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29" name="Rectangle 555"/>
            <p:cNvSpPr>
              <a:spLocks noChangeArrowheads="1"/>
            </p:cNvSpPr>
            <p:nvPr/>
          </p:nvSpPr>
          <p:spPr bwMode="auto">
            <a:xfrm>
              <a:off x="5209818" y="2412935"/>
              <a:ext cx="63500" cy="63500"/>
            </a:xfrm>
            <a:prstGeom prst="rect">
              <a:avLst/>
            </a:prstGeom>
            <a:solidFill>
              <a:srgbClr val="990033"/>
            </a:solidFill>
            <a:ln w="9525">
              <a:solidFill>
                <a:srgbClr val="9900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30" name="Rectangle 556"/>
            <p:cNvSpPr>
              <a:spLocks noChangeArrowheads="1"/>
            </p:cNvSpPr>
            <p:nvPr/>
          </p:nvSpPr>
          <p:spPr bwMode="auto">
            <a:xfrm>
              <a:off x="4936772" y="2120835"/>
              <a:ext cx="63500" cy="63500"/>
            </a:xfrm>
            <a:prstGeom prst="rect">
              <a:avLst/>
            </a:prstGeom>
            <a:solidFill>
              <a:srgbClr val="990033"/>
            </a:solidFill>
            <a:ln w="9525">
              <a:solidFill>
                <a:srgbClr val="9900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31" name="Rectangle 557"/>
            <p:cNvSpPr>
              <a:spLocks noChangeArrowheads="1"/>
            </p:cNvSpPr>
            <p:nvPr/>
          </p:nvSpPr>
          <p:spPr bwMode="auto">
            <a:xfrm>
              <a:off x="4793893" y="1936685"/>
              <a:ext cx="63500" cy="63500"/>
            </a:xfrm>
            <a:prstGeom prst="rect">
              <a:avLst/>
            </a:prstGeom>
            <a:solidFill>
              <a:srgbClr val="990033"/>
            </a:solidFill>
            <a:ln w="9525">
              <a:solidFill>
                <a:srgbClr val="9900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32" name="Rectangle 558"/>
            <p:cNvSpPr>
              <a:spLocks noChangeArrowheads="1"/>
            </p:cNvSpPr>
            <p:nvPr/>
          </p:nvSpPr>
          <p:spPr bwMode="auto">
            <a:xfrm>
              <a:off x="4666893" y="1374710"/>
              <a:ext cx="63500" cy="63500"/>
            </a:xfrm>
            <a:prstGeom prst="rect">
              <a:avLst/>
            </a:prstGeom>
            <a:solidFill>
              <a:srgbClr val="990033"/>
            </a:solidFill>
            <a:ln w="9525">
              <a:solidFill>
                <a:srgbClr val="9900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202" name="Line 560"/>
          <p:cNvSpPr>
            <a:spLocks noChangeShapeType="1"/>
          </p:cNvSpPr>
          <p:nvPr/>
        </p:nvSpPr>
        <p:spPr bwMode="auto">
          <a:xfrm rot="16200000" flipH="1">
            <a:off x="1867109" y="5203607"/>
            <a:ext cx="0" cy="2273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+mn-lt"/>
            </a:endParaRPr>
          </a:p>
        </p:txBody>
      </p:sp>
      <p:sp>
        <p:nvSpPr>
          <p:cNvPr id="203" name="Text Box 561"/>
          <p:cNvSpPr txBox="1">
            <a:spLocks noChangeArrowheads="1"/>
          </p:cNvSpPr>
          <p:nvPr/>
        </p:nvSpPr>
        <p:spPr bwMode="auto">
          <a:xfrm>
            <a:off x="344697" y="4276507"/>
            <a:ext cx="40107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 b="1">
                <a:latin typeface="+mn-lt"/>
              </a:rPr>
              <a:t>100</a:t>
            </a:r>
          </a:p>
        </p:txBody>
      </p:sp>
      <p:sp>
        <p:nvSpPr>
          <p:cNvPr id="204" name="Text Box 562"/>
          <p:cNvSpPr txBox="1">
            <a:spLocks noChangeArrowheads="1"/>
          </p:cNvSpPr>
          <p:nvPr/>
        </p:nvSpPr>
        <p:spPr bwMode="auto">
          <a:xfrm>
            <a:off x="422484" y="4663857"/>
            <a:ext cx="3397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 b="1">
                <a:latin typeface="+mn-lt"/>
              </a:rPr>
              <a:t>80</a:t>
            </a:r>
          </a:p>
        </p:txBody>
      </p:sp>
      <p:sp>
        <p:nvSpPr>
          <p:cNvPr id="205" name="Text Box 563"/>
          <p:cNvSpPr txBox="1">
            <a:spLocks noChangeArrowheads="1"/>
          </p:cNvSpPr>
          <p:nvPr/>
        </p:nvSpPr>
        <p:spPr bwMode="auto">
          <a:xfrm>
            <a:off x="422484" y="5046445"/>
            <a:ext cx="3397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 b="1">
                <a:latin typeface="+mn-lt"/>
              </a:rPr>
              <a:t>60</a:t>
            </a:r>
          </a:p>
        </p:txBody>
      </p:sp>
      <p:sp>
        <p:nvSpPr>
          <p:cNvPr id="206" name="Text Box 564"/>
          <p:cNvSpPr txBox="1">
            <a:spLocks noChangeArrowheads="1"/>
          </p:cNvSpPr>
          <p:nvPr/>
        </p:nvSpPr>
        <p:spPr bwMode="auto">
          <a:xfrm>
            <a:off x="422484" y="5429032"/>
            <a:ext cx="3397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 b="1">
                <a:latin typeface="+mn-lt"/>
              </a:rPr>
              <a:t>40</a:t>
            </a:r>
          </a:p>
        </p:txBody>
      </p:sp>
      <p:sp>
        <p:nvSpPr>
          <p:cNvPr id="207" name="Text Box 565"/>
          <p:cNvSpPr txBox="1">
            <a:spLocks noChangeArrowheads="1"/>
          </p:cNvSpPr>
          <p:nvPr/>
        </p:nvSpPr>
        <p:spPr bwMode="auto">
          <a:xfrm>
            <a:off x="422484" y="5811620"/>
            <a:ext cx="3397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 b="1">
                <a:latin typeface="+mn-lt"/>
              </a:rPr>
              <a:t>20</a:t>
            </a:r>
          </a:p>
        </p:txBody>
      </p:sp>
      <p:sp>
        <p:nvSpPr>
          <p:cNvPr id="208" name="Text Box 566"/>
          <p:cNvSpPr txBox="1">
            <a:spLocks noChangeArrowheads="1"/>
          </p:cNvSpPr>
          <p:nvPr/>
        </p:nvSpPr>
        <p:spPr bwMode="auto">
          <a:xfrm>
            <a:off x="500272" y="6194207"/>
            <a:ext cx="26193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 b="1" dirty="0">
                <a:latin typeface="+mn-lt"/>
              </a:rPr>
              <a:t>0</a:t>
            </a:r>
          </a:p>
        </p:txBody>
      </p:sp>
      <p:sp>
        <p:nvSpPr>
          <p:cNvPr id="209" name="Text Box 567"/>
          <p:cNvSpPr txBox="1">
            <a:spLocks noChangeArrowheads="1"/>
          </p:cNvSpPr>
          <p:nvPr/>
        </p:nvSpPr>
        <p:spPr bwMode="auto">
          <a:xfrm>
            <a:off x="597109" y="6319620"/>
            <a:ext cx="2619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 b="1">
                <a:latin typeface="+mn-lt"/>
              </a:rPr>
              <a:t>0</a:t>
            </a:r>
          </a:p>
        </p:txBody>
      </p:sp>
      <p:sp>
        <p:nvSpPr>
          <p:cNvPr id="210" name="Text Box 568"/>
          <p:cNvSpPr txBox="1">
            <a:spLocks noChangeArrowheads="1"/>
          </p:cNvSpPr>
          <p:nvPr/>
        </p:nvSpPr>
        <p:spPr bwMode="auto">
          <a:xfrm>
            <a:off x="1017797" y="6319620"/>
            <a:ext cx="3397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 b="1" dirty="0">
                <a:latin typeface="+mn-lt"/>
              </a:rPr>
              <a:t>10</a:t>
            </a:r>
          </a:p>
        </p:txBody>
      </p:sp>
      <p:sp>
        <p:nvSpPr>
          <p:cNvPr id="211" name="Text Box 569"/>
          <p:cNvSpPr txBox="1">
            <a:spLocks noChangeArrowheads="1"/>
          </p:cNvSpPr>
          <p:nvPr/>
        </p:nvSpPr>
        <p:spPr bwMode="auto">
          <a:xfrm>
            <a:off x="1471822" y="6319620"/>
            <a:ext cx="3397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 b="1">
                <a:latin typeface="+mn-lt"/>
              </a:rPr>
              <a:t>20</a:t>
            </a:r>
          </a:p>
        </p:txBody>
      </p:sp>
      <p:sp>
        <p:nvSpPr>
          <p:cNvPr id="212" name="Text Box 570"/>
          <p:cNvSpPr txBox="1">
            <a:spLocks noChangeArrowheads="1"/>
          </p:cNvSpPr>
          <p:nvPr/>
        </p:nvSpPr>
        <p:spPr bwMode="auto">
          <a:xfrm>
            <a:off x="1930609" y="6319620"/>
            <a:ext cx="3397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 b="1">
                <a:latin typeface="+mn-lt"/>
              </a:rPr>
              <a:t>30</a:t>
            </a:r>
          </a:p>
        </p:txBody>
      </p:sp>
      <p:sp>
        <p:nvSpPr>
          <p:cNvPr id="213" name="Text Box 571"/>
          <p:cNvSpPr txBox="1">
            <a:spLocks noChangeArrowheads="1"/>
          </p:cNvSpPr>
          <p:nvPr/>
        </p:nvSpPr>
        <p:spPr bwMode="auto">
          <a:xfrm>
            <a:off x="2394159" y="6319620"/>
            <a:ext cx="3397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 b="1">
                <a:latin typeface="+mn-lt"/>
              </a:rPr>
              <a:t>40</a:t>
            </a:r>
          </a:p>
        </p:txBody>
      </p:sp>
      <p:sp>
        <p:nvSpPr>
          <p:cNvPr id="214" name="Text Box 572"/>
          <p:cNvSpPr txBox="1">
            <a:spLocks noChangeArrowheads="1"/>
          </p:cNvSpPr>
          <p:nvPr/>
        </p:nvSpPr>
        <p:spPr bwMode="auto">
          <a:xfrm>
            <a:off x="2848184" y="6319620"/>
            <a:ext cx="3397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 b="1">
                <a:latin typeface="+mn-lt"/>
              </a:rPr>
              <a:t>50</a:t>
            </a:r>
          </a:p>
        </p:txBody>
      </p:sp>
      <p:sp>
        <p:nvSpPr>
          <p:cNvPr id="215" name="Text Box 573"/>
          <p:cNvSpPr txBox="1">
            <a:spLocks noChangeArrowheads="1"/>
          </p:cNvSpPr>
          <p:nvPr/>
        </p:nvSpPr>
        <p:spPr bwMode="auto">
          <a:xfrm>
            <a:off x="1465472" y="6503770"/>
            <a:ext cx="80502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>
                <a:latin typeface="+mn-lt"/>
              </a:rPr>
              <a:t>Time [h]</a:t>
            </a:r>
          </a:p>
        </p:txBody>
      </p:sp>
      <p:sp>
        <p:nvSpPr>
          <p:cNvPr id="216" name="Text Box 574"/>
          <p:cNvSpPr txBox="1">
            <a:spLocks noChangeArrowheads="1"/>
          </p:cNvSpPr>
          <p:nvPr/>
        </p:nvSpPr>
        <p:spPr bwMode="auto">
          <a:xfrm rot="16200000">
            <a:off x="-426036" y="5203707"/>
            <a:ext cx="16351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 dirty="0">
                <a:latin typeface="+mn-lt"/>
              </a:rPr>
              <a:t>% of residual starch</a:t>
            </a:r>
          </a:p>
        </p:txBody>
      </p:sp>
      <p:sp>
        <p:nvSpPr>
          <p:cNvPr id="217" name="Text Box 575"/>
          <p:cNvSpPr txBox="1">
            <a:spLocks noChangeArrowheads="1"/>
          </p:cNvSpPr>
          <p:nvPr/>
        </p:nvSpPr>
        <p:spPr bwMode="auto">
          <a:xfrm>
            <a:off x="2948197" y="4824195"/>
            <a:ext cx="15288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rgbClr val="FF6600"/>
                </a:solidFill>
                <a:latin typeface="+mn-lt"/>
              </a:rPr>
              <a:t>V25 faecal sample</a:t>
            </a:r>
          </a:p>
        </p:txBody>
      </p:sp>
      <p:sp>
        <p:nvSpPr>
          <p:cNvPr id="218" name="Text Box 576"/>
          <p:cNvSpPr txBox="1">
            <a:spLocks noChangeArrowheads="1"/>
          </p:cNvSpPr>
          <p:nvPr/>
        </p:nvSpPr>
        <p:spPr bwMode="auto">
          <a:xfrm>
            <a:off x="2948197" y="5006757"/>
            <a:ext cx="14223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rgbClr val="008000"/>
                </a:solidFill>
                <a:latin typeface="+mn-lt"/>
              </a:rPr>
              <a:t>+ </a:t>
            </a:r>
            <a:r>
              <a:rPr lang="en-GB" sz="1400" b="1" i="1" dirty="0">
                <a:solidFill>
                  <a:srgbClr val="008000"/>
                </a:solidFill>
                <a:latin typeface="+mn-lt"/>
              </a:rPr>
              <a:t>B. </a:t>
            </a:r>
            <a:r>
              <a:rPr lang="en-GB" sz="1400" b="1" i="1" dirty="0" err="1">
                <a:solidFill>
                  <a:srgbClr val="008000"/>
                </a:solidFill>
                <a:latin typeface="+mn-lt"/>
              </a:rPr>
              <a:t>adolescentis</a:t>
            </a:r>
            <a:endParaRPr lang="en-GB" sz="1400" b="1" i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219" name="Text Box 577"/>
          <p:cNvSpPr txBox="1">
            <a:spLocks noChangeArrowheads="1"/>
          </p:cNvSpPr>
          <p:nvPr/>
        </p:nvSpPr>
        <p:spPr bwMode="auto">
          <a:xfrm>
            <a:off x="2948197" y="5160745"/>
            <a:ext cx="10032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rgbClr val="7030A0"/>
                </a:solidFill>
                <a:latin typeface="+mn-lt"/>
              </a:rPr>
              <a:t>+ </a:t>
            </a:r>
            <a:r>
              <a:rPr lang="en-GB" sz="1400" b="1" i="1" dirty="0">
                <a:solidFill>
                  <a:srgbClr val="7030A0"/>
                </a:solidFill>
                <a:latin typeface="+mn-lt"/>
              </a:rPr>
              <a:t>E. </a:t>
            </a:r>
            <a:r>
              <a:rPr lang="en-GB" sz="1400" b="1" i="1" dirty="0" err="1">
                <a:solidFill>
                  <a:srgbClr val="7030A0"/>
                </a:solidFill>
                <a:latin typeface="+mn-lt"/>
              </a:rPr>
              <a:t>rectale</a:t>
            </a:r>
            <a:endParaRPr lang="en-GB" sz="1400" b="1" i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220" name="Text Box 578"/>
          <p:cNvSpPr txBox="1">
            <a:spLocks noChangeArrowheads="1"/>
          </p:cNvSpPr>
          <p:nvPr/>
        </p:nvSpPr>
        <p:spPr bwMode="auto">
          <a:xfrm>
            <a:off x="2948197" y="5314732"/>
            <a:ext cx="18062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>
                <a:solidFill>
                  <a:srgbClr val="000099"/>
                </a:solidFill>
                <a:latin typeface="+mn-lt"/>
              </a:rPr>
              <a:t>+ </a:t>
            </a:r>
            <a:r>
              <a:rPr lang="en-GB" sz="1400" b="1" i="1">
                <a:solidFill>
                  <a:srgbClr val="000099"/>
                </a:solidFill>
                <a:latin typeface="+mn-lt"/>
              </a:rPr>
              <a:t>B. thetaiotaomicron</a:t>
            </a:r>
          </a:p>
        </p:txBody>
      </p:sp>
      <p:sp>
        <p:nvSpPr>
          <p:cNvPr id="221" name="Text Box 579"/>
          <p:cNvSpPr txBox="1">
            <a:spLocks noChangeArrowheads="1"/>
          </p:cNvSpPr>
          <p:nvPr/>
        </p:nvSpPr>
        <p:spPr bwMode="auto">
          <a:xfrm>
            <a:off x="2948197" y="5883057"/>
            <a:ext cx="99027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rgbClr val="990033"/>
                </a:solidFill>
                <a:latin typeface="+mn-lt"/>
              </a:rPr>
              <a:t>+ </a:t>
            </a:r>
            <a:r>
              <a:rPr lang="en-GB" sz="1400" b="1" i="1" dirty="0">
                <a:solidFill>
                  <a:srgbClr val="990033"/>
                </a:solidFill>
                <a:latin typeface="+mn-lt"/>
              </a:rPr>
              <a:t>R. </a:t>
            </a:r>
            <a:r>
              <a:rPr lang="en-GB" sz="1400" b="1" i="1" dirty="0" err="1">
                <a:solidFill>
                  <a:srgbClr val="990033"/>
                </a:solidFill>
                <a:latin typeface="+mn-lt"/>
              </a:rPr>
              <a:t>bromii</a:t>
            </a:r>
            <a:endParaRPr lang="en-GB" sz="1400" b="1" i="1" dirty="0">
              <a:solidFill>
                <a:srgbClr val="990033"/>
              </a:solidFill>
              <a:latin typeface="+mn-lt"/>
            </a:endParaRPr>
          </a:p>
        </p:txBody>
      </p:sp>
      <p:sp>
        <p:nvSpPr>
          <p:cNvPr id="183" name="Oval 182"/>
          <p:cNvSpPr/>
          <p:nvPr/>
        </p:nvSpPr>
        <p:spPr>
          <a:xfrm>
            <a:off x="8116535" y="6365169"/>
            <a:ext cx="226699" cy="192671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19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14154</TotalTime>
  <Words>3983</Words>
  <Application>Microsoft Office PowerPoint</Application>
  <PresentationFormat>On-screen Show (4:3)</PresentationFormat>
  <Paragraphs>2016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Arial Narrow</vt:lpstr>
      <vt:lpstr>Calibri</vt:lpstr>
      <vt:lpstr>Symbol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Rowett Institute of Health and Nutrition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Petra Louis</dc:creator>
  <cp:lastModifiedBy>Louis, Petra</cp:lastModifiedBy>
  <cp:revision>623</cp:revision>
  <dcterms:created xsi:type="dcterms:W3CDTF">2009-10-23T11:32:53Z</dcterms:created>
  <dcterms:modified xsi:type="dcterms:W3CDTF">2018-11-01T14:43:48Z</dcterms:modified>
</cp:coreProperties>
</file>